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3AFB6-F240-4FF4-A68E-9803198A4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C825F-7BAD-47C8-BB11-02C0BCD16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9375-A814-4745-A206-A45CE287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B4B46-9D5F-437E-87C5-47FED59B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A5319-2A56-43AE-AF53-515D6AFA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0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7F1C-410E-4724-8336-F66DDC97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96040-3764-45A0-B449-92B5AB4B2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C4A27-ABA5-4252-B40F-49918848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21822-B80D-46A8-ABBB-93C303EE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6775E-04DE-4EAC-9274-D5AD1D71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7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90EE6-A5A9-4D8C-AA68-9EFB5D0B6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9290C-B592-4F1B-8C3F-BD1F0FC6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44F89-EEBD-4B75-BBBE-94381A69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4D9CE-D09C-477B-84AF-EC62D193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FA2D0-C48D-4BCF-B57D-13D3785F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68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8648-51AE-476B-9C35-B322C052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81020-BCED-4E26-A1B1-7D3FC6E48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20272-2DB7-4D81-9B0F-3F3BB5BC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3CB48-FF89-482B-AACA-B7517FF1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D314A-7747-41A6-BC43-BFB432202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7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F1B4-E666-4E1B-8865-51FAC9BB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E7CD9-907B-4B93-934A-68D664E22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AFEBA-97CF-4A37-805A-E5E292F0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224FB-B30E-46AC-92E8-01656B5C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F4306-3E4B-48B6-A9E1-C496193D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8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6C27-E167-4FAE-B755-C5AEAD7ED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26CD4-545B-4B0F-BDE5-CBFFEBB4E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FD8D2-380B-4B4D-89FE-6379A7F19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47B11-7A1D-4A5B-AE86-DB24E678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47BB3-D081-4D85-AD3C-9F796375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C947F-8185-4CAD-9290-74FF5604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81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55B1-9B19-4FD4-84DB-CF6DD603F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5D939-0887-4BA0-82EC-E051978E3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FE38C-EA74-410E-BFCF-EE158631C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E2975-86D1-4629-9674-80F645249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136E1-5564-4030-9C2C-46F218E1A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184885-AF97-41B7-8550-DFC7DCF7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EDF30-6984-4C49-91AD-5E2D1929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C0B097-1B08-4774-ABBB-A59696DE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A5849-1351-4467-87D6-F373137F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68816-EEA6-408B-9B1C-D2C6A22D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607699-C5A3-468B-BB68-AA659481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D8521-5AD6-4CB2-8D56-8D11125A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7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DE683-D06B-47FD-B95E-D35AFC93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BC9F1-CC57-473F-A636-4D2C7B2F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40C87-E690-45CA-B8A3-1DC5651E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9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489D-A1CC-4280-A19F-ECCFD119E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02F39-57E0-4583-AD70-CCA5817B8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AB4D2-62C5-4042-AAA5-CE4CCE2CA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6EA93-7E18-4F88-8CCA-E34D1E063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00091-9D6D-4C1C-9BA5-CA73D62B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8FF9E-8556-4133-B9CB-72A39875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2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21BDC-1C8C-402A-9EB1-F8679D3DE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05824-CD1D-4F17-B6EE-6843B4DFE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1A5C5-F5B4-4D76-9094-B29ED9114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CD71D-0C98-49EA-AF10-8E8F76CE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2FFBA-7284-49A0-B86B-BCD46793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C3F40-7176-48B9-A41B-A220C22D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2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B0C08-FEDE-4474-86DE-AB6C1ED9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71589-D562-4B6C-B6C8-058D9E891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ABA90-6DE8-483F-8A2B-90DC20FCD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6542-55D4-4638-95BD-36945F1E6722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6C306-86CD-4167-9C70-A81D47AAD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5083C-14E6-4E0E-839E-45882B8C9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7C1A-0FD3-4956-AD6F-C7DD0EB1A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8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8328248" y="3968402"/>
            <a:ext cx="2232248" cy="1924352"/>
          </a:xfrm>
          <a:prstGeom prst="hexag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equation do we use calculate resistance?</a:t>
            </a:r>
          </a:p>
        </p:txBody>
      </p:sp>
      <p:sp>
        <p:nvSpPr>
          <p:cNvPr id="5" name="Hexagon 4"/>
          <p:cNvSpPr/>
          <p:nvPr/>
        </p:nvSpPr>
        <p:spPr>
          <a:xfrm>
            <a:off x="4727848" y="1990844"/>
            <a:ext cx="2232248" cy="1924352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Draw a circuit that contains a bulb, switch and a cell</a:t>
            </a:r>
          </a:p>
        </p:txBody>
      </p:sp>
      <p:sp>
        <p:nvSpPr>
          <p:cNvPr id="6" name="Hexagon 5"/>
          <p:cNvSpPr/>
          <p:nvPr/>
        </p:nvSpPr>
        <p:spPr>
          <a:xfrm>
            <a:off x="4440555" y="15939"/>
            <a:ext cx="2519541" cy="1924352"/>
          </a:xfrm>
          <a:prstGeom prst="hexag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In a series circuit, explain what happens to the current and potential difference.</a:t>
            </a:r>
          </a:p>
        </p:txBody>
      </p:sp>
      <p:sp>
        <p:nvSpPr>
          <p:cNvPr id="7" name="Hexagon 6"/>
          <p:cNvSpPr/>
          <p:nvPr/>
        </p:nvSpPr>
        <p:spPr>
          <a:xfrm>
            <a:off x="6528048" y="1003392"/>
            <a:ext cx="2232248" cy="1924352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266700" algn="l"/>
              </a:tabLst>
            </a:pPr>
            <a:r>
              <a:rPr lang="en-GB" dirty="0">
                <a:latin typeface="Comic Sans MS" panose="030F0702030302020204" pitchFamily="66" charset="0"/>
              </a:rPr>
              <a:t>State a definition of current</a:t>
            </a:r>
          </a:p>
        </p:txBody>
      </p:sp>
      <p:sp>
        <p:nvSpPr>
          <p:cNvPr id="8" name="Hexagon 7"/>
          <p:cNvSpPr/>
          <p:nvPr/>
        </p:nvSpPr>
        <p:spPr>
          <a:xfrm>
            <a:off x="8328248" y="15939"/>
            <a:ext cx="2232248" cy="1924352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Describe what resistance is. </a:t>
            </a:r>
          </a:p>
        </p:txBody>
      </p:sp>
      <p:sp>
        <p:nvSpPr>
          <p:cNvPr id="9" name="Hexagon 8"/>
          <p:cNvSpPr/>
          <p:nvPr/>
        </p:nvSpPr>
        <p:spPr>
          <a:xfrm>
            <a:off x="8328247" y="1990844"/>
            <a:ext cx="2718847" cy="1924352"/>
          </a:xfrm>
          <a:prstGeom prst="hexag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In a parallel circuit explain what happens to the current and potential difference.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2714625" y="2978297"/>
            <a:ext cx="2445271" cy="1924352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Describe the difference between a series circuit and parallel circuit</a:t>
            </a:r>
          </a:p>
        </p:txBody>
      </p:sp>
      <p:sp>
        <p:nvSpPr>
          <p:cNvPr id="11" name="Hexagon 10"/>
          <p:cNvSpPr/>
          <p:nvPr/>
        </p:nvSpPr>
        <p:spPr>
          <a:xfrm>
            <a:off x="6528048" y="2978297"/>
            <a:ext cx="2232248" cy="1924352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700" dirty="0">
                <a:latin typeface="Comic Sans MS" panose="030F0702030302020204" pitchFamily="66" charset="0"/>
              </a:rPr>
              <a:t>Describe how you could measure the resistance in a piece of wire in a lab?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880" y="65422"/>
            <a:ext cx="4481841" cy="409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Answer as many questions as you can </a:t>
            </a:r>
          </a:p>
          <a:p>
            <a:endParaRPr lang="en-GB" sz="32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Level 3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Level 4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Level 5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4"/>
                </a:solidFill>
                <a:latin typeface="Comic Sans MS" panose="030F0702030302020204" pitchFamily="66" charset="0"/>
              </a:rPr>
              <a:t>Level 6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Level 7</a:t>
            </a:r>
          </a:p>
        </p:txBody>
      </p:sp>
      <p:sp>
        <p:nvSpPr>
          <p:cNvPr id="13" name="Hexagon 12"/>
          <p:cNvSpPr/>
          <p:nvPr/>
        </p:nvSpPr>
        <p:spPr>
          <a:xfrm>
            <a:off x="4727848" y="3968402"/>
            <a:ext cx="2232248" cy="1924352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Explain which type of circuit would be best for Christmas try lights.</a:t>
            </a:r>
          </a:p>
        </p:txBody>
      </p:sp>
      <p:sp>
        <p:nvSpPr>
          <p:cNvPr id="14" name="Hexagon 13"/>
          <p:cNvSpPr/>
          <p:nvPr/>
        </p:nvSpPr>
        <p:spPr>
          <a:xfrm>
            <a:off x="6528048" y="4955211"/>
            <a:ext cx="2232248" cy="1924352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is the definition of potential difference (voltage)</a:t>
            </a:r>
          </a:p>
        </p:txBody>
      </p:sp>
      <p:sp>
        <p:nvSpPr>
          <p:cNvPr id="15" name="Hexagon 14"/>
          <p:cNvSpPr/>
          <p:nvPr/>
        </p:nvSpPr>
        <p:spPr>
          <a:xfrm>
            <a:off x="2927648" y="4953202"/>
            <a:ext cx="2232248" cy="1924352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causes a static shock to happen?</a:t>
            </a:r>
          </a:p>
        </p:txBody>
      </p:sp>
    </p:spTree>
    <p:extLst>
      <p:ext uri="{BB962C8B-B14F-4D97-AF65-F5344CB8AC3E}">
        <p14:creationId xmlns:p14="http://schemas.microsoft.com/office/powerpoint/2010/main" val="217782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Toyne</dc:creator>
  <cp:lastModifiedBy>Kyle Toyne</cp:lastModifiedBy>
  <cp:revision>2</cp:revision>
  <dcterms:created xsi:type="dcterms:W3CDTF">2021-01-09T13:09:57Z</dcterms:created>
  <dcterms:modified xsi:type="dcterms:W3CDTF">2021-01-09T13:44:52Z</dcterms:modified>
</cp:coreProperties>
</file>