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38" d="100"/>
          <a:sy n="38" d="100"/>
        </p:scale>
        <p:origin x="2184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00" units="cm"/>
          <inkml:channel name="Y" type="integer" max="1800" units="cm"/>
          <inkml:channel name="T" type="integer" max="2.14748E9" units="dev"/>
        </inkml:traceFormat>
        <inkml:channelProperties>
          <inkml:channelProperty channel="X" name="resolution" value="109.21502" units="1/cm"/>
          <inkml:channelProperty channel="Y" name="resolution" value="109.09091" units="1/cm"/>
          <inkml:channelProperty channel="T" name="resolution" value="1" units="1/dev"/>
        </inkml:channelProperties>
      </inkml:inkSource>
      <inkml:timestamp xml:id="ts0" timeString="2021-01-09T14:29:20.784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5" units="cm"/>
      <inkml:brushProperty name="height" value="0.055" units="cm"/>
    </inkml:brush>
  </inkml:definitions>
  <iact:action type="add" startTime="26256">
    <iact:property name="dataType"/>
    <iact:actionData xml:id="d0">
      <inkml:trace xmlns:inkml="http://www.w3.org/2003/InkML" xml:id="stk0" contextRef="#ctx0" brushRef="#br0">7783 8197 0,'0'-54'222,"-54"54"-160,27 0-53,0 0-1,0 0 1,0 0-1,0 0 7,0 0 1,0 27-4,0-27 4,27 27-9,0 0-5,-27-27 2,27 27 9,0 0 1,0 0-6,0 0-4,0 1 12,0-1-4,27 0 11,27 0-6,-27-27-13,0 0 12,0 0-9,0 0 1,0 0 1,0 0-7,0 0 8,0 0-6,0 0 1,0 0 3,0 0 0,0 0 0,0 0 7,0 0-10,-27 54 7,27-54 3,-27 27 5,0 0-1,-54 0-17,54 0 4,-54 0 5,27 0-4,0 0 1,27 0-2,-27-27 3,0 27-3,0-27 1,0 0 4,0 0-2,0 0 2,0 0-3,0 0 7,0 0-6,27-27-4,-27 27 22</inkml:trace>
    </iact:actionData>
  </iact:action>
  <iact:action type="add" startTime="27439">
    <iact:property name="dataType"/>
    <iact:actionData xml:id="d1">
      <inkml:trace xmlns:inkml="http://www.w3.org/2003/InkML" xml:id="stk1" contextRef="#ctx0" brushRef="#br0">8351 8305 0,'-27'0'25,"81"0"29,-54-54-42,27 54-9,0-27 3,0 27 1,-27-27-1,27 0 0,-27 0 0,27 27-1,-27-27 1,27 0 1,-27 0-1,27-27 1,0 27 0,-27 0 0,0 0 1,-54 27 20,0 0-16,54 54-6,-54-54 1,27 0 1,27 27-4,-27-27 1,0 0 2,0 27 0,27 0 0,-27 0 0,0 0 1,27 0-1,-27 0 0,27 0-6,0 27 10,-27-54-5,27 27 1,0 0-1,0 0-4,0 1 7,0-1-7,0 0 2,0 0 3,0 0 1,0 0-6,0 0 3,0 27 3,0 0-2,0-27 6,54 0-6,-54 0 1,27-27-1,-27 27 3,27-27-3,0 0 0,0 0 3,0 0 2,0 0 0,0 0-6,0 0 2,0 0-1,0 0 0,0 0 8,0 0-7,0 0-6,0 0 7,0 0 0,0-81 5,0 81-7</inkml:trace>
    </iact:actionData>
  </iact:action>
  <iact:action type="add" startTime="28222">
    <iact:property name="dataType"/>
    <iact:actionData xml:id="d2">
      <inkml:trace xmlns:inkml="http://www.w3.org/2003/InkML" xml:id="stk2" contextRef="#ctx0" brushRef="#br0">8999 8603 0,'0'27'28,"0"0"-21,0 0 5,0-54 48,-27 27-56,27-54 1,0 0 6,-54 54-6,54-54-2,-27 0 3,27 27-1,0 0 1,0-28 3,0 1-3,0 27 2,0-54-2,0 27 0,0 27 1,54-27-1,-54 27 2,27 0-1,0 27 5,0 0 4,0 0-4,0 0-3,0 27 2,0-27 1,-27 27-4,27-27-5,-27 27 1,0 0 5,0 27-3,0 0-3</inkml:trace>
    </iact:actionData>
  </iact:action>
  <iact:action type="add" startTime="28717">
    <iact:property name="dataType"/>
    <iact:actionData xml:id="d3">
      <inkml:trace xmlns:inkml="http://www.w3.org/2003/InkML" xml:id="stk3" contextRef="#ctx0" brushRef="#br0">9594 8062 0,'-54'0'13,"54"54"12,0-27-15,0 27-6,0-27 1,0 27 3,54 0 0,-54 28 0,0-28 0,0-27-1,0 0-1,0 0 1,0 0 2,27-27-7</inkml:trace>
    </iact:actionData>
  </iact:action>
  <iact:action type="add" startTime="28966">
    <iact:property name="dataType"/>
    <iact:actionData xml:id="d4">
      <inkml:trace xmlns:inkml="http://www.w3.org/2003/InkML" xml:id="stk4" contextRef="#ctx0" brushRef="#br0">9486 7900 0,'-27'-27'5,"54"54"-4,-82-81 1,55 27 5,0-1 2,0 1-1,0 0 0</inkml:trace>
    </iact:actionData>
  </iact:action>
  <iact:action type="add" startTime="29244">
    <iact:property name="dataType"/>
    <iact:actionData xml:id="d5">
      <inkml:trace xmlns:inkml="http://www.w3.org/2003/InkML" xml:id="stk5" contextRef="#ctx0" brushRef="#br0">9972 8522 0,'27'0'8,"-54"0"-6,81 0 1,-27 0 2,0 0 8,0-27-6,0 27 1,-27-81-3,27 81 1,-27-27 1,27 0-1,-27-28 1,27 28 0,-27 0 0,0 0-2,0 0 2,0 0 1,0 0-3,0 0 1,0 0 1,0 0-6,0 0 3,0 0 6,0-27-4,-54 54 2,54-27-2,-27 27 3,0 0 7,27 54-10,-27-54 0,0 54 0,0 0 0,0-27 4,0 27-3,27-27 0,-27 0 2,0 0-1,27 27 0,0-27-3,0 28 2,0-28 0,0 0-1,0 0 4,0 0-6,27 0 8,-27 0-2,54-27-6,-27 0 14,0 0-12,0 0 2</inkml:trace>
    </iact:actionData>
  </iact:action>
  <iact:action type="add" startTime="29881">
    <iact:property name="dataType"/>
    <iact:actionData xml:id="d6">
      <inkml:trace xmlns:inkml="http://www.w3.org/2003/InkML" xml:id="stk6" contextRef="#ctx0" brushRef="#br0">10593 7737 0,'-54'54'6,"108"-108"-6,-135 108 10,54 1 2,0-55-11,0 54 3,27-27 8,0 0-6,0 0-4,0 0 4,0 0-1,54 0 5,-54 0-4,0 0 0,54 0 1,0 27-1,-27-27 4,-27 0-3,27 0-6,-27 0 10,0 0-5,27 1 3,-27-1-2,0 0 5,0 0-7,0 0 1,-54 0 2,54 0-1,-81 0-5,81 27 4,-54-54-4,54 27 4,-54 0 0,0 0 0,27-27 1,0 0 0,0 0 0,0 0 0</inkml:trace>
    </iact:actionData>
  </iact:action>
  <iact:action type="remove" startTime="33587">
    <iact:property name="style" value="instant"/>
    <iact:actionData xml:id="d7" ref="#d1"/>
  </iact:action>
  <iact:action type="remove" startTime="33759">
    <iact:property name="style" value="instant"/>
    <iact:actionData xml:id="d8" ref="#d3"/>
  </iact:action>
  <iact:action type="remove" startTime="33858">
    <iact:property name="style" value="instant"/>
    <iact:actionData xml:id="d9" ref="#d5"/>
  </iact:action>
  <iact:action type="remove" startTime="33897">
    <iact:property name="style" value="instant"/>
    <iact:actionData xml:id="d10" ref="#d6"/>
  </iact:action>
  <iact:action type="remove" startTime="34174">
    <iact:property name="style" value="instant"/>
    <iact:actionData xml:id="d11" ref="#d2"/>
  </iact:action>
  <iact:action type="remove" startTime="34458">
    <iact:property name="style" value="instant"/>
    <iact:actionData xml:id="d12" ref="#d0"/>
  </iact:action>
  <iact:action type="remove" startTime="34994">
    <iact:property name="style" value="instant"/>
    <iact:actionData xml:id="d13" ref="#d4"/>
  </iact:action>
  <iact:action type="add" startTime="33474">
    <iact:property name="dataType" value="strokeEraser"/>
    <iact:actionData xml:id="d14">
      <inkml:trace xmlns:inkml="http://www.w3.org/2003/InkML" xml:id="stk7" contextRef="#ctx0" brushRef="#br1">41505 17664 0,'0'0'3,"0"108"2,-81-27-3,81 0 1,0 0 2,-54 0-1,54-26 1,0-1 0,-27-27-3,27 0 0,0 0 3,54-27 8,-54-81-7,54 81-2,-54-109 0,81 55 0,-54 0 0,27-27 0,0 0 0,0-27-1,-27 27 1,27-1 0,0 1 0,0 0-1,0 0 1,-27 0 1,27 27 16,54-136-14,-81 190 0,-27 55 5,0 53-4,0-54-3,27 27-1,-27 27 0,0-27 0,0 28 0,0-1 0,0 0-1,0-27 2,0 27-2,27-27 2,-27 1-2,27-1 2,-27-27-2,27-27 2,0 0-1,27 0 0,-27-27-1,27 0 2,27-108-1,-26 27 0,26-1 0,0-26 0,0-27 1,0 0-2,0 0 2,0-1-1,0 1-1,0 27 1,-27 27 0,0 0 10,54-82-7,-81 163 2,-27 54 0,0 27 0,-81-81-6,81 55 3,0-1 1,-54-54-4,135 0 17,-81-54-15,81 54-2,-27-82 2,0 1 8,108-81-6,-80 81 4,-28 27-10,27-27 3,-27 54 1,-27-1 3,54 1-2,-81 82 19,0 26-9,0-27-4,54-54-8,0 0 3,27 0 1,-27-81 1,-27 81-6,0 0 1,0-27 1,0 27-2,0 0 1,0-27 1,0 27-1,0 0-1,0-28 3,0 28-2,0 0-1,-27-27 1,27 27 0,0 0-1,-81 55 34,-27-1-30,0 0 2,27-54-6,0 54 1,0-54 1,-27 27-1,27-27 0,-27 27 0,0 0-1,0-27 2,0 27-2,-28-27 1,1 27 1,0-27-1,0 27-1,0 0 3,-27 27-3,0-27 0,0 27 2,0 1-1,27-28 7,-163 81-5,55 0 10,-135 27-12,297-108 1,0-27-2,27 27 1,0-27-1,0 0 1,0 0 3,27-54 22,81 54-26,0-54 6,0 27-1,-27 0-4,0 0-1,27-27 2,-27 27 0,27-27-2,0 0 1,0 27 0,27-28 0,-26 1 0,-1 0 0,0 0 0,0 27 0,-27-27 1,0 27-3,0 0 2,-27 27 0,0 0 1,0-27-1,-108 27 15,-27 0-10,54 54-5,0-54 0,-27 0 0,0 81-1,-28-81 2,28 27-1,0 27 0,-27-27 0,27 0-1,0 0 2,0 0-1,0 1-1,27-1 1,-27 0 1,27 0-1,0 0 0,27-27 0,-27 27-1,27-27 11,-27 27-10,108-27 38,0 0-34,-54-54-3,54 54-1,0-54-1,-27 54 2,27-54-1,0-1 0,0 28 0,0-27 1,-27 27-2,27-27 1,0 27 0,-27 0-1,-27 0 2,27 0-1,-108 27 16,0 0-13,0 0-2,0 0-1,0 0 1,0 0-2,-27 0 1,27 0 0,0 27 0,0-27 0,-1 0 0,1 54 1,27-54-3,27 27 3,-27-27-2,27 27 2,0-27-1,27 27 8,0 0-4,81-27-1,-81 27-2,81-27-2,-54 27 2,27-27-2,28 0 1,-28 27 0,27-27 1,-27 0-1,27 0 0,0 0-1,27 0 3,-27-81-2,0 81-1,0-81 1,27 27-1,-27 0 1,0 0 1,0-27-1,0 0-1,27-1 2,-26 1-1,-28 0-1,27 27 2,-27-27-2,0 27 1,-27 0 1,0 27-1,0-28 0,0 28 4,-27 0 3,-81 27 2,27 0-6,54 82-2,-54-82-1,54 54-1,-81-27 2,27 27-1,27 0 0,-27 0-1,26 0 2,-26 27-2,27-27 2,0 0 0,0 1-1,0-1-2,0 0 2,0 0 1,27-27-1,0 0 1,0 0 3,54-27 4,0 0-5,-54-81-4,108 81 2,-53-54-1,-1 0 0,0 0 0,0-1 0,0 28-1,27-27 2,-27 27-2,0 0 3,-27 27-3,0-54 2,0 54 3,27 0-4,-54 54 15,0 27-10,-54-27-6,54-27 0,0 28 2,-81-1-2,81 0 2,-27 0-1,27-27-1,-27 0 2,27 27-1,0-27-1,-27 0 2,27 0 2,0 0-3,0 0 4,0 0 6,0 0 0,54-27 15,0 0-21,27 27 0</inkml:trace>
    </iact:actionData>
  </iact:action>
  <iact:action type="add" startTime="35248">
    <iact:property name="dataType" value="strokeEraser"/>
    <iact:actionData xml:id="d15">
      <inkml:trace xmlns:inkml="http://www.w3.org/2003/InkML" xml:id="stk8" contextRef="#ctx0" brushRef="#br1">43342 16879 0,'27'-27'6,"0"27"3,-27-27-1,27 27-3,-27-27 0,27 0 1,-27 0 0,27 27 0,-27-27 1,0 0 0</inkml:trace>
    </iact:actionData>
  </iact:action>
  <iact:action type="add" startTime="40330">
    <iact:property name="dataType"/>
    <iact:actionData xml:id="d16">
      <inkml:trace xmlns:inkml="http://www.w3.org/2003/InkML" xml:id="stk9" contextRef="#ctx0" brushRef="#br0">7540 8143 0,'27'0'11,"-27"54"114,-27-54-110,0 0-7,0 0 4,0 0-4,0 0-4,27 27 1,-27-27 1,0 27 1,0 0-1,0 0 1,0 0 5,0 1-3,27-1-4,0 0 2,-27-27-2,27 27 3,0 0-4,-27-27 0,27 27 2,0 0 13,0 0 6,54-27-23,-27 0 9,27 0 1,-27 0-5,0 0-5,0 0 2,0 0 2,0 0-2,0 0 1,0 0 0,0 0 0,0 0-1,0 0 3,0 0-2,0 0 6,-27 54-7,27-54 2,-27 27 5,0 27-4,27-54 0,-27 27 10,0 0-2,0 0-8,-54 0-5,54 0 5,-54 0-3,54 0 6,-27 1-8,27-1 7,-27-27-5,0 27 4,0-27 0,0 0 7,0 0-7,0 0 7,0 0-5,0 0-8,27-27 7,-27 27-4,0-55 6</inkml:trace>
    </iact:actionData>
  </iact:action>
  <iact:action type="add" startTime="41296">
    <iact:property name="dataType"/>
    <iact:actionData xml:id="d17">
      <inkml:trace xmlns:inkml="http://www.w3.org/2003/InkML" xml:id="stk10" contextRef="#ctx0" brushRef="#br0">7864 8576 0,'54'0'21,"-54"-54"-12,27 54-6,-27-54 2,54 27 5,-27 0-4,0 0 1,0-28 2,-27 28 2,27 27-6,-27-27-3,0 0 4,0 0 5,0 0 14,-54 27-14,27 0 18,27 54-10,-27-54-17,27 27 5,-27 0 0,27 0 1,-27 1 0,27-1-3,-27 0 2,27 0 1,-27 0-3,27 0 9,0 0-8,0 0 10,0 0-9,0 0 5,0 0-4,0 0 11,54-27-14,-27 0 7,-27 27-7,27-27 0,27 0 5,-27 0-5,0 0 1,0 0 2,0 0-3,1 0 5,-28-54 20,27 54-24,-27-27 0</inkml:trace>
    </iact:actionData>
  </iact:action>
  <iact:action type="add" startTime="42139">
    <iact:property name="dataType"/>
    <iact:actionData xml:id="d18">
      <inkml:trace xmlns:inkml="http://www.w3.org/2003/InkML" xml:id="stk11" contextRef="#ctx0" brushRef="#br0">8351 8711 0,'0'-27'38,"0"-27"-26,0 27-8,0 0 8,54 0-10,-54 0 6,0 0-2,27 27-2,-27-27 3,27 0-1,-27 0 0,27 0 1,0-28 0,-27 28 2,27 0-8,0 0 4,-27 0 4,27 0-8,0 0 7,-27 0 3,54 27 40,-27 0-35,-27 54-10,0-27 12</inkml:trace>
    </iact:actionData>
  </iact:action>
  <iact:action type="add" startTime="42652">
    <iact:property name="dataType"/>
    <iact:actionData xml:id="d19">
      <inkml:trace xmlns:inkml="http://www.w3.org/2003/InkML" xml:id="stk12" contextRef="#ctx0" brushRef="#br0">9053 8360 0,'0'54'7,"0"-27"-3,0 0 8,0 0-6,0 0 0,0 0 0,0 0 3,0 0-4,0 0 2,0 0 1,0 0 0,0 0 9,-54 0-13,54 0 1,-27 0 1</inkml:trace>
    </iact:actionData>
  </iact:action>
  <iact:action type="add" startTime="42943">
    <iact:property name="dataType"/>
    <iact:actionData xml:id="d20">
      <inkml:trace xmlns:inkml="http://www.w3.org/2003/InkML" xml:id="stk13" contextRef="#ctx0" brushRef="#br0">9080 7927 0,'0'-27'6,"0"54"-6,0-81 7,0 81 51</inkml:trace>
    </iact:actionData>
  </iact:action>
  <iact:action type="add" startTime="43363">
    <iact:property name="dataType"/>
    <iact:actionData xml:id="d21">
      <inkml:trace xmlns:inkml="http://www.w3.org/2003/InkML" xml:id="stk14" contextRef="#ctx0" brushRef="#br0">9215 8657 0,'54'-54'8,"0"0"0,-54 27 0,54 27-2,-54-27 1,27 0 0,-27 0 0,27 0 2,1-27-1,-1 26 1,-27 1 0,0 0-2,0 0 2,0 0 29,-27 27-30,-28-27 3,28 27 13,27 54-12,-27-54-7,27 54 2,-27-27 1,0 28 0,27-28 0,-27 0 5,27 0-10,0 0 4,-27 27 2,0-27 0,27 0 0,0 0-4,0 0 5,0 0-3,0 0 4,0 0-3,54 0 4,-27-27 2,0 0-6,0 0-1,0 0 1,0-54 0,0 54 0,-27-27 1,55-27-1,-55 27-1,27 0 1,-27 0 0,0-27-1,0 0 5</inkml:trace>
    </iact:actionData>
  </iact:action>
  <iact:action type="add" startTime="44129">
    <iact:property name="dataType"/>
    <iact:actionData xml:id="d22">
      <inkml:trace xmlns:inkml="http://www.w3.org/2003/InkML" xml:id="stk15" contextRef="#ctx0" brushRef="#br0">9864 8116 0,'-27'0'5,"54"0"-4,-81 0 8,0 54-1,27 0 1,0-54-3,0 27 6,27 27-4,0-27 0,0 1-1,0-1 4,0 0-3,54 0-1,-54 0 3,54 0-6,-27-27 3,-27 27-2,54 0 3,-27 0-1,0 0 1,27 0-1,-27 0 4,27 0-4,-27 0 2,0 0-3,0 0 4,27 0-2,-54 0 1,27-27-3,-27 27 2,-54-27 27,54 27-33,-81-27 3,54 0 3,-27 0-2,27 0 0,0 28 1,-54-28-1,54 0 3,-54 27-5,54-27-4</inkml:trace>
    </iact:actionData>
  </iact:action>
  <iact:action type="add" startTime="46784">
    <iact:property name="dataType"/>
    <iact:actionData xml:id="d23">
      <inkml:trace xmlns:inkml="http://www.w3.org/2003/InkML" xml:id="stk16" contextRef="#ctx0" brushRef="#br0">5594 8197 0,'0'27'4,"0"0"17,55-27 35,-55-27-44,27-27-4,0 27 0,-27 0-2,27 0-1,0 0 0,-27-27 4,81-54-3,-54 54 4,27-28-4,-27 28-5,0 0 4,0 0 3,0 0-7,0 0 4,27-27 2,-27 27-1,0 0 1,0-1 0,0 28-1,0 27 1,-27-27-2,27 27 0,-27-27 7,27 27-2,0-27-4,0 0 5,-27 0-3,27 0 0</inkml:trace>
    </iact:actionData>
  </iact:action>
  <iact:action type="add" startTime="52258">
    <iact:property name="dataType"/>
    <iact:actionData xml:id="d24">
      <inkml:trace xmlns:inkml="http://www.w3.org/2003/InkML" xml:id="stk17" contextRef="#ctx0" brushRef="#br0">3568 9414 0,'-27'0'262,"0"0"-246,0 0-11,0 0 6,0 0 2,0 0 6,0 28 51,27 26-59,-27-27-4,27 0 4,0 0-2,-27-27-6,27 27 2,0 0 5,0 0 6,0 0 1,54 0 12,-27-27-17,27 0-2,-54 27-3,27-27-4,0 0-1,0 0 0,0 0 2,0 0 2,0 0-3,0 0 9,0 0-11,0 0 11,0 0-2,0 0 8,0 0-8,0 0-4,0-27 5,0 27-6,-27-54-1,27 54 3,0-27-3,0 27 11,-27-27-4,0 0 16,0 54 103,0 0-113,0 0-9,0 0 2,0 0 4,27 0 1,0-27 2,0 0-3,0 0 8,0 0-11,0 0 0,0 0-6,0 0 7,0 0 2</inkml:trace>
    </iact:actionData>
  </iact:action>
  <iact:action type="remove" startTime="57251">
    <iact:property name="style" value="instant"/>
    <iact:actionData xml:id="d25" ref="#d24"/>
  </iact:action>
  <iact:action type="add" startTime="57208">
    <iact:property name="dataType" value="strokeEraser"/>
    <iact:actionData xml:id="d26">
      <inkml:trace xmlns:inkml="http://www.w3.org/2003/InkML" xml:id="stk18" contextRef="#ctx0" brushRef="#br1">37614 17826 0,'0'0'3,"-27"0"-1,0 0 2,0 0 0,0 0 1,0 54-3,-1-54 3,1 54-2,-27-54 1,27 54 1,0 0-3,0-27 13,-81 163-12,81-136 7,-27 81-6,27-81 1,0 27-1,0-27 0,27 1 0,-27-28 0,27 0-2,-27 0 1,27-108 28,0-1-23,81 28-4,-81-27 0,54 0 0,-54 0 0,54 27 0,-54 0 0,81 0-1,-54-1 2,-27 28-1,27 27 0,-27-27 0,0 81 36,-27 1-27,27-1-6,-54-27-3,54 27 1,-54-27-1,54 27-1,-27 0 1,27 0 1,0-27-2,0 27 2,0-27-1,-27 0-1,27 0 3,0 1-3,0 26 1,0-27 0,0 27 1,0 27-3,0 0 3,0 27-1</inkml:trace>
    </iact:actionData>
  </iact:action>
  <iact:action type="remove" startTime="63514">
    <iact:property name="style" value="instant"/>
    <iact:actionData xml:id="d27" ref="#d23"/>
  </iact:action>
  <iact:action type="remove" startTime="63827">
    <iact:property name="style" value="instant"/>
    <iact:actionData xml:id="d28" ref="#d16"/>
  </iact:action>
  <iact:action type="remove" startTime="63921">
    <iact:property name="style" value="instant"/>
    <iact:actionData xml:id="d29" ref="#d17"/>
  </iact:action>
  <iact:action type="remove" startTime="64015">
    <iact:property name="style" value="instant"/>
    <iact:actionData xml:id="d30" ref="#d19"/>
  </iact:action>
  <iact:action type="remove" startTime="64036">
    <iact:property name="style" value="instant"/>
    <iact:actionData xml:id="d31" ref="#d21"/>
  </iact:action>
  <iact:action type="remove" startTime="64209">
    <iact:property name="style" value="instant"/>
    <iact:actionData xml:id="d32" ref="#d22"/>
  </iact:action>
  <iact:action type="remove" startTime="64517">
    <iact:property name="style" value="instant"/>
    <iact:actionData xml:id="d33" ref="#d18"/>
  </iact:action>
  <iact:action type="add" startTime="63530">
    <iact:property name="dataType" value="strokeEraser"/>
    <iact:actionData xml:id="d34">
      <inkml:trace xmlns:inkml="http://www.w3.org/2003/InkML" xml:id="stk19" contextRef="#ctx0" brushRef="#br1">39532 16419 0,'0'0'27,"-81"677"-20,81-623 2,-27 108-5,27-108-2,0 27 1,-27-27 1,27-27 0,0 28 0,0-28 0,0 0 3,54-27 0,27-109 1,-27 55-4,-27-27 1,54 0-1,-27 0 0,0-27 0,0-1 0,0 1 0,0 0-1,1 0 1,-28 0 0,0-1 0,0 1 0,0 0 0,0 27 1,0 0-2,-27-27 1,27 26 1,0 28-2,0-27 1,-27 27 1,27 0-1,0 27-1,-27 0 1,27 27 5,-27 81 2,27-27-6,-27 27-2,0 0 2,0 1-1,0 26 0,0 0 0,0 0-1,0 0 1,0 1 0,-54-1 1,54 0-2,0-27 2,0 27-1,0-27-1,0-26 2,0-1-1,81 0 0,-81 0 0,54-27 0,-54 0 0,108 0 0,-54-27 0,0 0 1,0 0-2,0 0 0,27-54 1,-27 54 0,27-108 0,0 54 1,0-28 8,190-215-11,-163 189 4,54-82 1,-81 82-3,-27 54 1,0 0-1,0 0-1,-27 27 2,0 27 1,-27 81 6,0-27-8,0 27 0,0 27 0,-81 1 0,81-1 0,-54 27 1,54-27-1,-81 28 6,27 107-4,0-135 9,54-27-14,-27 190 2,27-217 1,0 0 0,0-27 0,81-27-1,27 0 3,-54-81-2,27 27 0,0-27 0,27-28 5,-27 1-6,0 0-1,27 27 0,-27-27 2,1 0 0,-1 53 10,54-80-9,-81 135-1,-27 0 8,54 108-7,-54-108 11,108 244-13,-108-190 0,27-27 0,-27 27-1,27-27 2,0 0-1,-27 0 2,27-27-1,27 27 0,-27-27-1,0 0 2,27 0-2,-27 0 1,0 0 1,1 0-1,-28-81 0,27 81-1,-27-27 1,27 27 1,-54-54-1,27 54 0,0-54-1,0 0 2,-27 27-1,0 0 0,0-27-1,0 27 1,0-28 0,0 1 1,-81 27-2,81-27 1,-81 0 1,27 0-1,-28 27 0,1-27 0,0 27 0,0 0 4,0 27-5,0-27 14,-270 27-15,270 0 2,0 0-1,0 54 1,0-54-1,27 54 2,0-54-2,0 54 0,-1-54 2,28 54-2,0-54 2,0 27-1,0 27 4,0-27-5,0 0 6,0 0-5,27 27 0,-27-26 0,27-1 0,-27 0-1,27 27 1,0-27 1,0 0-1,0 27 0,0-27-1,54-27 2,-54 27-2,108 0 2,-54-27-2,28 0 2,-1 0 0,0 0-2,27-54 1,0 54 0,0-81 0,0 81 0,27-81 0,-27 27 0,0 27-1,-27-1 2,27-26-1,-27 27-1,-26 27 1,-28-27 0,27 27 1,-54-27-1,27 27 1,-27-27-2,0 0 9,-54 0-8,-28 0 3,82 0-2,-108 0-1,27 0 0,0 27-1,0-27 2,0 0-1,-27 27 0,27 0 1,-27-27-2,27 27 1,0 0 0,-27 0 0,27 0 0,0 0-1,-28 0 2,28 0 3,0 81-5,0-81 7,-54 54-6,54-54-3,27 0 3,0 27-2,0-27 1,27 0 2,0 27-1,0-27 0,0 0-1,0 0 2,27 27 3,-27-27-4,27 27 1,0 0-2,-27 0 1,27 0 0,-27 0-1,27 27 2,-27-26-1,27 26-1,-27-27 2,27 0 0,0 0-2,0 0 5,0 0 0,54 0 0,0-27 0,-54 27-4,81-27 0,-27 0-1,0 0 2,0 0-1,0 0 0,27-54 0,-27 54 0,0-54 0,27 54-1,-27-81 3,0 54-3,0 0 0,0-28 2,-26 28-1,26 0 0,-27-27 0,0 27 0,0 0 3,-27 0-2,0 0 4,0 0-2,-81 0 1,27 0 0,-1 27 1,55-27-6,-54 27 1,27 0 0,-27-27 0,27 27-1,0 0 2,0 0-2,-27 0 2,27 0-2,0 0 2,0 0-1,-27 0-1,27 0 1,0 54 1,-27-54-1,27 54 0,0-54-1,0 81 1,0-27 1,0-27 0,0 27-2,0-27 1,27 28-1,0-28 2,0 0-1,0 0 0,0 27 0,0-27-1,0 0 1,0 27 2,0 0-3,0 0 0</inkml:trace>
    </iact:actionData>
  </iact:action>
  <iact:action type="add" startTime="68500">
    <iact:property name="dataType"/>
    <iact:actionData xml:id="d35">
      <inkml:trace xmlns:inkml="http://www.w3.org/2003/InkML" xml:id="stk20" contextRef="#ctx0" brushRef="#br0">5297 7061 0,'0'54'156,"0"-27"-146,0 27 3,0-27-7,0 0 2,0 1 0,0-1-2,0 0 1,0 0-3,0 0 7,54 0-9,-54 0 7,0 0-7,0 0 6,0 0-3,0 0 0,0 0 3,0 0-4,0 0 3,0 0-1,0 0 2,0 27 74,0-108-16,0 0-58</inkml:trace>
    </iact:actionData>
  </iact:action>
  <iact:action type="add" startTime="69819">
    <iact:property name="dataType"/>
    <iact:actionData xml:id="d36">
      <inkml:trace xmlns:inkml="http://www.w3.org/2003/InkML" xml:id="stk21" contextRef="#ctx0" brushRef="#br0">7540 6655 0,'54'0'22,"-54"-54"-14,27 54 0,0-27 0,-27-27 6,27 54-8,-27-27 2,27 27-3,27-54 20,-27 27-22,0 0 4,0 27 4,-27-27-5,27 27 3,0 0-5,0 0 9,0 0-7,0 0 13,0 0-11,0 0 0,0 27 4,-27 27 4,0-27-8,27-27-2,-27 27 0,0 0 4,0 0-5,0 27 8,0-27-7,-54 0 4,54 0-5,0 0 3,-54 1-7,54-1 3,-27 0-3,27 0 1,-27 27 5,0-27-3,27 0-1,-27 0 5,27 0-4,-27 0 0,27 0 5,-27 0-4,27 0 2,0 0-3,-27-27 0,27 27 4,27-27 124,0 0-123,27 0-2,-27 0 1,0 0 0,0 0-3,0 0 5,0-54-4,0 54 1,0 0-2,0-54 2,0 54 1,0-54-3,1 54 5,-1 0-4,0-27 2,0 27-1,0 0 13,-27 54 12</inkml:trace>
    </iact:actionData>
  </iact:action>
  <iact:action type="add" startTime="71225">
    <iact:property name="dataType"/>
    <iact:actionData xml:id="d37">
      <inkml:trace xmlns:inkml="http://www.w3.org/2003/InkML" xml:id="stk22" contextRef="#ctx0" brushRef="#br0">9945 6358 0,'0'0'4,"0"-54"29,0 27-22,0 0 31,54 27-35,0 0 1,0-27-5,-27 27 3,27-27 5,0 27-2,-27 0-2,0 0 0,0 0 1,0 0-1,0 0 3,0 0-4,0 54 3,-27-27 4,0 0-4,0 0-1,-81-27-2,81 27 0,-54 0 3,0 27-2,27-27 3,0 0-2,0-27 2,81 0 48,-27 0-49,27 0 6,0 0-12,-27 0 4,0 0 1,0 0-1,0 27 2,0 27-2,0-54 3,-27 27-8,27-27 6,-27 27 0,27 0-7,-27 0 5,27 0 4,-27 1 4,-54 26 31,27-27-34,0-27 3,27 54-7,-27-54 3,0 0-4,0 27 6,0-27-6,-27 27 1,0-27 3,0 27-2,27 0-6,0-27 6,0 27-6,-27 0 6,0-27-8</inkml:trace>
    </iact:actionData>
  </iact:action>
  <iact:action type="add" startTime="72923">
    <iact:property name="dataType"/>
    <iact:actionData xml:id="d38">
      <inkml:trace xmlns:inkml="http://www.w3.org/2003/InkML" xml:id="stk23" contextRef="#ctx0" brushRef="#br0">12755 6655 0,'27'0'5,"-54"0"-5,54 54 203,-27 1-195,0 26 0,-27-27-1,27 27 2,-27-27 3,0 27-2,27-27-3,0-27 1,0 27 0,0-26 0,0 26-1,0-27 0,0 0 3,0 0-3,0 0 3,27-27 15,27 0-17,-27 0-1,0 0-1,27 0 2,0 0-1,0 0 1,-27 0-1,0 0-5,0 0 4,27 0-4,-27-54 4,0 54-5,0 0 6,28-81 0,-28 81 4,27-27-4,-135 81 18</inkml:trace>
    </iact:actionData>
  </iact:action>
  <iact:action type="add" startTime="73706">
    <iact:property name="dataType"/>
    <iact:actionData xml:id="d39">
      <inkml:trace xmlns:inkml="http://www.w3.org/2003/InkML" xml:id="stk24" contextRef="#ctx0" brushRef="#br0">13052 6953 0,'0'-27'21,"0"81"17,0 0-25,0-27 2,0 27-12,0-27 2,0 0 4,0 54-2,0-53-5,0 26 7,0-27-7,0 54 4,0-27 3,0 27-2,0-54 1,0 0-2,0 0 15,0 0 5</inkml:trace>
    </iact:actionData>
  </iact:action>
  <iact:action type="add" startTime="76989">
    <iact:property name="dataType"/>
    <iact:actionData xml:id="d40">
      <inkml:trace xmlns:inkml="http://www.w3.org/2003/InkML" xml:id="stk25" contextRef="#ctx0" brushRef="#br0">13106 7440 0,'0'81'7,"0"-162"-7,0 216 7,-81-27 0,81-54-1,0 28-4,-54-28 7,0 81 1,54-81-3,0-27-1,0-108 13,0 0-10,0 54-3,0-27 2,0-55-2,27-26 3,-27 27-3,27 27 1,0-54 1,27 26-2,-27 1 4,0 54-2,-27 0 1,0 162 3,-54-27-3,54 0-1,0-26-3,-54 107 1,54-81 2,-54 108-2,-27 1-5</inkml:trace>
    </iact:actionData>
  </iact:action>
  <iact:action type="remove" startTime="81786">
    <iact:property name="style" value="instant"/>
    <iact:actionData xml:id="d41" ref="#d38"/>
  </iact:action>
  <iact:action type="remove" startTime="81962">
    <iact:property name="style" value="instant"/>
    <iact:actionData xml:id="d42" ref="#d40"/>
  </iact:action>
  <iact:action type="add" startTime="81568">
    <iact:property name="dataType" value="strokeEraser"/>
    <iact:actionData xml:id="d43">
      <inkml:trace xmlns:inkml="http://www.w3.org/2003/InkML" xml:id="stk26" contextRef="#ctx0" brushRef="#br1">46585 17069 0,'0'0'3,"0"-27"2,-54 27-2,54-28 1,-54 1 4,54 109 29,0-28-30,54-54-2,-54 81-1,0-54 0,0 27 1,0-27-2,0 27 0,0-27 2,0 0-2,0 0 1,0 0 1,27-27-1,-27 27-1,27-27 6,0 0 2,-27-81-3,27 81-3,-27-81 0,0 27-2,27 0 2,-27-27-3,27 0 2,-27-1 0,27 1 0,0 0 1,0-27 0,0 27-2,0-27 1,-27-1 0,54 1 0,-54 0 0,27 0 0,0 0 0,0-1-1,0 28 11,0-108-6,0 108-4,-27 54 0,0 0 5,0 81 9,0 27-11,-54-27-3,54 0 0,0 27 0,-54-27 0,54 27 1,-54 1-1,27-1 1,0-27 0,27 27-3,-27-27 3,0 0-2,0 0 1,27 0 0,-27-27 1,27 1-2,0-1 1,0 0-1,0-81 17,54-109-7,0 82-9,-54-27 0,27 27-1,-27-27 11,81-190-7,-81 109 5,0 26-7,0 109-3,0 0 2,0 0 1,-81 27-2,81 0 2,0 0 0,-54 27-4,0 0 5,27 0 2,27 54-5,-54-54 1,27 108 0,0-54 1,27 27-1,-27 28 0,-27-28-1,27 27 2,0-27-2,0 0 2,-27 27 0,27-26-2,-1-1 1,1 0 0,0-27 1,27 0-2,-27-27 1,27 27-1,0-27 5,0-108 13,54 0-14,-54 27-2,55-27-1,-55 0-1,81-1 2,-54 1-2,0 0 1,27 27 0,-27 0 1,0 0-2,-27 27 1,27 0 0,-27 0 1,0 108 11,27-81-13,-27 81 1,0-27 1,0 27-2,0 0 2,0 1-1,0-1 0,0 0 0,27 0-1,-27 0 1,0 0 0,0 0 1,0-26-1,27 26-1,-27-27 2,0 0-3,27-27 4,0 27-2,-27-27 0,27 0 0,-27 0-1,27 0 1,-27 0 1,27-27 4,-27 27-6,0 0 36,0 0-34,-54 1-2,54 26 2,-54 27-2,0 0 1</inkml:trace>
    </iact:actionData>
  </iact:action>
  <iact:action type="remove" startTime="83142">
    <iact:property name="style" value="instant"/>
    <iact:actionData xml:id="d44" ref="#d39"/>
  </iact:action>
  <iact:action type="add" startTime="82738">
    <iact:property name="dataType" value="strokeEraser"/>
    <iact:actionData xml:id="d45">
      <inkml:trace xmlns:inkml="http://www.w3.org/2003/InkML" xml:id="stk27" contextRef="#ctx0" brushRef="#br1">46287 17420 0,'0'0'3,"27"-27"-1,0-27 3,1 0-1,-28 0 1,27 0-2,27-27 1,-27-1 0,27 1 0,0 0 0,0-27-1,27 0 1,-27-27 0,27 26 0,0 1 0,-27 27 0,27 0 0,-27 0-1,-27 54 1,0 0 0,-27 0 1,27-1-1,-27 83 30,0 26-27,-54-27-2,54 0-2,0 27 2,-81-27-1,81 27-1,-54 0 2,54 1-1,-27-28 1,27 27-2,-27-27 1,27-27-1,0 0 7,0 0-7,81-27 8,-81-108-6,54 54-2,-54 0 2,54-27-1,-54-1 0,54 1-1,-54 0 1,27 0 0,-27 0 0,27 27 0,-27 0 1,0 27-2,0 0 1,0-1 1,0 1-1,-54 27 7,27 0 1,27 55-7,-54-55 0,54 54-2,-27-54 1,27 54-1,-54-54 1,54 27 0,-27-27 1,27-54 26,0-27-23,0 26 1,-54 55-6,54-54 2,0 0 2,-54 54-3,27 0 9,0 0-6,0 0-3,0 0 8,-27 54-6,27 0-5,0-54 6,-27 55-3,54-28 0,-27-27 4,27-82 14,0 1-14,0 27-3,81 0-1,-81-27-1,0 54 1,27-27 0,-27 27 0,27-27 1,-27 108 22,-54 54-19,54-27-3,0-27-1,-27 27-1,27 0 2,-54 1-1,54-1 0,-27 0 0,27-27 0,-27 0 0,27-27 0,0 0 0,0 0-1,0 0 2,54-108 19,-54-27-17,0 81-2,54-54-1,-54 54 0,0-27-2,27 0 4,-27 26 1,0 83 10,0 26-13,-81-27-2,81 27 3,-81 0 0,81 27-2,-81 1 2,27-1-1,-1 0 0,28 0-1,-27 0 2,0 1-2,0 26 2,0-27-1,0 27-1,0 0 2,0 1-2,-27 26 2,0 27-2</inkml:trace>
    </iact:actionData>
  </iact:action>
  <iact:action type="add" startTime="85896">
    <iact:property name="dataType"/>
    <iact:actionData xml:id="d46">
      <inkml:trace xmlns:inkml="http://www.w3.org/2003/InkML" xml:id="stk28" contextRef="#ctx0" brushRef="#br0">14160 7061 0,'0'0'4,"54"27"21,-54 27 75,0-27-92,0 27 0,-54-27-1,54 1 4,-27 80-3,0-27 2,0 0-2,27-27-5,-27 27 3,0 0 4,27-26-4,-27-1 2,27 0 0,0-27-3,0 0-3,0 0 3,0 0 8,0 0-7,54-27 10,-27 0 4,0 0-4,0 0-10,0 0 0,0 0-2,0 0 0,0 0 1,0-27-2,0 27 1,0 0 5,0 0-6,0 0 1,0 0 0,0 0 1,0 0-2,0 0 3,0-27 4,1 27-9,-1 0 15</inkml:trace>
    </iact:actionData>
  </iact:action>
  <iact:action type="add" startTime="86522">
    <iact:property name="dataType"/>
    <iact:actionData xml:id="d47">
      <inkml:trace xmlns:inkml="http://www.w3.org/2003/InkML" xml:id="stk29" contextRef="#ctx0" brushRef="#br0">14511 7386 0,'0'54'20,"-27"-27"-12,27 54-4,-27-27 2,27 0 1,-54 81 0,27 1 1,0-28 0,27-27-1,-27-54-6,27 27 7,-27 81-1,27-80 4,0-28-10,0 27 4,-27-27 4,27 27-4</inkml:trace>
    </iact:actionData>
  </iact:action>
  <iact:action type="add" startTime="89915">
    <iact:property name="dataType"/>
    <iact:actionData xml:id="d48">
      <inkml:trace xmlns:inkml="http://www.w3.org/2003/InkML" xml:id="stk30" contextRef="#ctx0" brushRef="#br0">8351 8332 0,'0'-27'126,"0"82"-26,0-28-87,0 0-6,-54-27-3,54 27 1,0 0 5,-27 0-4,27 0 6,0 0 20,0 0-9,0 0-15,-27-27 0,27 27 0,0 0 19,0 0-2,0 0-13,0 0 8</inkml:trace>
    </iact:actionData>
  </iact:action>
  <iact:action type="add" startTime="94018">
    <iact:property name="dataType"/>
    <iact:actionData xml:id="d49">
      <inkml:trace xmlns:inkml="http://www.w3.org/2003/InkML" xml:id="stk31" contextRef="#ctx0" brushRef="#br0">4784 9225 0,'54'0'144,"-54"-54"-133,27 54-4,0 0 9,-27-27-11,27 27-4,0 0 6,-27-27 1,27 27-4,0 0 4,0 0 0,-27-27-1,27 27-2,0 0-1,0-27 4,0 27 0,0 0 5,0 0-7,0 0 0,0 0 1,-27 54-1,27-54 0,-27 54-2,27-54 0,0 27 5,-27 0-2,0 0 1,0 0 4,0 0-4,0 0 0,-54-27-3,54 27 0,0 0 0,-54-27-1,54 27 7,-27-27-9,27 28 2,-27-28 3,0 0 1,0 27 0,0-27-4,27 27 16,54-81 52,-27 54-63,-27-28-4,27 28 4,0 0-4,0-27 1,0 27 8,0 0-9,0 0 6,-27 55-2,27-55-2,-27 54 5,27-54 1,-27 27-5,0 0 8,0 0 0,-81 0-7,81 0-7,-27 0 7,27 0-1,-27 0-3,0 0 6,0-27-3,0 0 16,0 0-6,0 0-12,0 0 3,0 0-7,0 0 11,0 0-1,27 27 0,-27-27-7</inkml:trace>
    </iact:actionData>
  </iact:action>
  <iact:action type="add" startTime="105387">
    <iact:property name="dataType"/>
    <iact:actionData xml:id="d50">
      <inkml:trace xmlns:inkml="http://www.w3.org/2003/InkML" xml:id="stk32" contextRef="#ctx0" brushRef="#br0">9891 10361 0,'54'0'14,"-54"-54"1,0 27-3,0 0 2,0 54 69,-27-27-78,27 54 9,0-27-9,0 0 0,-27 54 4,0-54-4,27 28 0,-27-28 0,0 81 2,27-81-1,-27 81 0,27-81-1,-27 54 3,0-54-1,27 0-6,0 0 3,-27 0 3,27 1-6,0-1 3,-27 0 3,27 0-2,-27 0 1,27 0 3,0 0-4,0 0 3,-27-27-5,27 27 0,0 0 4,-27 0 1,27 0-3,-27 0 2,27 0 0,0 0 17,54-27 7,0 0-18,-27 0-7,0 0 0,0 0 0,0 0-3,0-54 6,27 54-4,-27 0 0,0-27 1,0 27 0,0 0 0,-27-27-4,27 27 3,27 0 0,-27 0 3,0 0-3,0 0 0,27 0 4,0 0-3,-27 0 0,27 0 0,-27 0 0,0 0 0,0 0 6,-27-27 0,0 0-4,0 0 2,0 0-8</inkml:trace>
    </iact:actionData>
  </iact:action>
  <iact:action type="add" startTime="106243">
    <iact:property name="dataType"/>
    <iact:actionData xml:id="d51">
      <inkml:trace xmlns:inkml="http://www.w3.org/2003/InkML" xml:id="stk33" contextRef="#ctx0" brushRef="#br0">10161 10686 0,'0'0'4,"0"81"3,0-54-1,0 0-4,0 0 2,-54 0 1,54 27-3,0-27 2,-27 0 2,27 27 0,-27-26 1,27-1 0,0 0-2,-27 0 1,27 27 0,0-27 1,-27 0-1,27 0-1,0 0 1,0 0-4,0 0 2,0 0 2,0 0-5,-27 0 4,27 0 1,0 0-4,0 0 2,0 0 3,-27-27-6,27 27 3,0 1 9,0-83 29</inkml:trace>
    </iact:actionData>
  </iact:action>
  <iact:action type="add" startTime="111392">
    <iact:property name="dataType"/>
    <iact:actionData xml:id="d52">
      <inkml:trace xmlns:inkml="http://www.w3.org/2003/InkML" xml:id="stk34" contextRef="#ctx0" brushRef="#br0">10377 11957 0,'0'0'2,"27"0"20,-27-54-20,27 54 64,-27-27-57,0 0 7,0 0 7,27 27-21,0 0 41,0 0-27,0 0-1,-27-27-12,27 27 6,0 0 0,0 0 7,0 0-8,0 0 0,0 0 2,1 0-1,-1 0-1,0 0 12,0 27 0,0-27-7,-27 27-12,0 0 10,27-27-3,-27 27-3,0 0 9,0 0-6,0 0-4,0 0 2,-81-27-2,81 27 1,-27 0 4,27 0-6,0 0 2,-27-27 1,27 28-1,-28-1-4,1-27 5,27 27 0,-27-27 4,27 27 4,-27-27 6,0 0 2,81 0 88,-27 0-101,0 0-2,28 0 2,-28 0-2,0 0 0,0 0 0,0 0-1,0 0 0,0 0 0,0 0 0,0 0 1,0 0 3,0 0 1,-27-27-8,27 27 4,0 0-2,0-27 7,0 27-2,-27-27-6,27 27 3,0 0 19</inkml:trace>
    </iact:actionData>
  </iact:action>
  <iact:action type="add" startTime="144208">
    <iact:property name="dataType"/>
    <iact:actionData xml:id="d53">
      <inkml:trace xmlns:inkml="http://www.w3.org/2003/InkML" xml:id="stk35" contextRef="#ctx0" brushRef="#br0">11350 15014 0,'0'54'101,"-27"-54"124,27-54-210,-27 54-11,0 0 7,0-27 10,27 0-2,-27 27 13,0 0 26,27-27-35,-27 27-12,27-27 45,-27 27-43,81 0 140,0 0-138,-27 0 0,0 0 14,0 0-8,0 0-7,0 0 0,0 0 1,0 0-3,-27-27-9,27 27 10,0 0 3,-27-27-12,27 27 12,0 0 0,0 0-4,0 0 3,0 0-10,0 0 2,0 0 11,0 0 9,0 0-7,0 0-4,0 0 8,0 0 1,0 0-7,0 0 2,0 0 0,0 0 22,0 0-15,0 0-7,1 0 16,-1 0-10,0 0-6,0 0 2,0 0 2,0 0 4,0 0 4,0 0 5,0 0-14,0 0 9,-108 54 151,27-54-175</inkml:trace>
    </iact:actionData>
  </iact:action>
  <iact:action type="add" startTime="146726">
    <iact:property name="dataType"/>
    <iact:actionData xml:id="d54">
      <inkml:trace xmlns:inkml="http://www.w3.org/2003/InkML" xml:id="stk36" contextRef="#ctx0" brushRef="#br0">12620 14473 0,'-27'0'190,"0"0"-165,0 0 34,27 27-46,-27-27-2,27 27 6,0 0-6,-27-27-4,27 27 2,-27-27-3,27 27 12,0 0 0,-27-27-3,27 27-11,0 0 23,0 0-5,-27-27-4,27 27-13,0 0 7,0 0 28,0 0-20,0 1-10,0-1 4,0 0 17,0 0-18,0 0-1,0 0 8,0 0 24,27-27-36,-27 27 12,27 0 15,0-27-5,-27 27-15,27-27-7,0 27 8,0 0 0,0 0-1,0-27 1,-27 27-15,27-27 11,0 0 7,-27 27-11,27-27 5,0 0 2,0 0-7,0 0 8,0 0 0,0 0-4,0 0 0,0 0-3,0 0 7,0 0 0,0 0 23,0 0-15,0 0-10,0 0-8,0 0 6,0 0-3,0 0 3,0 0 12,0 0-9,0 0 6,0 0-1,1 0-12,-1 0 8,0 0 4,-27-54-15,27 54 14,0 0-3,0 0-4,-27-27-7,27 27 11,-27-27-14,27 27 7,-27-27-3,27 27 9,-27-27-12,27 27 9,-27-27 23,27 27-33,0 0 13,-27-27-13,27 27 4,-27-27 5,27 27-6,-27-27 0,27 27 14,-27-27-16,0 0 14,27 27-5,-27-27-5,0 0 2,27 27-5,-27-28 7,0 1 6,0 0 3,0 0-8,0 0-8,0 0 12,-54 0 4,27 27 3,27-27-21,-27 27 5,27-27-2,-27 27 1,0 0 0,27-27 0,-27 27 0,27-27 1,-27 27 2,0 0 3,27-27-2,-27 27-3,0 0-2,0 0-3,0 0 6,0 0-2,0 0-1,0 0 3,-1 0 5,1 0-6,0 0 4,0 0 5,0 0-10,0 0 6,0 0-1,0 0 5,0 0-4,0 0 7,0 0 13,0 0 13,0 0 7,0 0-16,0 0-16,0 0 30,27-27-43,-27 27 0,0 0-2,-54 0 2,54 0-3,-27 0-3</inkml:trace>
    </iact:actionData>
  </iact:action>
  <iact:action type="add" startTime="151649">
    <iact:property name="dataType"/>
    <iact:actionData xml:id="d55">
      <inkml:trace xmlns:inkml="http://www.w3.org/2003/InkML" xml:id="stk37" contextRef="#ctx0" brushRef="#br0">11458 14716 0,'54'0'5,"-54"27"150,0 0-125,0 0-24,0 0 2,0 1 3,0-1-2,0-54 51,0-28-43,0 28-15,0 0 10,-54 27 5,54 54 3,-27 1-12,27-1 0,-27-54-4,27 54 0,0 0 4,0-27-1,0 0 2,0 0-3,0-81 40,27 54-41,-27-54-1,0 0 3,27 27-4,-27-27 10,0 26-10,0 1 5,0 82 41,0-1-41,-27-54-3,27 54-1,0-27 1,0 0 0,-27 0-2,27 0 2,0 0 2,0 27-2,0-27 0,0-81 38,0 27-38,27 27-1,-27-81 2,0 54-2,54 0 1,-54 0 1,0 0-1,0 0-4,27 0 3,-27-1 4,27 1-3,0 0 1,-27 81 32,0-26-30,0 26 3,54-54-9,-54 81 2,0-54 0,0 0 3,27 0-4,-27 0 2,0 0 2,0 0-3,27-27 1,0 27 4,0-81 5,0-27-5,0 81-4,-27-81 1,27 27-3,0 0 1,0 26 4,0-53-2,-27 54 3,27 0-4,-27 0 1,0 81 26,0 0-21,0 28-6,0-55 0,0 27 2,0-27-3,0 0 1,0 27 2,0-27 2,0-108 22,54 27-23,-26-27 3,-28 53-3,27-53-6,0 54 4,0 0-1,-27 0 4,0 81 39,-54-54 69</inkml:trace>
    </iact:actionData>
  </iact:action>
  <iact:action type="add" startTime="157668">
    <iact:property name="dataType"/>
    <iact:actionData xml:id="d56">
      <inkml:trace xmlns:inkml="http://www.w3.org/2003/InkML" xml:id="stk38" contextRef="#ctx0" brushRef="#br0">10080 15961 0,'54'0'57,"-27"0"25,27 0 114,-27 0-157,0 0-21,0 0-2,0 0-7,0 0 6,0 0-5,0 0 0,0 0-1,0 0 2,0 0 0,0 0-2,0 0-4,0 0 22,0 0-14,0 0-5,0-55 3,0 55 2,0 0-1,1 0 3,-1 0-8,0 0 7,0 0-2,0 0-4,0 0 6,0 0-1,0-54-8,0 54 7,0-27-4,0 27 8,-27-27-7,27 27 1,0 0 3,0 0 5,0 0 2,0 0-7,0 0 10,-27-27-17,27 27 4,0 0 7,0 0-8,0 0 2,0 0-2,0 0 2,0 0 4,0 0-1,-27-27-3,27 27-7,0 0 12,0 0-3,0 0 1,0 0 2,0 0-6,0 0 5,0 0 14,0 0-4,0 0-11,0 0 3,0 0-1,0 0 6,0 0-8,0 0 6,0 0 23,-27-54 14,27 54-52,0-27 26,-27 0 8,0 0 33,27 27-67,-27-27 51,0 0-36,0 0 77,0 0-76,0 0-13,0 0 2,0 0 14,-54 27-22,54-27 15,-27 27-6,0 0-5,0 0 25,0 0-17,0 0 5,0 0-7,0 0 0,0 0-4,27 27-1,-27-27-2,0 27 4,0-27 3,0 27-4,0-27 3,27 27-6,-27-27 3,0 0 3,0 0-7,27 27 1,-27-27 1,0 0 3,0 0 7,0 0-4,27 27-3,-27-27-3,0 0 3,0 0-3,0 0 8,0 0-2,0 0 0,0 0-4,0 0 0,0 0 4,0 0-3,0 0-7,0 0 13,0 0-5,0 0 2,0 0 8,0 0-5,0 0-7,0 0 5,0 0 10,0 0 2,0 0-2,-1 0-14,1 0-1,0 0 9,0 0 2,0 0 29,0 0-12,0 0-16,27-54-12,-27 54 5,0 0 1,0 0 3,0 0 0,27-27-3,-27 27-12,0 0 22,0 0 7,0 0 13,27 27-28,-27-27-10,0 0 6,27 27-6,0 0 14,-27-27-14,27 27 40,0 0-9,0 0-18,0 0-7,0 27 75,27-54-50,0 0-22,0 0-7,0 0 0,0 0-7,0 0 4,0 0 0</inkml:trace>
    </iact:actionData>
  </iact:action>
  <iact:action type="add" startTime="161303">
    <iact:property name="dataType"/>
    <iact:actionData xml:id="d57">
      <inkml:trace xmlns:inkml="http://www.w3.org/2003/InkML" xml:id="stk39" contextRef="#ctx0" brushRef="#br0">12296 15798 0,'0'-54'297,"0"27"-276,54 27 100,0 0-107,-27 0-5,0 0-2,27 0 2,-27 0 4,0 0-7,0 0-4,0 0 5,0 0-3,0 0 0,0 0 8,0 0-7,0 0-1,0 0 6,0 0-7,0 0 3,0 0 1,0 0 1,-27-54-3,27 54 2,0 0 2,0 0-1,-27-27 1,27 27-4,0-27 3,0 27-3,0 0 4,0-27 3,0 27-7,0 0 7,0-27-5,0 27 8,0 0 2,1 0-1,-1 0 0,0 0-1,0 0 2,-81 0 47,-28 0-50,-26 54-12,54 27 2</inkml:trace>
    </iact:actionData>
  </iact:action>
  <iact:action type="remove" startTime="164419">
    <iact:property name="style" value="instant"/>
    <iact:actionData xml:id="d58" ref="#d56"/>
  </iact:action>
  <iact:action type="add" startTime="164434">
    <iact:property name="dataType" value="strokeEraser"/>
    <iact:actionData xml:id="d59">
      <inkml:trace xmlns:inkml="http://www.w3.org/2003/InkML" xml:id="stk40" contextRef="#ctx0" brushRef="#br1">44018 24372 0,'0'0'19,"-81"81"-13,81-54 1,0-54 39,54 27-41,-54-54-2,27 27 5,-27-27-3,27 27-1,0-27 0,0 0-1,0 27 2,-27-27-1,27-1 0,-27 28-1,0 0 2,27 0-3,-27 0 7,0 81 24,0 0-26,-54 28 1,54-28-3,0-27-1,0 27 0,0-27 0,0 0 0,0 0 1,0 0-2,0 0 1,0 0 4,0 0-4,54-27 3,0 0 6,-27-54-7,27-27 4,0 81-7,-27-81 1,0 27-1,0 27 3,0-27-1,0 27-2,0-1 4,-27 1 1,27 27-3,0 0 14,-27 55-14,0-1 3,27-54-5,-27 54 2,0 0 2,0 0 1,0-27 0,0 0 8</inkml:trace>
    </iact:actionData>
  </iact:action>
  <iact:action type="add" startTime="167834">
    <iact:property name="dataType"/>
    <iact:actionData xml:id="d60">
      <inkml:trace xmlns:inkml="http://www.w3.org/2003/InkML" xml:id="stk41" contextRef="#ctx0" brushRef="#br0">10701 15257 0,'0'-27'3,"0"0"97,0 0-80,-27 27 39,0 0-34,0 0-14,0 0 5,0 0-11,0 0 6,0 0 17,0 0-15,0 0 2,0 0-3,0 0 0,27 27-7,-27-27 3,27 27 0,-27-27-4,0 0 8,27 27-4,-27 0 20,27 0-12,0 0 3,0 0 6,-27 1-7,27-1-8,0 0 13,0 0 2,0 0-3,0 0-8,54-27-12,-54 27 12,0 0 15,27-27-9,-27 27-17,0 0 53,27-27-51,-27 27 13,27-27-11,-27 27 17,27-27-19,0 27 21,-27 0-8,27-27-16,0 0 9,-27 27-6,27-27 2,0 0 9,0 27 0,0-27 0,0 27 6,0-27-16,0 0 6,1 0-1,-1 0 2,-27 27-2,27-27-6,0 0 7,0 0 3,0 0-2,0 0 2,0 0-2,0 0-4,0 0-3,0 0 3,0 0-1,-27 54 3,27-54-7,0 0 13,0 0-2,0 0-1,0 0-4,0 0 3,0 0 7,0 0-5,0 0 1,0 0-11,0 0 7,0 0 3,0 0-6,0 0 7,0 0-8,0 0 12,0 0 0,0 0 0,0 0-4,0 0 11,0 0 1,0 0-5,0 0-9,0 0 10,0 0 12,0 0-1,-27-27-26,27 27-1,-27-27-3,0 0 7,27 27-2,-27-27 0,0 0 17,27 27-22,-27-27-2,0 0 13,27 27-8,-27-27 0,0 0 4,0 0-1,0 0 10,27 27-19,-27-27 28,0 0-6,0 0-12,0 0 4,0 0-4,0 0 8,0 0 7,0 0-6,-54 27-13,54-28 7,-27 28 1,27-27-14,-27 27 10,0 0-2,27-27-1,-27 27-5,0 0 8,27-27-4,-27 27 2,0 0 0,0 0 1,0 0-2,0 0-1,0 0 4,0 0-10,0 0 7,0 0-6,0 0 2,0 0 1,0 0 1,0 0 2,0 0-2,0 0 1,0 0 0,0 0 1,0 0 3,0 0-6,0 0 9,0 0-11,0-54 6,0 54-5,0 0 3,27-27-3,-27 27 0,0 0 4,0 0 6,27-27-9,-27 27 1,0 0 1,0 0 4,0 0-1,0 0-5,0 0-3,0 0 5,27-27 0,-27 27-4,-1 0 2,1 0 0,27-27 0,-27 27 0,0 0 0,0-27 1,0 27 3,0 0-4</inkml:trace>
    </iact:actionData>
  </iact:action>
  <iact:action type="add" startTime="170718">
    <iact:property name="dataType"/>
    <iact:actionData xml:id="d61">
      <inkml:trace xmlns:inkml="http://www.w3.org/2003/InkML" xml:id="stk42" contextRef="#ctx0" brushRef="#br0">12620 15771 0,'0'0'6,"0"54"59,-54-54-9,27 0-40,27-54 0,-27 54-12,0 0 28,0 0-6,0 0-8,0 0-6,0 0 8,0 0 5,0 0-6,0 0-8,0 0 30,81 0 31,-27 0-56,-27-27-9,54 27-6,-27 0 3,0 0 6,27-27-4,-27 27 2,0-27-2,0 27 3,0-27-2,27 27 2,-27 0-2,27 0-1,-27 0 1,27 0-1,-27 0 1,0 0-1,0 0 0,0 0 6,0 0-2,0 0 9,0 0-16,0 0 5,0 0 0,0 0 4,0 0-5,0 0 14,-81 0 55,0 0-59,0 0-14,27 0 2,0 0 3,0 0-4,0 0 2,0 0 2,-27 0-1,0 0-1,27 0 1,0 0-6,0 0 4,-27 0 3,0 0-1,27 0 1,0 0-7,-27 0 4,0 0 2,27 0-1,0 0 0,0 0 3,0 0-3,0 0 13,81 0 64,0 0-75,-27 0 3,27-27-9,-27 27 3,0 0 1,27 0 0,-27 0 1,27 0-5,-27 0 2,54 0 5,-27 0-3,0 0 2,-27 0-1,27 0-1,-27 0 1,-27 27-1,27-27 0,0 0 2,0 0-7,0 0 4,27 0 2,-27 0-1,0 0 1,0 0-1,0 0 0,1 0 5,-1 0-3,0 0 4,0 0-1,0 0 13,-81 0 49,-28 0-66,55 0-4</inkml:trace>
    </iact:actionData>
  </iact:action>
  <iact:action type="add" startTime="180988">
    <iact:property name="dataType"/>
    <iact:actionData xml:id="d62">
      <inkml:trace xmlns:inkml="http://www.w3.org/2003/InkML" xml:id="stk43" contextRef="#ctx0" brushRef="#br0">5081 17421 0,'27'0'17,"0"0"132,0 0-119,0 0-22,0 0 0,0 0 8,0 0-8,0 0 5,0 0-2,0 0 1,0 0-7,0-27 5,0 27-4,0 0 1,0 0 2,0-27 3,0 27-1,0 0-3,0 0 0,0-27-1,1 27 2,-1-27-4,0 27 3,0 0 0,-27-27-4,27 27 1,0 0 6,0 0-4,0 0 2,0 0 2,0 0-7,0 0 0,-27-27 2,27 27-2,0 0 2,0 0 4,0 0-4,0 0 7,0 0-1,0 0 0,0 0-4,0 0-1,0 0 0,0 0-2,0 0 7,0 0-8,0 0-2,0 0 2,0 0 4,0 0-2,0 0 4,0 0-2,0 0 1,0 0-7,0 0 12,0 0-5,0-27-2,0 27-2,0 0 5,0 0-3,0 0 1,0 0 3,0 0-7,0 0 5,0 0 0,0 0 0,-27 27-7,27-27 2,0 0 7,0 0-2,1 0-1,-1 0 4,0 0-1,0 0 2,0 0-10,0 0 9,0 0 0,0 0-7,0 0 3,0 0 0,-27-27-4,27 27 1,0 0 3,0-27 2,0 27-5,0 0 2,0 0 1,0 0 0,0 0-6,0 0 6,0 0-5,0 0 4,0 0-3,0 0 1,0 0 5,0 0-8,0 0 2,0 0 4,0 0 3,27 0 0,-27-27-4,0 27 3,0-27-2,0 27-6,0 0 8,-27-27-8,27 27 5,0 0 4,-27-27-9,27 27 5,-27-27-3,27 27 3,-27-27 2,27 27 4,-27-27 8,0-1 12,0 1-20,0 0-2,-54 27-9,54-27 3,0 0 0,-27 27 0,27-27 1,-27 27-2,27-27 1,-27 27 2,0-27-3,0 27 2,0-27 3,0 27-3,0 0 4,0-27-4,0 27 4,0 0-2,0-27-1,0 27 4,0 0 3,0 0-4,0 0 5,0 0-8,0 0 2,0 0-1,0 0-2,0 0 2,0 0-5,0 0 5,0 0-2,0 0 0,0 0 2,0 0 8,0 0-14,0 0 9,0 0-3,0 0-1,0 0 6,0 0-2,0 0-3,0 54 1,0-54 6,0 27-13,-1-27 4,28 27-1,-27-27 0,0 0 3,27 27 0,-27-27-6,0 0 1,0 0 3,0 0 2,0 27-1,0-27 2,0 0-2,0 0 2,0 0-4,0 0 5,0 0-4,0 0 5,0 0-8,0 0 7,0 0-4,0 0 9,0 0-13,0 0 13,0 0-13,0 0 2,0 54 1,0-54 1,0 0-2,0 0 1,0 0 0,0 0-1,0 0 2,0 0 5,0 0 2,0 0 4,0 0-10,0 0 4,27-27-3,-27 27 0,0 0-3,27-27 7,-27 27-8,0 0 21,0 0-11,27-27-6,-27 27 4,0 0 12,0 0-8,0 0-2,0 0-11,27-27 1,-27 27 4,0 0 0,-1 0 3,1 0 1,27-27-7,-27 27 6,0 0 5,0 0 21,0 0-5,0 0 12,0 0-28,0 0-4,0 0 7,0 0 9,0 0 2,0 0 5,27 54-30,-27-27 35,27 0-21,-27-27-8,27 27 6,-27-27-12,27 27 6,-27-27-4,27 27 3,-27-27-7,0 28 37,27-1 56,-27-27-60,27 27 4,-27-27-11,27 27-3,0 0 55,0 0-45,0 0-15,0 0-2,0 0 12,0 0-7,27 0-7,-27 0-6,27 0-10</inkml:trace>
    </iact:actionData>
  </iact:action>
  <iact:action type="add" startTime="184576">
    <iact:property name="dataType"/>
    <iact:actionData xml:id="d63">
      <inkml:trace xmlns:inkml="http://www.w3.org/2003/InkML" xml:id="stk44" contextRef="#ctx0" brushRef="#br0">3406 17259 0,'54'0'13,"-54"27"-7,-54-27 60,108 0 58,0 0-112,0 0-8,-27 0 1,0 0 1,0 0-1,27 0 2,-27 0-6,0-27 3,0 27 5,0 0-8,27 0 4,-27 0-4,0 0 4,27-54 0,-27 54-3,0 0 2,0 0 2,54-27-1,-54 27 1,27 0 4,0 0-5,-27 0 2,0 0-5,0-27 4,1 27 1,-1 0 1,0 0 11,0 0 8,-81 0 37,-1 0-48,1 0-12,27 0 1,0 0 1,0 0 2,-54 0-2,0 0 3,0 0-3,27 0 1,0 0-5,27 0 3,-54 0 1,27 0 2,0 0-2,0 54 0,27-54 3,0 0-1,0 0-1,0 0 5,0 0 3,0 0 2,81 0 30,0 0-35,0 0-8,-27 0 5,27 0-5,0 0 3,0-27-6,-27 27 4,27 0 1,0-54-5,0 54 7,54-27-2,0 27 0,-54-27 0,54 27 0,-53-27 0,53 27 1,-81-27-1,27 27-5,-27 0 7,27 0-2,0 0 2,-27 0-3,-27 27 32,-54-27-32,0 0 1,54 27 1,-54-27 1,-27 27-3,27-27-3,0 27 5,-1 0-2,1-27 1,0 27-5,0 0 6,-81 0-1,81-27 4,0 27-9,-54-27 5,27 27 0,27-27 1,-27 0-1,54 0 2,0 0-7,0 0 3,0 0 1,0 0 5,27-54-4,54 54 57,0 0-57,0 0 3,0 0-4,-27 0 1,27 0-2,0 0 3,0 0-6,-27 0 4,27 0 1,0 0-5,-27 0 4,54-27 4,0 27-4,-27 0 1,-27 0 1,0 0-6,0 0 3,28 0 2,-28 0 0,0 0 0,0 0 2,0 0-3,0 0 5,-81 0 37,0 0-38,-28 0-3,1 0 2,54 27-2,-27-27 0,0 0-1,0 27 1,0-27-4,-27 27 5,-27-27 0,0 0-2,54 27 2,0-27-6,27 0 3,0 0 2,-27 0 0,27 0-1,0 0 10,108 0 36,-27 0-38,-27 0-11,27 0 3,0 0 4,27 0-4,54 0 2,-81 0-1,0 0-5,0 0 3,-27 0 5,81-54-4,-27 54 1,-54 0 0,1-27 0,-1 27-5,0 0 7,-81 0 52,-1 0-56,28 0 1,-27 0-1,27 0 3,-27 0-2,0 27 1,-27-27-5,27 0 3,-27 0 3,0 0-6,27 0 3,-27 0 2,-54 0 0,81 0 0,-54 0 0,81 0 0,-54 0 0,54 0 3,0 0-3,27-54-5,-27 54 4,0 0 4,81 0 43,0 0-46,0 0 1,0 0 2,-27 0-7,27 0 3,0 0 0,-27 0 0,81 0 2,-54 0-2,27 0 4,0 27-4,-54-27 1,0 0 1,0 0-2,0 0 1,-27 27 1,0 0 3,-81-27 18,27 0-16,27 0-11,-27 0 5,0 0-2,0 0 2,-81 0 0,81 0 3,-81-27-4,81 27 2,0 0-6,0-54 5,-28 54 1,28 0-1,27-27 0,0 27 0,27-27 26,81 27-1,-26 0-21,-28 0-6,27 0 2,-27 0 0,81 54 0,-54-54 0,0 0 0,0 0-5,0 27 5,54-27 2,-27 0-3,-54 27 1,54-27 1,-54 0 1,0 0-1,0 0-1,0 0 6,-81 0 39,0 0-39,0 0-7,27 0 0,-54-54 1,27 54 1,0 0-3,-27-27 3,-27 27-1,27-54 0,-27 54 3,27 0-3,26-27 1,28 27 0,0 0-1,108 0 35,-53 0-25,-1 0-14,0 0 11,0 0-10,0 0 0,27 0 3,27 0 1,-27 0-1,0-54-5,27 54 1</inkml:trace>
    </iact:actionData>
  </iact:action>
  <iact:action type="add" startTime="194005">
    <iact:property name="dataType"/>
    <iact:actionData xml:id="d64">
      <inkml:trace xmlns:inkml="http://www.w3.org/2003/InkML" xml:id="stk45" contextRef="#ctx0" brushRef="#br0">3433 19017 0,'27'0'204,"0"0"-183,0 0-9,0 0 6,0 0 3,0 0-1,0-54-9,0 54 6,0 0-5,0 0 0,0 0-2,0 0 0,0 0 5,0 0 2,0 0-10,0 0 5,0 0-7,0 0 6,0 0-9,0 0 8,0 0-2,0 0 1,0 0 19,0 0 4,0 0-16,0 0-4,0 0 8,0 0 7,0 0-6,0 0 11,0 0-4,0 0-12,-27-27-4,27 27-3,0 0 6,1 0 17,-1 0-8,0 0 12,0 0-12,0 0 5,0 0 5,0 0-9,0-54-6,0 54 14,0 0-9,-27-27-12,27 27 0,-27-27-1,27 27 1,-27-27 24,27 27-28,-27-27 20,27 27-15,-27-27-1,0 0 12,0 0 3,27 27-19,-27-27 5,0 0 10,0 0-6,0-1 16,0 1-10,-54 27-7,54-27-12,0 0 27,-27 0-18,0 0 7,27 0 7,-27 27-25,27-27 13,-27 27-4,27-27 4,-27 27-5,0 0 21,27-27-29,-27 27 5,0 0 9,27-27-8,-27 27 8,0 0 4,0 0 4,0 0-12,-1 0 0,1 0 8,0 0-4,27-27-5,-27 27 5,0 0 8,0 0-12,0 0 8,0 0-3,0 0-2,0 0-2,0 0 1,0 0-9,0 0 7,0 0-2,0 0-3,0 0 4,27-27-9,-27 27 2,0 0 6,0 0-1,0 0-1,0 0 7,0 0 5,0 0-12,0 0 1,0 0 3,0 0-7,0 0 2,0 0 0,0 0 10,0 0-6,0 0 29,0 0 5,0 0 1,0 0-37,0 0 16,0 0-6,0 0 13,27 27 129,0 0-138,0 0 48,0 0-21,0 0-25,0 0-6,0 0-4,0 0 10,54-27 161,-54 27-164,0 0 26,0 0 24,54-27-41,-54 27-25,0 1 97,27-28-75,-27 27 9,0 27 198,0 0 34,-27-54-258,27 27 5,0 0 21,-27-27-32,27 27 13,0 0 6,0 0 0,-27-27-19,27 54 145,54-54-69</inkml:trace>
    </iact:actionData>
  </iact:action>
  <iact:action type="add" startTime="199602">
    <iact:property name="dataType"/>
    <iact:actionData xml:id="d65">
      <inkml:trace xmlns:inkml="http://www.w3.org/2003/InkML" xml:id="stk46" contextRef="#ctx0" brushRef="#br0">5081 18747 0,'0'-27'26,"27"27"-8,0 0 5,0 0 0,0 0 78,27 0-85,-27 0-5,0 0-3,0 0-4,0 0 8,0 0-4,0 0-1,0-27-1,0 27-1,0 0 1,0 0-2,0-27 2,0 27 1,0-27-4,0 27 3,28-27 0,-28 27 0,0-28 0,0 28-5,0 0 6,27-27-3,-27 27 3,0 0-2,0 0 0,0 0 0,-27-27 1,27 27-5,0 0 2,0 0 3,0 0 0,0 0-2,0 0 1,0 0 2,0 0-3,0 0 1,0 0 2,27 0-3,-27 0 1,0 0 3,27 0-3,-27 0 1,27 0-1,-27-27 0,0 27-1,0 0-2,0 0 4,27-27-1,-27 27 0,0 0 2,27-27-3,-27 27 1,27-27 5,-27 27-3,0-27 2,0 27 3,1-27-8,-1 27 3,0 0 12,-27-27-10,-54 27 38,-1 0-34,28 0-6,0 0-1,0 0 1,0 0-2,-81 0 1,81 0 2,-81 0-2,0 0 0,54 0 0,-27 0 0,54 54-5,-27-54 4,0 0 1,27 0-5,-27 0 4,0 0 3,27 27-2,-27-27-5,27 0 4,0 0 1,0 27-5,0-27 4,-27 0 1,27 0 1,-27 0-2,-1 0 5,28 0-4,0 0 2,0 0-2,0 0 14,27 27-13,54-27 81,28 0-73,-28 0-10,-27 0 0,54 0 2,-54 0-1,54 27 0,-27-27 1,-27 0-3,0 0 4,27 0-3,-27 0 0,27 27 3,0 0-2,-27-27 2,0 0-3,-81 0 62,-27 0-58,54 0 2,-27 0-8,0 0 4,0 0-2,27 0 0,-27 0 4,-54 0-4,0 0 1,80 0 1,-80 0-2,81 0 1,-54 0 0,54 0 0,0 0 2,0 0-3,0 0 0,0 0 20,108 0 35,-81 55-53,27-55-6,27 27 4,27 0 2,-54-27-2,0 0-1,27 0 3,-26 0-2,-1 27 1,27-27-5,-27 0 5,27 0 0,0 0-1,-27 0 3,0 0-7,-27 27 4,27-27-4,0 0 6,0 0 11,-81 0 24,-27 0-33,81-27-3,-81 27 0,54 0 2,-81 0-3,-1 0 1,55 0 0,-54 0 0,81 0 2,-81 0-3,54 0 1,-27 0 0,54 0 0,-27 0-1,27 0 3,27-54 25,54 54 10,0 0-34,-54 54-4,108-54 5,-54 0-6,0 27 2,27-27 1,-27 0 0,27 0 2,28 0-2,-55 0 3,27 0-4,-54 0-4,27 0 5</inkml:trace>
    </iact:actionData>
  </iact:action>
  <iact:action type="add" startTime="216237">
    <iact:property name="dataType"/>
    <iact:actionData xml:id="d66">
      <inkml:trace xmlns:inkml="http://www.w3.org/2003/InkML" xml:id="stk47" contextRef="#ctx0" brushRef="#br0">11404 20803 0,'0'-55'43,"27"55"-34,27 0 176,-27 0-137,0 0-39,-27-54-4,27 54 1,0 0 3,0-27-4,0 27-1,0 0 4,-27-27-4,27 27 0,0 0 7,-27-27-7,27 27-3,0 0 8,0 0-7,0 0 6,0 0 1,0 0-8,0 0 6,0 0 5,0 0 0,1 0-8,-1 0 8,0 0-1,0 0-6,0 0 7,0 0 1,0 0 1,0 0-6,0 0 3,0 0-6,0 0 0,0 0 7,-27 27-10,27-27 4,0 0-2,0 0 1,0 27 3,-27 0 3,27-27-8,0 0 7,-27 27 14,27-27-20,0 0 15,-27 27-18,27-27 10,0 0 0,-27 28-2,27-28-8,0 0 30,-27 27-25,27-27 1,0 0-2,-27 27 1,27-27 0,-27 27 1,27-27-3,0 27 7,0-27-5,-27 27 4,27-27-5,0 0 7,-27 27-9,27-27 6,-27 27 10,27-27-17,0 0 12,-27 27 4,27-27-16,-27 27 19,27-27 4,-27 27-15,27-27 6,0 27-2,0-27 2,0 27 1,0 0-8,0-27 1,-27 27-4,27-27 1,-27 27-6,27-27 3,-27 27 6,27-27-8,-27 27 6,27-27 0,-27 27 0,28-27-4,-1 0 18,-27 27-18,27-27 20,-27 28-22,27-28 15,0 0-5,-27 27-1,27-27-2,0 0 2,0 27 1,0-27 4,0 27-4,0-27 5,0 27-9,0-27 6,-27 27 0,27-27 2,0 0 4,-27 27-5,27-27-6,0 0 15,0 0-1,-27 27-14,27-27 6,0 0 9,-27-27 65,-81 27-87,81-54 4,-54 54-3,54-54 3,-81-28 0,54 55-5</inkml:trace>
    </iact:actionData>
  </iact:action>
  <iact:action type="add" startTime="221707">
    <iact:property name="dataType"/>
    <iact:actionData xml:id="d67">
      <inkml:trace xmlns:inkml="http://www.w3.org/2003/InkML" xml:id="stk48" contextRef="#ctx0" brushRef="#br0">11485 21749 0,'27'0'289,"0"0"-272,0 0-9,0 0 7,0 0 2,-27 27-13,27-27 11,0 0-7,0 0 0,0 0 1,0 0-1,0 0-4,0 0 7,0 0 1,0-27-7,0 27 26,0 0-23,0 0 5,0 0-5,1 0-4,-1 0 3,0 0 6,0 0-5,0 0 0,0 0 6,0 0-5,-27 27-8,27-27 10,0 0 1,0 0-3,-27 27-5,27-27 7,0 0 2,-27 27-11,27-27 2,0 0 2,0 0 2,-27 28 7,27-28-13,0 0 3,0 0 0,-27 27 9,27 0 9,-27 0-3,27-27-9,-27 27-2,27-27-2,-27 27-2,27 0 4,-27 0 2,27-27-7,-27 27 2,0 0 0,0 0 6,27-27 3,-27 27-9,0 0-4,0 0 11,0 0-5,0 0-1,0 0 5,0 0-10,0 0 4,0 0 8,0 1-12,0-1 3,0 0 6,0 0-4,0 0-1,0 0-3,27-27 2,-27 27 0,0 0 5,0 0-1,27 0 2,-27 0-7,0 0 12,27-27-8,-27 27 0,0 0 8,0 0-4,0 0-7,0 0 3,0 0-4,0 0 0,27 0 3,-27 1-2,0-1 1,0 0 1,27 0 2,-27 0-3,0 0 6,27-27-4,-27 27-4,27 0 11,-27 0-11,27 0 5,0 0 2,0 0-2,-27 0 4,27-27-11,0 54 14,-27-27-4,0 0-3,0 0-2,27 0 5,-27 0 1,0 1-6,27-1 2,0 0 0,-27 0-2,27 0 0,-27 0 3,27-27-8,-27 27 6,27 0-2,0 0 0,-27 0 3,27-27 1,-27 27-2,27-27-6,-27 27 3,27-27 2,-27 27 5,27-27 1,-27 27-2,28-27 0,-1 27 18,0-27-1,-27 27-17,27-27 6,0 0 10,0 27-10,0-27 8,0 0-3,-27 27-20,27-27 12,0 0-5,-27 27-5,27-27 2,0 0 6,-27 27 1,27-27-7,0 0 29,-27 28-20,27-28-3,0 0 12,0 27 9,0-27-10,-27 27 42,0-109 39,0 55-92,-54-27-8,0 0 7</inkml:trace>
    </iact:actionData>
  </iact:action>
  <iact:action type="add" startTime="229628">
    <iact:property name="dataType"/>
    <iact:actionData xml:id="d68">
      <inkml:trace xmlns:inkml="http://www.w3.org/2003/InkML" xml:id="stk49" contextRef="#ctx0" brushRef="#br0">11350 23237 0,'0'0'3,"0"27"39,0 0-30,0 0 4,27-27 92,27-54-89,0 0-11,-27 54-3,0-54-3,27 0 4,-27 27-1,27-54 2,-54 54-1,54-28 1,-54 28-1,27 27-2,-27-27 1,27 0 1,-27 0-2,0 0 14,27 27-13,-27-27 1,27 0-1,0 0 3,0 0 3,0 0-7,0 0 3,0 0 2,-27 0-3,28 27-1,-28-27-4,27 0 7,0-27 0,0 0-1,0 26-1,-27 1 2,27-27-3,-27 27 1,27 0-4,0-27 7,-27 27-3,27 27 2,0-27-3,0-27 1,0 27 3,-27 0-3,54 0 1,-54 0-1,0 0-5,27 27 3,-27-27 3,27 27-5,-27-27 3,27 27 0,-27-27 3,27 27-2,-27-28 0,27 1 6,-27 0-6,27 27-3,-27-27 1,27 27 0,-27-27 4,27 27-5,-27-27 1,27 0 4,0 27-3,-27-27 0,27 0 3,0 0-1,-27 0 4,27 27-6,-27-27 10,27 27-13,0-27 9,0 0 4,0 27-7,-27-27-7,27 0 7,0 0 5,-27 0-10,27 0 1,0 27 2,-27-27 1,27 27-2,-27-28 5,0 1 1,0 0 14,27 27-14,-27-27-5,0 0 8,27 27-5,-27-27-4,27 27 9,-27-27-7,27 27 1,-27-27 0,27 27-3,-27-27-1,27 27 5,0 0 14,-27-27-11,27 0 9,0 0-6,0 0-1,-27 0-12,27 27 3,-27-27 2,28 27 5,-28-27-3,27 27 6,-27-27-13,27 0 13,0 27 5,-27-27-1,27 27 1,0 0 2,-27-27-20,27 27 6,-27-28 4,27 28-8,-27-27 1,27 27 4,0 0 134,0 0-123,-27-54-15,27 54 8,0 0-7,-27-27 7,54-27 130,-54 27-123,27 27-17,0 0 22,-27-27-13,27 27-1,-27-27 6,27 27-13,-27-27 8,27 27-7,-27-27 13,27 27-16,0 0 12,-27-27-7,27 27-1,-27-27 10,27 27 8,-81 0 95,0 0-110,27 54-1,0-54-6,-27 27 3</inkml:trace>
    </iact:actionData>
  </iact:action>
  <iact:action type="add" startTime="234599">
    <iact:property name="dataType"/>
    <iact:actionData xml:id="d69">
      <inkml:trace xmlns:inkml="http://www.w3.org/2003/InkML" xml:id="stk50" contextRef="#ctx0" brushRef="#br0">11458 24130 0,'54'0'34,"-27"-54"-19,-27 27 138,54 27-141,-54-55-7,27 28 2,-27 0 2,27 27-3,-27-27-1,27 27 0,-27-27 1,27 0 1,0 0-1,0 0 2,0 0 1,0 0 1,0 27-5,-27-27 2,27 27-6,0-27 6,0 0 0,27 0-1,-54 0 1,28 0 2,26 27-2,-27-27-1,0 0 1,0 27-1,0-27 1,0 0-1,0-1 1,0 1 1,27 0-1,0-27 1,-27 27 1,27-27-1,-27 27-2,0 0 3,-27 0-7,54 0 3,-27-27 7,0 54-7,0 0 3,-27-27-7,27 27 5,0-27-5,0 0 8,0 27-2,0-27-1,0 27-4,27-27 6,-54 0 2,54-1-5,-27 1 4,0 27-1,-27-27-2,27 27 1,-27-27-2,27 0 12,0 27-14,0 0 11,0-27-12,0 27 8,0 0 0,-27-27 0,27 27-6,0 0 7,-27-27-5,27 27 0,0 0 0,-27-27 0,28 27 1,-1 0-2,0-27 2,0 27-1,-27-27 0,27 27-5,0-27 10,0 27-2,-27-27-2,27 27-3,0 0 6,0 0 5,0 0 0,0-27-2,0 27-1,0 0-4,-27-27 1,27 27-6,0 0 8,0 0 6,-27-27-12,27 27 18,0 0-3,-27-27-4,27 27-11,0 0 25,-27-27-1,-54 27 99,0 0-120,27 0-8</inkml:trace>
    </iact:actionData>
  </iact:action>
  <iact:action type="add" startTime="237987">
    <iact:property name="dataType"/>
    <iact:actionData xml:id="d70">
      <inkml:trace xmlns:inkml="http://www.w3.org/2003/InkML" xml:id="stk51" contextRef="#ctx0" brushRef="#br0">11485 24887 0,'27'0'25,"0"0"72,0 0-78,0 0-6,0 0 6,-27-27-14,27 27-1,0 0 7,0 0-2,0 0-1,0 0 4,0 0-10,0 0 6,0-27-2,0 27-2,0 0 0,0 0 6,0-27-8,0 27 7,1 0-5,-1-27 2,0 27 6,0 0-7,0 0 2,-27-27 1,27 27-3,0 0 4,0 0-6,0 0 5,0-27 0,0 27-4,0 0 4,0 0-4,0-27 3,0 27 5,0 0-6,0-27 6,0 27-1,0 0 5,0 0-1,0 0-8,0 0 3,0 0 2,0 0-1,0 0-6,0 0 2,-27-27-2,27 27 0,0 0 1,0 0 6,0 0-7,0 0 9,0 0-9,0 0 3,0 0 7,0 0-2,0 0 0,0 0-2,0 0 5,0 0-3,0 0-6,0 0 6,0 0-2,0 0 2,0 0-5,0 0 0,0 0 3,0 0 0,1 0 2,-1 0-1,0 0 0,0 0 5,0 0 28,0 0-25,0 0 4,0 0-10,0 0 7,0 0-9,0 0 16,0 0-14,0 0-4,-27 54-4,27-54 1,0 0 5,0 0 11,-27 27-10,27-27-2,0 0 9,-27 27-14,27-27 12,0 0-1,-27 27-10,27-27 7,0 0 8,-27 27-18,27-27 20,-81 0 91,54-54-110,-54 54 2,54-54-2,-27 54 1,0 0-5</inkml:trace>
    </iact:actionData>
  </iact:action>
  <iact:action type="add" startTime="247806">
    <iact:property name="dataType"/>
    <iact:actionData xml:id="d71">
      <inkml:trace xmlns:inkml="http://www.w3.org/2003/InkML" xml:id="stk52" contextRef="#ctx0" brushRef="#br0">15727 25996 0,'54'0'210,"-26"0"-197,-1 0-6,0 0 5,0 0-10,0 0 2,27 0 6,-27 0-6,0 0 1,0 0 0,0 0 0,0 0-4,0 0 3,0 0 2,0 0 0,0 0-2,0 0 2,27-27-1,-27 27-1,27 0 6,-27 0-2,0 0 0,0-27-5,0 27 2,0 0 1,0-27-1,27 27-1,-27 0 2,0 0-2,0 0 1,0 0 0,0 0 1,27 0-1,-27 0 0,0 0 3,27 0-4,-27 27 0,0-27 4,0 0-4,0 0 9,-81 0 46,27 0-52,-27-54 1,0 54-6,0 0 3,27-54 0,-27 54-1,0-27 1,0 27 3,-27-27-3,27 0 4,-27 0-5,27 27-3,27 0 4,0 0 0,-27 0-2,0 0-1,27 0 1,0 0 0,0 0 1,0 0 0,0 0 0,0 0 5,27 27-6,-27-27-2,0 0 27,27 27 11,54 0-23,27-27-7,-27 0-1,-27 0-3,27 0 0,27 0 4,-54 0-5,0 0 2,81 0 0,-81 0 0,27 0 3,-27 0-7,81 0 2,-54 0 2,27 0 0,-54 0-1,27 27 1,-27-27 2,-27 27 13,0 0-5,-54-27-9,54 27 1,-54-27-3,0 27-1,0 0 0,0-27 1,0 0 1,0 27-1,0-27 1,-54 0 0,54 0 1,0 0-6,0 0 3,0 0 4,-54 0-2,27 0 0,54 0 0,-27 0-1,27 0 4,0 0-2,81 0 50,0 0-53,27 54 3,-54-54-2,54 0 3,-27 0-3,-27 0 1,27 0-2,-27 0 1,0 0 0,27 0 1,-27 0 0,-81 0 62,0 0-54,-27 0-12,27 0 4,0 0 3,-54 0-3,0 0 3,26 0-3,28 0 4,27 0-9,-27 0 3,27 0 6,81 0 38,-54 27-42,54-27-1,28 0 5,-55 0-8,27 0 3,0 0 2,0 0-4,-27 0 4,54 0-6,-27 0 7,27 0-3,27-54 1,-81 54 1,54-27-1,-27 27 2,27-27-2,-27 0 3,0 0-3,-27 27 2,0 0-7,-27-27 4,27 27-3,0 0 5,0 0 3,-108 0 44,-27 0-47,27 0-3</inkml:trace>
    </iact:actionData>
  </iact:action>
  <iact:action type="add" startTime="252571">
    <iact:property name="dataType"/>
    <iact:actionData xml:id="d72">
      <inkml:trace xmlns:inkml="http://www.w3.org/2003/InkML" xml:id="stk53" contextRef="#ctx0" brushRef="#br0">15592 27105 0,'0'54'5,"27"-54"84,0 0-68,0 0-18,0 0 4,0 0 5,0 0-5,0-54-4,1 54 3,-1 0-2,0 0 3,54-27-2,-54 27 1,54-27 0,-54 27 0,54 0 1,-54 0-2,54 0 1,-54 0 2,27-27-3,-27 27-1,-27-27 7,27 27-4,-27-27 1,0 0 1</inkml:trace>
    </iact:actionData>
  </iact:action>
  <iact:action type="add" startTime="252966">
    <iact:property name="dataType"/>
    <iact:actionData xml:id="d73">
      <inkml:trace xmlns:inkml="http://www.w3.org/2003/InkML" xml:id="stk54" contextRef="#ctx0" brushRef="#br0">15754 27403 0,'-27'27'5,"54"-54"-5,-81 81 11,27-54 1,27 27 14,0 0-13,0 0-6,0 0-2,0 0 5,54 0-8,-54 0 3,27 0 3,-27 0-2,55 0-3,-1 0 5,-27 0-3,0-27 1,0 55 0,0-55 0,27 54 4,-27-27-4,-27 0 0,27 0-5,-27 0 7,0 0-3,0 0 3,0 0-2,0 0-2,-54-27 2,0 27 0,54 0 0,-54 0 0,-27 0 0,54-27 0,-1 0-4,1 27 2,0-27 2,0 0-5,0 27 7,-27-27-1,0 27-2,0-27 4,27 0-1,0 0-1,0 0 1</inkml:trace>
    </iact:actionData>
  </iact:action>
  <iact:action type="add" startTime="253761">
    <iact:property name="dataType"/>
    <iact:actionData xml:id="d74">
      <inkml:trace xmlns:inkml="http://www.w3.org/2003/InkML" xml:id="stk55" contextRef="#ctx0" brushRef="#br0">16457 26672 0,'0'0'2,"0"-27"11,-54 0 3,0 27-9,0 0 0,0 0 0,27 0-2,-54 0 3,54 0-1,0 0 0,-27 54-1,0-27 1,27-27 0,0 55-6,-27 26 8,27-54 0,-28 27 2,-53 27-3,54-27 2,0 0-2,0 0 2,27-27-3,0 0-5,0 0 5,-27 28 2,27-28 0,-27 27-1,27 0 1,-27 0-1,27-27 1,0 0-7,27 27 5,-27 0 0,27-27 1,-27 27 1,27 0-1,-27 1-1,27-1 1,-27 0 0,27-27 1,0 27-1,0 0-2,0-27 4,0 0-9,0 0 6,0 0 0,0 0 0,0 0-1,0 0 1,27-27-1,-27 27 0,54-27 3,-54 27-2,27 1 7,0 26-10,0-27 4,0 0-1,0 27 2,27-27 1,0 27 0,-27-27 1,27 0-4,-27-27 3,27 0-4,-27 27 0,0-27 0,27 0 1,-27 0 1,27 0-2,28 0 0,-55 0 1,0 0-5,27 0 2,0 0 3,-27-54-1,27 54 0,-27-54 1,0 54-6,0-27 4,54 0 5,-27 0-3,0 27 3,-27-27-4,0 27 3,0 0-3,0-27 4,0 27-3,0-27 0,0 0 1,0 27-1,-27-27-6,27 27 6,27-28 0,-54 1-6,27 27 6,27 0-1,0-27 1,-27 27 2,0-27-7,0 27 3,-27-27 2,27 0-5,0 27 9,27-54-4,-27 27-6,-27 0 8,81-27-3,-81 27 6,55-27-6,-28 27 3,-27 0-3,0 0 1,27-27 0,-27 26-1,27 1 3,-27-54 0,0 27-2,0 27-1,0 0-5,0 0 10,0 0-9,0 0 2,0 0 6,0 0-3,-27 0 2,27 0-2,-54 0-1,54 0 3,-27 0-1,-1 0 2,1 27-3,0 0 0,0-28 6,0 28 1,0 0-7,0 0 0,0 0-1,0 0-1,-54-27 2,54 27 0,0 0-5,0-27 3,0 27 5,-27-27-5,27 27 5,0-27-4,-27 27 4,27-27-5,0 27 7,0-27-5,0 27 0,0 0 0,0-27 0,0 27-1,0-27 1,0 27 3,0 0-9,-27 0 4,27 0 2,-27 0 0,0 81-7</inkml:trace>
    </iact:actionData>
  </iact:action>
  <iact:action type="remove" startTime="268286">
    <iact:property name="style" value="instant"/>
    <iact:actionData xml:id="d75" ref="#d71"/>
  </iact:action>
  <iact:action type="remove" startTime="268328">
    <iact:property name="style" value="instant"/>
    <iact:actionData xml:id="d76" ref="#d74"/>
  </iact:action>
  <iact:action type="remove" startTime="268367">
    <iact:property name="style" value="instant"/>
    <iact:actionData xml:id="d77" ref="#d72"/>
  </iact:action>
  <iact:action type="remove" startTime="268367">
    <iact:property name="style" value="instant"/>
    <iact:actionData xml:id="d78" ref="#d73"/>
  </iact:action>
  <iact:action type="remove" startTime="269261">
    <iact:property name="style" value="instant"/>
    <iact:actionData xml:id="d79" ref="#d70"/>
  </iact:action>
  <iact:action type="remove" startTime="269384">
    <iact:property name="style" value="instant"/>
    <iact:actionData xml:id="d80" ref="#d67"/>
  </iact:action>
  <iact:action type="remove" startTime="269402">
    <iact:property name="style" value="instant"/>
    <iact:actionData xml:id="d81" ref="#d69"/>
  </iact:action>
  <iact:action type="remove" startTime="269432">
    <iact:property name="style" value="instant"/>
    <iact:actionData xml:id="d82" ref="#d68"/>
  </iact:action>
  <iact:action type="remove" startTime="269624">
    <iact:property name="style" value="instant"/>
    <iact:actionData xml:id="d83" ref="#d66"/>
  </iact:action>
  <iact:action type="remove" startTime="270593">
    <iact:property name="style" value="instant"/>
    <iact:actionData xml:id="d84" ref="#d62"/>
  </iact:action>
  <iact:action type="remove" startTime="270737">
    <iact:property name="style" value="instant"/>
    <iact:actionData xml:id="d85" ref="#d65"/>
  </iact:action>
  <iact:action type="remove" startTime="271168">
    <iact:property name="style" value="instant"/>
    <iact:actionData xml:id="d86" ref="#d64"/>
  </iact:action>
  <iact:action type="remove" startTime="271312">
    <iact:property name="style" value="instant"/>
    <iact:actionData xml:id="d87" ref="#d63"/>
  </iact:action>
  <iact:action type="remove" startTime="271861">
    <iact:property name="style" value="instant"/>
    <iact:actionData xml:id="d88" ref="#d60"/>
  </iact:action>
  <iact:action type="remove" startTime="272077">
    <iact:property name="style" value="instant"/>
    <iact:actionData xml:id="d89" ref="#d53"/>
  </iact:action>
  <iact:action type="remove" startTime="272201">
    <iact:property name="style" value="instant"/>
    <iact:actionData xml:id="d90" ref="#d54"/>
  </iact:action>
  <iact:action type="remove" startTime="272296">
    <iact:property name="style" value="instant"/>
    <iact:actionData xml:id="d91" ref="#d61"/>
  </iact:action>
  <iact:action type="remove" startTime="272297">
    <iact:property name="style" value="instant"/>
    <iact:actionData xml:id="d92" ref="#d57"/>
  </iact:action>
  <iact:action type="remove" startTime="273081">
    <iact:property name="style" value="instant"/>
    <iact:actionData xml:id="d93" ref="#d55"/>
  </iact:action>
  <iact:action type="remove" startTime="273625">
    <iact:property name="style" value="instant"/>
    <iact:actionData xml:id="d94" ref="#d52"/>
  </iact:action>
  <iact:action type="remove" startTime="273957">
    <iact:property name="style" value="instant"/>
    <iact:actionData xml:id="d95" ref="#d50"/>
  </iact:action>
  <iact:action type="remove" startTime="274628">
    <iact:property name="style" value="instant"/>
    <iact:actionData xml:id="d96" ref="#d51"/>
  </iact:action>
  <iact:action type="add" startTime="268244">
    <iact:property name="dataType" value="strokeEraser"/>
    <iact:actionData xml:id="d97">
      <inkml:trace xmlns:inkml="http://www.w3.org/2003/InkML" xml:id="stk56" contextRef="#ctx0" brushRef="#br1">49341 34868 0,'0'0'3,"54"-28"-1,-54-26 1,0 0 1,0 27 0,54 0-1,-54-27 1,0 27 0,0 0 0,0 0 32,0 216-22,54 271 10,-27 460 4,108 27-25,-108-596 13,-27-297-14,0-27 3,27 0-2,-27 0 1,0-135 13,0 27-14,0-27 2,0 0-2,0-28 2,0-26-2,0 0 1,0-27 0,0 26 0,0-26 1,0 27-2,-54-1 1,54 1 1,0 0-2,-27 26 1,27 1 0,-27 0 0,27 27 0,-54 0 1,54 26-1,-27 1-1,27 27 1,0 0 1,0 27-2,0 0 6,0 108 7,0-27-13,0 27 1,0 28 0,54-1 1,-54 27-2,0 27 1,54 28 0,-54-28 1,54 27-2,-54 1 2,27-28-1,-27 0-1,27 28 1,-27-28 1,54 0-1,-54 0 0,27-26-1,-27-1 2,27-27-2,0 0 1,-27-54 0,27 1 0,-27-1 0,27-54 0,-27 27 1,27-27-2,0 0 1,-27-108 1,27 26-1,0 1-1,0-54 1,0 0 1,0-28-2,0-26 1,1-27 1,-1 26-2,0-53 1,27 26 1,-27-26-2,0 0 1,0-1 1,-27 28-2,27-28 1,0 55 0,0 0 0,-27 26 0,27 55 0,-27 0 1,27 54-2,-27 0 1,0 27 1,0 81 10,0 27-11,0 0 0,0 0 1,0 54-2,0 1 1,-54 26 1,54 27-1,0-26-1,-54 26 2,54-27-2,-27 1 2,27-1-1,-54 0-1,54 0 2,-27-26-2,27 26 1,-27-54 0,27 0 0,-27-26 1,27-1-2,0-27 2,0-27-2,0 0 1,-27-108 16,27 0-16,0-28 0,0 1 1,0-54-2,0 0 1,0-28 0,0 1 0,0-27 1,0-1-2,0 1 1,0-1 0,0 1 1,0 0-1,0 26 0,0 1 3,0-1-5,0 55 0,0-27 3,0 54-2,0 27 1,0-1 0,0 28 0,0 27 1,0 0-1,-55 0 0,28 108 11,27 28-6,-27-28-6,0 54 2,27 0-2,-27 0 1,0 28 1,0 26-1,0 0-1,0 1 1,0-1 0,0 0 0,0 1 1,27-28-1,-27 27-1,0-26 1,27-1 1,0-27-2,-27-26 2,27-1-2,0-54 2,0 0-2,0 0 1,-27-27 1,27-108 11,-27 27-13,27-54 2,-27-1-1,0-53-1,0-27 2,0-28-2,0-26 1,-27-1 1,27-26-2,-54 27 2,27-1-2,0 1 2,-27-1-1,0 28-1,0-1 2,0 28-1,-28 0-1,28-28 2,-27 28-2,0 0 1,0-1 1,0 28-1,27 27 0,-27 26-1,27 28 1,0 0 0,27 54 1,-27 0-2,27 27 1,0 0 0,0 81 0,27 0 0,-27 28 0,26 53 1,1 0-1,0 28-1,0 26 1,0 27 0,0 1 0,27 26 12,-54 515-13,54-515 3,-27 1-4,27-55 1,-27 28 0,27-55 1,0-54 0,0 0-1,-27-53 2,27-28-1,0-27 0,-27-81 8,0-27-9,0-28 1,0-26 1,0-54-1,-27-55-1,0 1 1,0-1 2,27-53-3,-27 26 1,0 1-1,0-28 1,0 28 1,0-28 0,0 28-2,27-55 12,-108-568-1,27 136-8,54 405 23,-28-107-21,82 729 6,0-135-10,0 28-2,0 26 2,0 0-1,54 55 2,-54 26-1,0 1 0,55-1-1,-55 1 2,27-1-2,-27-53 1,54-1 1,-54-27-2,27-26 2,-27-55-2,0 0 2,27-54-2,-27-27 2,0 0-2,27-27 6,-27-81-1,0 0-5,0-27 1,0-54 1,0-28-2,-54-26 1,54-28 1,0-26-2,0-28 1,-54 1 0,54 26 1,0-26-1,-54 26-1,54 28 2,0-1-2,-27 55 2,-1 0-1,28-1 9,-81-216-10,27 190 10,54 189-11,-27 0 4,27 108 4,0 0-5,0 27-2,0 1 1,0 53 0,0 27 0,0 28 0,54-1 1,-54 28-2,81 26 1,-81 1 0,55-1 0,-28 28 0,27-28 1,-27 1-2,0-28 1,0 1 1,0-55-2,0-54 1,0 0 0,-27-53 1,27-28-2,-27-27 2,0 0-2,27-27 1,-27-136 5,27 28-5,-27-54 0,27 0-1,-27-55 1,27-53 0,0-1 1,0 1-1,-27-1-1,27 1 1,0-1 0,-27 28 0,0-1 1,0 28-1,0 0-1,0 26 2,0 1-2,0 0 1,0-1 1,-54 28-1,54 27-1,0 26 1,-81 28 0,81 27 0,-27 54 0,-27 135 8,54-26-7,-54 80-2,27 0 1,0 55 0,-27 53 1,27 28-1,-27 27-1,-1 26 1,1 28 1,0-27-2,0-1 2,0-26 1,27 0-4,-27-55 2,27-26 0,0-55 0,27-54-1,-27-26 1,27-55 1,0 0-2,0-27 1,0-27 0,0-135 13,0 0-14,0 0 1,0-28 1,0-53-2,0-27 2,0-28-2,0-26 1,0-55 1,0 0-2,0 1 2,-54-28-1,54 1 1,0 26-3,-54-27 2,54 28 0,-81 26 0,54 1 0,-27-1 1,0 28-2,-27 53 1,27 1 0,-27 53 1,0 28-2,0 54 2,0 0-2,0 54 1,-1 0 1,1 27-2,0 0 1,27 108 1,-27 0-2,0 0 2,0 28-2,27 53 2,-27 27-1,27 28 0,-27 26 0,27 28-1,0-1 2,-27 55-2,27 0 1,0 26 0,0 1 1,0 0-2,0 0 2,-1-28-2,1-26 2,0-55-2,27-53 2,0-55-1,27-81-1,-27 0 1,27-54 1,0 0-2,0-162 10,0 54-10,0-54 2,54-28-2,-54-26 1,0-54 1,0-28-2,0-53 2,0-1-2,0 0 2,0-26-2,0-1 1,-54-27 1,54-26-2,-54-1 1,54 0 0,-54 0 0,54 28 0,-27-1 0,-27 54 1,27 28-2,0 26 1,0 82 0,-27 27 0,27 53 0,-27 1 0,27 27 1,-27 54-2,27 0 1,-27 27 1,0 0-2,0 108 1,0-27 0,0 28 1,0 26-2,0 0 1,0 54 0,0 55 1,-1 26-1,1 28 0,0 26 0,0 28 0,0 0-1,0 26 2,27 1-1,-27-54-1,0-1 2,0-26-1,0-28-1,27-26 1,-27-28 0,27-53 1,0-28-2,0-27 2,27-27-2,-27-27 1,27-162 9,0 0-10,0-27 2,0-28-1,0-53 0,0 0-1,54-55 1,-54 1 0,0-28 1,81-27-2,-81 1 2,27-55-2,-27 0 2,54 1-2,-27-1 1,0-27 0,0 27 1,0 28-2,0-1 1,-27 1 0,27 26 0,-27 54 0,0 1 1,0 54-2,0 53 2,0 28-2,0 27 1,-54 81 1,54 0-2,-81 27 1,-27 0 5,54 135-6,0-27 2,-27 27-2,0 55 2,0 26-2,-27 28 11,-108 351-7,-82 27 5,-161 487-9,297-730 1,0-1-1,0 1-1,26-27 1,28-28 2,0-53-1,27-55 0,27-54-1,0-26 2,27-28-2,0-54 2,0-27-2,27-162 14,108 54-14,-108-55 1,81-26 1,-27-54-2,0-28 1,27-53 1,0-28-2,0 1 1,1-1 1,26-27-2,0 1 2,-27-1-2,27 0 10,108-405-6,0-1-4,-135 407-1,27-1 2,-54 55 0,27 26-1,-54 82 1,0 26 1,1 55-1,-28 0-1,0 54 1,0 27 0,-136 0 1,82 27-2,-27 0 1,0 108 1,-27-27-1,0 27-1,-27 28 2,0 53-1,-27 54-1,27 28 2,0 27-2,-28 53 2,28 1-1,-27-1-1,54 28 2,-27-27-2,27-1 2,0 1-1,0-27 0,27-28 0,0-26 0,27-1-1,27-53 2,-28-28-2,55-54 2,-27-54-2,27 1 2,0-55-2,0-108 16,0-1-17,82-26 1,-82-27 2,54-54-1,0-28-1,0-26 2,0-28-2,27 1 1,0-28 1,0 28-2,27-28 1,0 1 0,-27-28 1,27 0-1,27 1 0,-27 26 0,0 1 0,1 53 0,-28 28 0,0 81-1,-27 26 1,0 28 0,-27 27 1,0 54-2,-108 81 10,0 0-9,27 55-1,-54 26 1,-1 27 0,1 55 1,-27-1-1,0 55-1,0-1 2,0 28-2,0-28 1,-27 1 1,27 0-2,0-28 2,-1 28-2,1-1 1,27-26 0,0-1 1,0-53-1,27-1-1,27-54 1,27-54 0,-27-26 1,54-28-1,-27-27 0,27-135 9,0-1-11,81-26 2,-81-54 1,81-28-1,-27-26 0,0-1-1,27-26 2,-27-1 7,108-297-8,-81 271 5,163-704-6,-163 649 1,0 28 0,0 26 0,-27 1 0,27 53-1,-27 55 1,-27 27 0,0 26 0,0 55 0,0 0 1,-27 27-2,0 0 1,0 27 4,-81 27-4,27 81 4,-27 27 1,54 0-5,-27 0-1,0 1 1,0 53 0,0 0 0,0 28 0,-27 26 0,26 27 0,-26 28 0,27-1 0,-27 1 7,-81 243-8,108-298 0,-27-26 0,27-28 1,0-27 1,0-27-1,27-26-1,0-28 2,0-27-2,27 0 2,0 0-2,0-81 13,54-82-7,-54 55-6,54-54 2,-54 0-1,81-54-1,-27-1 2,0-53-2,0-1 2,27-26-2,-27-28 1,27 28 1,0-1-2,-27 1 2,27-1-1,-26 55 0,-1 26 0,0 28 0,-27 27 0,0 27 0,-27 27-1,0 53 2,0 1-1,-81 27-1,-27 109 6,26-28-5,1 54 0,0-27 0,-27 55 0,-27-1 0,27 27-1,-27 1 2,0 53-1,0 27-1,-27 1 1,26-1 1,-26 28-2,27-27 1,-27-1 0,27-26 0,0-28 1,27-27-2,27-26 2,0-28-2,54-54 1,0 0 0,27-54 0,0 0 0,81-27 1,-27 0-2,27-108 2,27 0-1,27-27-1,27-55 1,27-26 1,-27-28-1,28-53-1,-1-1 2,0-26-2,-27 26 2,0 28-2,-27 26 2,0 55-1,-27 26-1,-27 55 2,-26 54-2,-1 0 2,0 54-2,-27 0 2,0 81-2,-27-27 1,0 27 0,27 55 0,-27 26 1,0 27-1,0 1 0,0 26-1,-81 1 2,81 26-2,0-27 1,-54-26 1,54-28-2,0-27 2,0 1-2,81-28 1,0-27 1,0-27-2,54 0 1,0-27 1,27-27-2,54 0 2,27-81-1,28 0-1,26-27 1,0-55 1,0 1-1,28-54-1,-28-55 2,0 28-2,-27-28 2,28 1-2,-1 26 1,-27-26 1,0 53-2,0 28 2,-53 0-2,-1 53 1,-27 1 0,-27 54 0,-54 0 1,-27 54-1,-54-27-1,0 54 2,-27 108 7,-108-27-9,54 27 2,-54 0-2,0 55 9,-216 188-7,162-134 0,-28-1-3,1 1 2,27-1-2,0-27 1,0 1 0,54-1 2,0-54-2,27-27 1,27-26 1,27-28-1,0-27 0,27-81 11,81-27-11,0-28 1,0-53-1,27-27-1,27-28 2,27-26-2,27-28 1,27 1 0,1-28 0,26 28 1,0-28-2,0 1 2,-27-1-1,0 1-1,1 26 1,-28 1 1,-27 26-2,-27 55 2,-27 54-1,-27 26-1,-27 28 2,0 54-2,-54 135 11,-54-27-11,54 28 1,-135 53-1,81 0 2,-54 55-2,0-1 2,0 28-1,-27-28-1,-27 27 2,26 1 0,-26-1 5,-162 271-4,162-270 0,-162 270-4,189-271 2,27 1-1,-1-55 0,55 0 2,0-54-1,27-53 0,27-1 0,0-54 0,0 0-1,108-27 2,-27 0-1,28-135-1,26 53 1,0-53 0,0 0 2,27-54-3,27-28 0,-27 28 1,27-28 1,1 1-2,-28 0 1,0-1 1,27 1-1,-27 27 0,0-28 0,0 1 6,163-190-5,-190 217 12,243-298-15,-324 433 1,-27 27 0,0 27 0,-27 81 5,-108 0-3,108 27-1,-108 27-1,27 28 1,-27 26 1,27 0-2,-27 28 2,0-28-1,-28 27-1,28-26 1,0 26 0,0-26 6,-108 269-7,27 1 6,108-243-7,0-28 3,27-27-2,0-26 1,27-28 0,27-27 1,-27-54-1,27 0 0,108-81 7,-54 0-7,27-54 0,0-28 0,0-26 1,54-54-1,-27-1-1,54 1 1,-27-28 1,27 1-2,28 27 1,-1-28 0,0 55 1,0-28-1,0 28-1,-27 27 2,28-1-2,-55 1 2,0 54-2,-54 0 2,0 54-1,-27 0 0,-27 26-1,-27 83 6,0 26-5,-81 27-1,81 0 1,-135 54 1,54 1-1,-27-1-1,0 27 1,-1 1 1,-26 26-2,0-27 2,0 28-2,0-28 2,27 28-1,0-1-1,27-27 2,0-26-2,54-1 2,0-27-2,0-54 1,27 1 0,0-55 0,0 0 0,108-27 1,-27-109-2,27 28 2,27-81-2,27 0 2,27-55-1,27 1-1,1-1 1,-1-26 1,-27 54-2,-27-1 1,0 28 1,-27 54-1,-27 0-1,-27 26 2,-27 28-1,1 27 0,-55 0-1,27 27 1,-109 81 12,-53 28-8,54-28-4,0 0 0,-27 27 0,-27 0 1,27 28-1,-54-28-1,27 27 2,-27 0-2,26 1 1,1-1 0,0-27 0,27-27 1,27 0-1,0-27-1,54-27 2,-27 0-1,27-27 0,27-81-1,0 27 2,0-54-1,0 0-1,81-27 2,-81-28-2,81 1 1,-27 0 1,0-1-2,0 1 1,0 0 1,0-1-1,-27 1-1,0 0 2,27 0-2,-54-28 2,27 28-2,-27-27 2,0 26-2,0 28 1,0 0 0,-81 27 1,81 26-2,-108 28 1,54 27 0,0 0 1,-27 27-2,-27 81 2,27 1-1,-27 26-1,-27 0 2,27 54-2,-27 1 1,-1 26 1,1 0-2,0 1 2,0-1-2,27 0 2,-27-26-1,27-1-1,0-27 2,27 0-2,0-26 1,0-1 1,27-27-2,0-27 2,27-27-2,27 0 1,-28 0 2,137-81 21,-1-54-19,-54 27-4,27-27-1,27-1 1,-27 1 1,27-27-2,0 0 2,0-28-1,0 1 0,0 0 0,0-1 0,1 1 0,-28 0-1,27 0 1,-27 26 1,0 1-1,-27 54 0,-27 27 2,0 0-3,-27 27 0,27 27 0,-135 81 14,108-27-14,-108 27 2,54 27-2,-54 27 2,27-26-1,-28 53-1,1-27 2,0 28-1,-27-1 0,27-27-1,-27 27 9,-81 109-9,81-136 6,-81 82-7,134-109 1,1-27 0,27-27 1,0 0 1,27 0-1,0-54 0,27 27-1,0-81 14,81 54-14,-81-135 2,108 54-1,-27-27-1,1-1 1,-1-26 0,27 0 1,0-27-2,-27 26 1,27 1 1,-27-27-1,0 26-1,0 1 2,-27 0-2,27 0 1,-27-1 0,0 28 1,0 0-2,-27 54 1,0-27 0,0 54 0,-27 0 1,0 0-2,-54 27 10,54 81-10,-108 0 1,54 0 1,-27 0-2,0 55 1,-27-28 1,0 54-2,0-27 2,-27 28-2,27-1 1,-27-27 1,-1 27-2,1-26 1,27-1 0,0 0 0,-27-27 1,54 1-2,0-28 2,27 0-1,0-54-1,27 27 2,0-54-1,135 0 12,-54-81-12,27 27-1,27-27 1,0-28 0,27-26 0,0-27 0,28-27 1,-28-28-1,27 1-1,0-28 1,-27-26 0,27-1 1,-27 1-2,0-1 1,0 1 0,1 26 1,-1 28-2,-54 27 2,27 26-1,-54 28-1,0 27 2,-27 27-1,-27 0-1,0 26 1,0 1 1,-108 54-2,27-27 1,0 27 0,-27 0 1,0 81-2,-28-26 1,1-1 0,-27 54 1,0 0-2,-27 27 1,-27 1 1,0 26-2,-1 27 2,-26 28-2,-27 26 2,0-27-1,27 28-1,-1-28 2,28 1-1,0-55 0,54 0 0,27-54-1,27-53 2,54-1-2,0 0 1,27-54 1,27-81 11,108-1-13,-54-26 1,27-27 0,0-27 1,54-28-2,-27-26 1,54 0 1,0-28-2,0 1 2,1-1-1,-1 1-1,27 26 1,-27-26 7,162-271-6,-162 271-4,-27-28 3,1 1-1,-1 26 1,-27 28 0,-27 26 1,-27 28-2,0 54 2,0 54-2,-27 0 2,-27 27-2,0 81 25,0 27-24,-81 0 1,27 54-1,-27 28-1,0 26 2,0 27-2,-54 28 1,-1 26 0,-26-26 1,-27 26-2,27 1 1,-27-1 0,-27 1 0,54-1 0,-28-26 1,28-1-2,54 1 1,0-55 1,27 0-2,27-54 1,27-53 0,27-1 1,0-54-1,0 0-1,81-27 5,27-108 1,-54-1-6,27 1 2,27-54-1,28-27-1,-1-28 1,0 1 1,27-28-1,0 28-1,-27-27 2,27 26-2,-27 1 2,0-28-2,-26 28 1,-1-28 1,0 28-2,-27 0 2,0-1-1,-54 28-1,27 27 1,-27-1 0,-27 55 1,0 27-1,0 0-1,0 54 1,-108 0 2,0 81 0,27 54-2,-27 0 1,-1 54-2,-53 28 2,0 53-1,-27 1 0,-27-1-1,0 28 6,-27-28-5,-1 1 3,-188 270-4,216-244 0,27-27 0,27 1 0,26-1 2,1-26-1,27-28-1,27-27 1,27-53 0,27-28 0,0-27 0,0-27 0,27-135 14,0 0-15,0-1 0,81-53 2,-81 0-1,108-55 0,-54 1 0,27 0 0,-27-1 0,27-26-1,28 26 1,-28 1 0,0-1 0,0-26 0,0 0 1,0 26-2,0-26 1,0 26 1,-27 28-2,-27 27 1,27-1 1,-54 82-2,27 0 1,-27 27 1,0 27-2,-54 108 9,54-27-8,-108 54 0,54 1 0,-27 53 0,-27 0 1,0 28-1,0 26-1,-27 0 1,-1 1 1,1-1-2,-27 1 1,27-1 0,-27 0 2,0 28-3,0-28 0,27 1 2,-1-1-1,28-54-1,27 1 1,27-55 1,27-27-2,0-27 1,27-27 1,81-27 2,-81-135-3,135 27 1,-54-28-2,28 1 1,26-54 0,0-1 1,0-26-2,27 0 1,-27-1 1,27 1-2,0-1 1,28-26 0,-28 0 1,0-1-2,-27 28 1,27 26 1,-54 28-2,-27 27 1,0 54 1,-54 54-2,-27 189 6,-81 0-6,0 28 2,-27 53-2,-27 55 2,0-1-2,-27 28 2,0 53-2,26 1 1,-26 27 0,0-55 0,27 28 0,27-54 0,27-1 0,0-53 1,54-55-2,27-53 2,0-55-2,0-27 2,135-27-2,-54-27 1,27-27 1,27 0-2,27-162 2,28 54-2,-1-28 2,27-53-1,0-27-1,27-28 1,0-53 1,-26 26-2,-1 1 1,0-1 1,-54 28-2,0 26 2,-54 28-2,-27 54 1,-27 26 0,-27 28 1,-27 27-1,0 27-1,-54 0 2,-27 27-2,0 0 1,-54 0 1,0 108-2,-27-54 1,-27 28 0,0-1 0,-1 0 0,-26 27 0,27 27 0,0-27 1,0 1-2,54-1 1,0 0 1,-1-27-1,55 0-1,27-27 1,0-26 1,0-1-2,54-109 6,0 1-6,0-27 2,108-27-1,-54 0-1,54-28 2,1-26-1,26 0 0,0-1-1,27 1 2,0 0-2,0 26 2,0-26-1,-27 54 3,1-1-5,80-80 6,-162 162-5,0 0 1,-54 27-1,27 27 1,-27 54 5,-81 27-6,0 0 1,0 27 0,0 1 0,-28 26 0,1 0 1,0-27-1,0 0-1,27 1 2,0-28-2,27-27 1,27-27 1,27 0-2,-27-27 1,27 27 1,81-27 15,-81-81-17,135 81 2,-81-81-2,27 0 1,27 26 1,-27 1-2,0 0 2,1 27-2,-28-27 2,0 27-1,-27 27-1,0-27 1,0 27 9,-27 54 3,0 0-4,0-27-1,27-27-2,-27-54 29,0-27-32,0 27-1,0-27 1,0 0-1,0-1-1,0-26 0,0 27 0,-54-27 0,54 0 0,-81 0-1,27-1-1,0 1 3,-28 0-3,1 27 1,0 0 2,0-1-2,-27 28 1,0 0 1,0 27-1,0 0-1,-27 27 1,0 0 1,27 0-1,-27 108 0,-1-54 0,-26 28 0,27-1-1,0 0 1,-27 27 0,27-27 0,-27 27 1,0-26-1,-1 26 0,28-27-1,-27 0 1,0 27 0,0-27 1,0 1-2,0-1 2,27 0-2,-1-54 5,28 54-3,0-27-2</inkml:trace>
    </iact:actionData>
  </iact:action>
  <iact:action type="add" startTime="275101">
    <iact:property name="dataType" value="strokeEraser"/>
    <iact:actionData xml:id="d98">
      <inkml:trace xmlns:inkml="http://www.w3.org/2003/InkML" xml:id="stk57" contextRef="#ctx0" brushRef="#br1">39667 20179 0,'-81'54'1,"81"-27"0,81-108 58,-54 54-58,1595-2434 0,-1514 2298 1,108-242 13,-189 296-14,27 28 3,-54 27-1,0 0 0,0 27 2,0 0-1,-81 27 0,-27 0 4,27 81-4,0-27 1,0 0-2,-55 55 1,1-1 0,0 0 0,-27 27 0,-27 28 0,27-1 1,0 27-2,0 1 2,26-1-1,1 27 0,27 1-1,27-28 2,0 0-1,27-26 0,27-55 0,0 0-1,0-27 2,27-27-2,0 0 2,0-27-1,0 1 3,54-28 2,27-55 3,0-53-5,-27 54-2,0-54-2,0 0 1,27 0 0,0-28 1,28 1-1,-28-27 0,0-1-1,27 28 2,0-27-1,-27 27 0,0-1-1,0 28 2,-27 0-2,0 27 1,-27 0 0,0 27 0,-27 27 0,0-1 1,0 1-2,0 0 5,-81 27-4,-865 109 33</inkml:trace>
    </iact:actionData>
  </iact:action>
  <iact:action type="add" startTime="275479">
    <iact:property name="dataType" value="strokeEraser"/>
    <iact:actionData xml:id="d99">
      <inkml:trace xmlns:inkml="http://www.w3.org/2003/InkML" xml:id="stk58" contextRef="#ctx0" brushRef="#br1">39640 17610 0</inkml:trace>
    </iact:actionData>
  </iact:action>
  <iact:action type="remove" startTime="276505">
    <iact:property name="style" value="instant"/>
    <iact:actionData xml:id="d100" ref="#d49"/>
  </iact:action>
  <iact:action type="remove" startTime="276736">
    <iact:property name="style" value="instant"/>
    <iact:actionData xml:id="d101" ref="#d35"/>
  </iact:action>
  <iact:action type="remove" startTime="277153">
    <iact:property name="style" value="instant"/>
    <iact:actionData xml:id="d102" ref="#d36"/>
  </iact:action>
  <iact:action type="remove" startTime="277585">
    <iact:property name="style" value="instant"/>
    <iact:actionData xml:id="d103" ref="#d37"/>
  </iact:action>
  <iact:action type="remove" startTime="278080">
    <iact:property name="style" value="instant"/>
    <iact:actionData xml:id="d104" ref="#d20"/>
  </iact:action>
  <iact:action type="remove" startTime="278133">
    <iact:property name="style" value="instant"/>
    <iact:actionData xml:id="d105" ref="#d48"/>
  </iact:action>
  <iact:action type="remove" startTime="278741">
    <iact:property name="style" value="instant"/>
    <iact:actionData xml:id="d106" ref="#d46"/>
  </iact:action>
  <iact:action type="remove" startTime="278766">
    <iact:property name="style" value="instant"/>
    <iact:actionData xml:id="d107" ref="#d47"/>
  </iact:action>
  <iact:action type="add" startTime="276028">
    <iact:property name="dataType" value="strokeEraser"/>
    <iact:actionData xml:id="d108">
      <inkml:trace xmlns:inkml="http://www.w3.org/2003/InkML" xml:id="stk59" contextRef="#ctx0" brushRef="#br1">41937 23912 0,'0'0'2,"-54"-81"1,0 0 0,-27-27 1,0 0 0,27-28-1,0 1 0,0 0 2,0-28-2,0 28 3,0-27-3,27 27 1,-28-28 0,1 28 0,27 0 0,-27 0 0,0 26 1,27 1-2,-27 27 1,-27 0-1,27 0 2,-27 27-1,0 27 1,0 0-2,-27 27 1,0 0 0,0 0 0,-27 81 0,27-27 0,-1 27 0,-26 27 0,0 0-1,27 28 1,0-1 0,0 0 1,-27 0-1,27 1 0,0-1 0,27 0 0,0-27 0,0-27-1,26-26 1,1-1 0,27 0 0,0-54 1,27-108 11,0 26-13,108-26 2,-108-27-2,82-27 1,-28-28 0,0-26 1,0 0-2,0-1 2,0 1-2,0-1 1,0 1 1,0 0-2,0-28 1,0 28 1,0-28-2,0 1 1,0-1 1,0 1-2,0 26 1,0 1 1,0 27-2,-27 53 2,0 1-2,-27 54 2,0 27-1,0 27-1,0 0 2,-81 27-2,-27 135 5,27-54-3,0 27-2,-27 28 2,27 26-1,-27 0-1,-27 28 2,27-1-2,0-27 1,-28 28 0,28-28 1,-27 27-2,27-53 2,0-1-2,27 0 1,0-27 0,0-27 1,27-26-1,27-1 0,0-27 0,27 0-1,54-27 14,-54-108-14,108 53 2,-27-26-1,0-27-1,0-27 2,27-27-2,-27-1 1,27-26 1,0 0-2,-27-28 1,1-26 0,-1 26 1,-27 1-1,27-1 0,-54 28-1,27 0 1,-27 26 1,0 28 4,-27 27-5,0 27-4,0 0 6,0 54-4,0-27 1,-81 27 0,0 27 5,27 0-3,0 0-1,-27 81-1,26-81 1,-26 108 1,0-54-1,0 54-1,-27-27 2,27 55-2,-27-1 2,0 0-2,27 0 2,-27 28-2,27-28 1,-27 27 1,54-54-2,-27 1 1,27-28 0,27 0 0,-1-54 0,28 27 0,-27-54 0,27 27 1,82-27 6,-1-81-2,-27 27-5,0 0-1,27-54 2,-27-1-2,54-26 1,-27-27 0,0-1 0,0-26 1,27 27-2,-27-28 2,0 28-2,0-27 2,0 27-1,0-1 0,-26 1-1,26 0 1,-27-1 0,-27 28 0,27-27 1,-27-1-2,0 28 1,-27-27 5,27 27-6,-27 26 6,0-107-7,0 135 0,0 27 2,-81 27-1,81 0 1,-54 27 0,-54 108 5,26-27-6,28 54 2,-54 1-1,27 53 0,-27-27-1,0 55 2,0-28-2,0-27 1,0 28 1,27-55-2,0 0 1,27-27 0,0 1 1,27-55-2,0 0 2,27 0-1,0-27-1,0 0 2,0 0-2,81-27 14,-27-81-10,-27 27-3,27-27 0,27-1 1,-27-26-2,27-27 2,0-27-2,27-1 1,0-53 1,-27 27-2,27-55 4,0 28-5,1-28 1,-28 28 1,27 0 1,-27 26-2,-27 28 1,27 0 0,-54 53 1,27 28-2,-27 27 2,0 0-2,-27 27 1,0 0 5,-54 135 6,54-54-11,-108 27 0,54 28 1,-27-1-2,27 81 1,-54-27 0,27 55 0,-1-28 1,-26 28-1,54-1-1,-27-27 1,27 1 1,0-28-1,0-27-1,54-27 1,-27 1 1,27-28-2,0 0 1,0-54 0,108 27 1,-54-54-2,27 27 1,0-27 1,0 0-2,28-81 2,-1 27-2,27-27 1,0 0 0,27-28 1,-27-26-2,27 0 2,27-27-2,0-1 2,1-26-2,-1 0 1,0-1 1,-27 1-2,27 0 1,-27-1 0,-27 28 5,1 0-8,-1 26 2,135-161 9,-216 243-9,-27 27 2,0-27-2,0 54 2,-27-28-1,-81 83 11,-27 53-6,54-27-6,-27 0 2,-27 27-1,0 28-1,-1-1 2,-26 27-2,0 0 1,27 28 0,-27-28 0,27 0 1,0 1-2,0-1 2,27-27-2,0-27 1,27-26 1,0-1-2,27-27 2,0-27-2,27 0 1,81-27 9,27-81-5,-27 27-5,27-28 2,0-26-2,27 0 1,0-54 0,0 27 0,0-28 1,0-26-1,1 27-1,-1-1 2,-27 28-2,27-27 2,-27 26-2,0 1 1,0 27 0,-27 0 0,27 0 1,-27 26-2,-27 1 1,0 27 0,0 0 0,-27 27 0,0 0 1,-27 108 18,0-27-18,-81 27-2,81 1 1,-54-1 1,54 27-1,-54 0-1,54 27 1,-81 1 1,27-1-2,27 0 1,-27 27 0,27 1 1,-27-1-1,27 0 0,0 1-1,0-28 2,0-27-2,0 0 1,27-27 1,0-26-2,0-1 2,0-27-2,81 0 2,0-27 3,-27 0-5,27-54 1,0-28 0,27 1 1,0-27-2,1 0 2,26-54-2,0-1 2,0-26-2,27 27 1,0-28 0,0 28 1,0 0-2,1-1 6,-1 28-5,0 0 11,270-271-13,-351 325 2,-54 27-1,27 0 1,-27 27 0,0 0-1,-27 0 1,0 108 12,-81-81-12,81 108 1,-135-27-1,54 27-1,-27 1 2,0 26-2,-27 0 1,0 27 1,0 28-1,-28-28-1,55 27 1,-27 1 1,27-1-1,0 0-1,0-26 1,54-1 1,0-27-1,0-27 0,27-26-1,27-28 1,0 0 1,0-27-2,0 0 2,81-27 3,0-81 0,0 27-4,27-27-1,0-28 1,27-26 1,0-27-1,1-1-1,26-26 2,0 0-2,-27-1 2,27 1-2,-27 0 1,27-1 1,-27 28-1,0 0-1,-26-1 1,26 1 1,-54 27-2,27 0 1,-27 26 0,0 1 1,-27 27-2,-27 0 2,27 27-2,-54 27 1,27 0 1,-27 135 11,-81-27-12,81 0-1,-108 27 1,54 1 1,-27 26-1,0 27-1,-27-27 1,0 28 1,-1-28 1,-26 27-4,27 28 1,-27-1 2,0 0-1,-27 28-1,0 26 2,-27-26-1,0 26-1,-1 1 2,1-28-1,27-27 0,-27-26-1,54-1 2,0-27-1,0-27-1,54-27 2,-1-26-2,1-1 1,54-27 1,0 0-1,0-27-1,0 0 1,0-54 9,27-27-6,0-1 2,0 28-6,0 0 1,0-27 0,81 0 0,-81 0 1,54 0-1,-54-28 0,81 1-1,-26 27 1,-28-27 0,0 0 1,0 26-2,-27 1 1,54 0 4,-54 27-5,0 27 3,0-27-4,0 27 4,-108 27-2,-1 108 3,28-54-2,-27 54-1,0 1-1,-27-1 1,0 27 4,0 0-7,-135 82 7,162-109-5,0 0 3,-1-27-4,28-27 3,27 27-2,0-53 1,27 26 0,0-27 0,27 0 1,0 0 3,108-27 4,0-81-4,-27 81-5,1-109 2,26 55-2,0-54 2,0 27-2,27-27 2,-27 0-2,0-28 2,0 28-2,-27 27 2,0-27-2,0 27 1,-27 27 0,0-1 1,-27 28-2,0 0 2,-27 0-2,28 27 1,-28 54 17,0 0-13,0 28-1,0-28-3,0 0 0,0 0 1,0-27-1,0 27-1,81-27 2,-81 0-2,81 27 1,-27-54 1,0 27-2,27 0 1,0-27 0,0 27 0,0-27 0,27 0 1,0 0-2,0 0 1,27-81 0,0 81 1,28-108-1,-1 54-1,0-27 1,-27 27 1,27-27-2,0-1 1,0 1 1,-27 0-1,1 0 0,-1 0 0,-27 0-1,0 0 2,0-1-2,-27 28 1,0-27 1,0 0-2,-27 0 1,27 27 1,-27-27-2,-27 26 2,27 1-1,-27 0-1,0 0 1,0 27 0,-27 0 1,27 0 2,27 27 71,55-54-71,-55 54-1,0-54-3,54 0 2,-27 27 1,27 0-3,0-27 1,-27 26-2,27 1 0,0 0 3,0 0-2,-27 27 1,27-27 0,-27 27 1,1-27-2,-1 27 1,0 0 1,-27 0-2,27 0 1,-27 81 0,0-81 1,0 54-1,-27 1-1,27 26 1,-54-27 1,27 27-1,-27 0-1,0 27 2,0 1-1,0-1-1,-108 27 1,108-27 0,-81 0 0,81 1 1,-54-1-2,54-27 2,-54 0-2,54-27 2,0 0-2,0-27 5,0 0-4,0 0 12,162-27-11,-108-54 6,162-135 6,81-217-14,-243 298 0,27 27 0,-54 0 0,27 27 0,-27 0 1,-27 26 2,28 1-3,-28 109 12,-109-28-11,55 27 0,-27 0 1,0 27-2,0 27 2,-27-26-2,0 26 1,0-27 1,27 0-2,0-27 1,0 1 1,27-1-2,27-27 1,-27-27 0,54 27 0,-27-27 0,27 0 0,0 0 4,54-27 9,27 0-6,-81-81-7,81 81 0,-54-81 0,27 54 0,-27-27 1,27 0-2,-27 27 2,0-28-2,0 28 1,0 0 4,-27 81 21,0 55-21,-54-55-5,54 27 1,0 0 0,-54 0 0,54 0 0,-54 0 0,54 1 1,-54-1-2,54-27 2,-27-27-2,27 27 1,-27-27 0,27 0 1,0 0-2,0 0 6,81-27 7,-27-81-7,0 81-7,0-108 3,0 54-1,27-27-1,-27-1 1,27-26 0,-27 27 0,27-27 0,-27 0 0,0 27 1,0-1-2,-27 28 2,0 0-2,0 0 2,1 27-1,-28 81 23,-82 27-18,82 0-6,-54 1 1,0 26 1,0-27-2,0 54 1,-27-27 1,27 1-1,0-1-1,-27 27 1,0 0 1,0 1-2,0-1 2,-27 0-1,0 54 0,0-26 0,-27 26 0,-1 27-1,1-26 1,-27 26 1,27-26-1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00" units="cm"/>
          <inkml:channel name="Y" type="integer" max="1800" units="cm"/>
          <inkml:channel name="T" type="integer" max="2.14748E9" units="dev"/>
        </inkml:traceFormat>
        <inkml:channelProperties>
          <inkml:channelProperty channel="X" name="resolution" value="109.21502" units="1/cm"/>
          <inkml:channelProperty channel="Y" name="resolution" value="109.09091" units="1/cm"/>
          <inkml:channelProperty channel="T" name="resolution" value="1" units="1/dev"/>
        </inkml:channelProperties>
      </inkml:inkSource>
      <inkml:timestamp xml:id="ts0" timeString="2021-01-09T14:29:20.784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5" units="cm"/>
      <inkml:brushProperty name="height" value="0.055" units="cm"/>
    </inkml:brush>
  </inkml:definitions>
  <iact:action type="add" startTime="7316">
    <iact:property name="dataType"/>
    <iact:actionData xml:id="d0">
      <inkml:trace xmlns:inkml="http://www.w3.org/2003/InkML" xml:id="stk0" contextRef="#ctx0" brushRef="#br0">12782 6223 0,'0'-27'18,"-27"27"23,27-28-34,0 1 7,0 0-6,0 0 5,0 0 2,-27 27 3,27 54 25,0 0-35,0-26-2,0 26-3,0 0 0,0 0 2,54 0-1,-54 0 1,0 27 0,0 0-1,27 0 3,-27 55-2,0-55-1,0 0 5,27 0-8,-27 0 3,0 0-3,0-26 3,27-1 1,-27-27 0,0 27-3,0-27 1,27 0 5,-27 0-3,0 0 5,0-81 32,0 0-33,0-27-6,0 27 2,-54-1-2</inkml:trace>
    </iact:actionData>
  </iact:action>
  <iact:action type="add" startTime="7889">
    <iact:property name="dataType"/>
    <iact:actionData xml:id="d1">
      <inkml:trace xmlns:inkml="http://www.w3.org/2003/InkML" xml:id="stk1" contextRef="#ctx0" brushRef="#br0">12566 6250 0,'0'-27'6,"0"54"-6,0-81 2,0 26 5,0 1 4,0 0-10,0-27 4,54 0 6,0 0-5,27-27 3,0 27-1,-27 27 1,27-27-2,-27 27-6,-27 27 7,54-27-3,-27 27-3,0-27 3,1 27 2,-28 0-5,27 0 2,-27 0 5,27 81-7,0-27 1,0-54 3,-27 81 0,0-27 1,0 0-1,-27 0 1,0-27-6,0 0 4,0 27 1,0-27-1,-54 1 2,54-1-6,-81-27 4,81 27 0,-81 0-3,27 0 2,0-27 4,0 27-7,-1 0 4,-53 0 4,27-27-3,27 0 0,27 0-1,0 0 3,0 0 3,0 0-4</inkml:trace>
    </iact:actionData>
  </iact:action>
  <iact:action type="add" startTime="8474">
    <iact:property name="dataType"/>
    <iact:actionData xml:id="d2">
      <inkml:trace xmlns:inkml="http://www.w3.org/2003/InkML" xml:id="stk2" contextRef="#ctx0" brushRef="#br0">14106 6818 0,'-54'0'5,"108"0"-4,-108-27 3,54 0 1,-27 0 3,0 27-1,27-28-2,-81 28 6,27 0-2,27 0-3,0 82-4,0-82 4,-27 54 1,-27 54-1,54-54 0,-54 27 1,54 0 1,-27 0 0,54-26-1,0-1 1,0-27-7,0 0 3,0 27 5,0 0-4,0-27 1,54 27 3,-54 0-4,54-54 1,-27 27 0,0-27-1,0 0 1,0 0 0,0 0-1,27-81 1,-27 81 0,0-54-1,0 0-3,0 0 6,54-27-1,-27-28 3,27-53-3,-54 135 3,0-54-4,0 54 1,-27 0 0,0 81 42,0 0-41,0 0 0,27-54-3,-27 27 0,0 27 2,27-27-2,0 0 2,-27 0-3,27 1 2,0-28-1,-27 27 1,54-27 0,-54 27-1,27-27 2,0 0-6,0 0 5,0 0 2,27-54-2,1-1 2,-28 55 3,0-54-11</inkml:trace>
    </iact:actionData>
  </iact:action>
  <iact:action type="add" startTime="9147">
    <iact:property name="dataType"/>
    <iact:actionData xml:id="d3">
      <inkml:trace xmlns:inkml="http://www.w3.org/2003/InkML" xml:id="stk3" contextRef="#ctx0" brushRef="#br0">14647 7305 0,'-27'0'5,"27"-55"0,-27 55 1,27-81 3,-27 27-4,0-54 8,27 54-8,0 0 5,0-81-4,0 108 0,0-28 1,0 28-1,0 0 1,54 0-1,-54 0 1,27 0 0,27 0 2,0 0-3,-54 0 3,27 27-6,27-27 4,-27 0 5,27 27-6,-27-27 0</inkml:trace>
    </iact:actionData>
  </iact:action>
  <iact:action type="add" startTime="9759">
    <iact:property name="dataType"/>
    <iact:actionData xml:id="d4">
      <inkml:trace xmlns:inkml="http://www.w3.org/2003/InkML" xml:id="stk4" contextRef="#ctx0" brushRef="#br0">15106 5465 0,'0'-27'6,"0"0"4,0 81 39,0 0-45,0 0 4,0 0-1,0-26-2,27 26 3,-27 0-6,0 27 3,0-27-3,0 27 4,27 54 2,0 1 0,-27-28 0,27 0 0,0-27 3,0 0-3,-27-27 1,0 1-1,0-1-1,27 0 0,-27-27 1,0 0 0,0 0-2,0-108 22</inkml:trace>
    </iact:actionData>
  </iact:action>
  <iact:action type="add" startTime="10180">
    <iact:property name="dataType"/>
    <iact:actionData xml:id="d5">
      <inkml:trace xmlns:inkml="http://www.w3.org/2003/InkML" xml:id="stk5" contextRef="#ctx0" brushRef="#br0">15484 5303 0,'0'0'2,"0"81"3,0 0 2,27-54-1,-27 27 5,0 0-10,27 55 3,-27-28 5,0-27-7,0 54 2,27-27 2,-27 27 1,0-26 0,0-28-6,27 0 6,-27 54-1,0-27 1,0-27 0,27 27-1,-27 1 2,0-28-2,0-27 2,27 0-2,-27 0 1,27-27 17,-27-54-17,0 0-3</inkml:trace>
    </iact:actionData>
  </iact:action>
  <iact:action type="remove" startTime="13669">
    <iact:property name="style" value="instant"/>
    <iact:actionData xml:id="d6" ref="#d4"/>
  </iact:action>
  <iact:action type="remove" startTime="14089">
    <iact:property name="style" value="instant"/>
    <iact:actionData xml:id="d7" ref="#d5"/>
  </iact:action>
  <iact:action type="add" startTime="13577">
    <iact:property name="dataType" value="strokeEraser"/>
    <iact:actionData xml:id="d8">
      <inkml:trace xmlns:inkml="http://www.w3.org/2003/InkML" xml:id="stk6" contextRef="#ctx0" brushRef="#br1">48638 15987 0,'0'0'2,"0"27"1,0 27 1,0-27-1,0 0 1,0 0-1,0-81 15,0-27-11,54 27-2,-54-1-1,0-26 0,54 0 2,-54 0-3,54 27 1,-54-54 0,27 27 0,-27-1-1,27 1 0,0 27 2,1-27 8,-1-108-7,0 135 11,0-82-13,-27 109-2,0 0 1,0 0 4,0 81 28,0 27-26,0-54-5,0 28 0,0-1-1,0 0 2,-54 0-1,54 0-1,0 0 2,0 0-1,-55 0 0,55 0 0,0-27-1,0 27 2,0-26-1,0-1 0,0-109 24,0 28-25,0 0 2,82 0-2,-82-27 1,0 0 1,27 0-1,-27 0 0,27-1-1,-27 1 2,0 0-1,27-27 4,-27 27-4,27 54 0,-27-27-1,0 27 2,0-1 0,0 1-2,0 0 5,0 81 16,0 28-16,0-28-5,-54 0 2,54 0-1,0 27 0,0-27-1,-27 27 2,27 0-1,0-26-1,-27-1 2,27 0-1,0-27 0,0 27-1,0-27 1,0 0 1,0 0-1,0 0 0,0 0 0,54 0 9,-54-81 6,27 54-15,-27-81 0,27 54-1,0-27 2,0 0-1,0-27 1,0 26-2,0-26 9,27-54-8,-27 81-2,0-27 1,-27 27 2,27 27-1,-27-27-1,27 27 0,-27-1 2,0 1-1,0 0 0,27 27-1,-27 54 28,27 1-21,-27-1-8,0 0 3,0 0-1,27 27-1,-27-27 2,0 27-1,0 0 0,0-26-1,0-1 2,0 27-1,0-27 0,0-27 0,0 27 0,0-27 0,0 0 0,0 0 4,0-81 25,0 0-26,27-54 1,-27 81-4,0-54-1,0 26 2,0 1-1,27 0 0,-27 27 0,0-27 1,0 27-2,0 0 2,0 0-2,-54 81 26,0 27-23,0 0-1,27-27-1,-27 55 0,-27-1 0,27 27 0,-27 0 0,0 28-1,-1 26 1</inkml:trace>
    </iact:actionData>
  </iact:action>
  <iact:action type="add" startTime="19919">
    <iact:property name="dataType"/>
    <iact:actionData xml:id="d9">
      <inkml:trace xmlns:inkml="http://www.w3.org/2003/InkML" xml:id="stk7" contextRef="#ctx0" brushRef="#br0">15160 6547 0,'27'0'11,"-27"-54"26,0 27-15,0 0-12,-54 27 2,0 0-3,27 0 2,0 54-9,-27 0 6,0-54-3,27 54 0,0-54 2,0 27-2,0 0 4,0 0-4,0 28 3,27 26 0,-27-27-3,27-27 4,0 54-4,0-54 1,0 27 0,0-27 0,0 0 0,81 0-1,-54 0 5,27-27-5,-27 0 3,0 0-3,-27 27 1,27-27-2,0 0 1,0 0 2,0 0-6,0 0 5,0 0 3,0 0-4,0-81 1,0 81 0,-27-54 0,27 54-4,-27-54 7,54-81-5,-54 81 3,27 0 0,0 27-6,-27-1 5,27-26 3,0 0-3,-27 27 2,27 27-2,-27 54 47,0-27-45,27-27-3,-27 54 0,0 1 0,0-28 0,54 0 0,-54 54 1,54-54 0,-27 0 1,-27 0 0,27-27-6,-27 27 4,27-27 1,0 0 0,0 0-1,0 0 0,0 0 4,0 0-2,0 0-1</inkml:trace>
    </iact:actionData>
  </iact:action>
  <iact:action type="add" startTime="20794">
    <iact:property name="dataType"/>
    <iact:actionData xml:id="d10">
      <inkml:trace xmlns:inkml="http://www.w3.org/2003/InkML" xml:id="stk8" contextRef="#ctx0" brushRef="#br0">15538 5519 0,'0'54'5,"54"0"2,-54 1 1,0-1 7,54 81-9,-27-108-4,0 81 6,-27-54-3,0 0 2,27 28-1,-27-28 0,0 0 1,27 0-5,-27 27 5,0 0 1,27-27-2,-27-27 2,28 0-1,-1 27 2,-27-27-2,27 28-1,-27-28 4,0 0-8,0 0 2,0 0 8</inkml:trace>
    </iact:actionData>
  </iact:action>
  <iact:action type="add" startTime="21155">
    <iact:property name="dataType"/>
    <iact:actionData xml:id="d11">
      <inkml:trace xmlns:inkml="http://www.w3.org/2003/InkML" xml:id="stk9" contextRef="#ctx0" brushRef="#br0">16052 5357 0,'27'0'5,"-27"81"2,0-27-2,27 27 5,-27-54-5,27 28 1,0 26 2,-27 27-1,27-81 0,-27 27-5,27 0 4,-27 54 2,27 1-2,0-28 3,0 0-4,-27-27 3,0 27-1,0-54-5,0 0 3,27 54 1,-27-54 0,0 0 0,27 0 1,-27 1-1,0-1 3,27-27-3,-27 27 0,0 0 13</inkml:trace>
    </iact:actionData>
  </iact:action>
  <iact:action type="add" startTime="21562">
    <iact:property name="dataType"/>
    <iact:actionData xml:id="d12">
      <inkml:trace xmlns:inkml="http://www.w3.org/2003/InkML" xml:id="stk10" contextRef="#ctx0" brushRef="#br0">16781 6439 0,'54'0'5,"-108"0"-5,135 0 3,-54-54 5,0 27-1,0-27 1,0 27 2,27 0-1,-54-27-1,27 54-6,-27-55 8,0 28-3,0 0 5,-54 27 0,0 0 3,27 0-9,-27 0 3,0 27 0,-27-27-2,27 54 4,27-54-4,0 55 1,-27-1 0,27-27 1,0 0-8,27 0 7,0 54 0,0-27-1,0-27 1,0 27-1,0-27 4,54 0-5,-54 0 2,27-27 0,27 54 3,-27-54-6,0 28 5,27-1-1,0 0-1,-27-27 0,27 0 0,-27 0 0,27-54 4,27-1-6,-26 55-1</inkml:trace>
    </iact:actionData>
  </iact:action>
  <iact:action type="add" startTime="22161">
    <iact:property name="dataType"/>
    <iact:actionData xml:id="d13">
      <inkml:trace xmlns:inkml="http://www.w3.org/2003/InkML" xml:id="stk11" contextRef="#ctx0" brushRef="#br0">17511 5059 0,'0'55'6,"0"-1"4,0 54-2,0-81-1,0 27-1,0 81 2,0 0-1,0 1 2,0-1-2,0 0 0,0-108 0,0 27-6,0 0 8,54 55-2,-54-55 1,27-27-6,-27 27 3,27 0 3,-27-27-6,0 0 5,27 0-5,0 27 7,-27 0-2,27 0 3,0 1-2,-27-1 1,0-27-8,27 0 2,-27 0-2,0 0 5</inkml:trace>
    </iact:actionData>
  </iact:action>
  <iact:action type="add" startTime="22831">
    <iact:property name="dataType"/>
    <iact:actionData xml:id="d14">
      <inkml:trace xmlns:inkml="http://www.w3.org/2003/InkML" xml:id="stk12" contextRef="#ctx0" brushRef="#br0">13701 9198 0,'54'0'9,"0"-27"9,0 27-11,27-54-3,27 0 12,108-27-7,-54 0-2,28 26 5,134-53-1,-108 27-2,-108 27-7,135-27 6,-27 0 1,1-28-1,-109 82-6,-27-27 9,0 27-9,162-81 4,-81 54 4,-27-27-1,0 27 0,-81 27-7,54-27 6,1 27 0,-55-28 3,54 28-2,-81 27 1</inkml:trace>
    </iact:actionData>
  </iact:action>
  <iact:action type="remove" startTime="33184">
    <iact:property name="style" value="instant"/>
    <iact:actionData xml:id="d15" ref="#d14"/>
  </iact:action>
  <iact:action type="add" startTime="33193">
    <iact:property name="dataType" value="strokeEraser"/>
    <iact:actionData xml:id="d16">
      <inkml:trace xmlns:inkml="http://www.w3.org/2003/InkML" xml:id="stk13" contextRef="#ctx0" brushRef="#br1">48881 16987 0,'0'0'12,"55"-162"-8,-55 135 3,0 0 5,0 108 16,-55 0-20,55-54-4,0 27 0,0 1-1,-27-1 2,27 0 0,-27 0-3,27 0 2,-27 0 1,27-27-1,-27 27-1,27-27 2,0 0-1,0 0 4,54-27 19,-54-54-22,54-27 2,-26 0 1,-28 54-3,54-27-1,-54 27 0,27 0 0,-27 0-1,27-27 5,-27 108 33,0 0-33,-54 0-3,54 0-1,-54 0 0,54 27 0,-82-27-1,55 55 1,-27-28-1</inkml:trace>
    </iact:actionData>
  </iact:action>
  <iact:action type="add" startTime="40163">
    <iact:property name="dataType"/>
    <iact:actionData xml:id="d17">
      <inkml:trace xmlns:inkml="http://www.w3.org/2003/InkML" xml:id="stk14" contextRef="#ctx0" brushRef="#br0">9215 9983 0,'0'-82'116,"81"82"-111,-81-27 3,54 27-2,-27-54 1,27 54-1,-54-27-1,28 27 0,-1-27 2,0 27-2,-27-27 1,27 27-2,0 0 1,0 0 2,27-27-1,0 27 0,-27-27 4,54 27-4,-54-27-4,0 27 3,27-27 2,-27 27-1,0 0-4,0 0 4,0-27-5,0 27 4,0 0 1,0 0 0,27-27 0,0 27 4,-27 0-4,0 0 3,27 0-4,-27 0 1,0 0 0,0 0 0,0 0 3,0 0-2,0 0 3,0 0-2,0 0 0,0 0 1,0 54-5,0-54 1,0 0 4,0 0-3,0 0-2,1 0 8,-28 27-9,27-27 1,0 0 5,0 0-2,0 0 3,-27 27-10,27-27 4,0 0 8,0 0 2,0 0-4,0 0 5,0 0-10,0 0 8,0 0 0,0 0 2,0 0-4,0 0 2,0 0 0,0-54-10,0 27 9,0-27 1,-27 0-10,27 27 4,-27 0-1,0-28 1,27 55 0,-27-54 0,0 27-1,0 0 1,0 0 0,0 0-1,-54 0 5,54 0-6,-27 0 6,27 0-5,-54 27 3,54-27-3,-27 27 0,0 0 1,0-27-1,0 27 3,-27 0-4,0-27 1,27 27 1,0-27-2,0 27 2,-27 0-1,27-27-1,0 27 5,0 0-5,-1 0 1,1-27 0,0 27 0,0 0 5,0 0-5,0 0 0,-27 0 4,27 0-6,-27 0 6,27 0-4,0 0 3,-27-27-3,27 27 3,-27 0-3,27 0 0,0-27 1,0 27-2,0 0 5,-27 0-4,27 0 2,0-28-4,0 28 2,0 0 1,0 0-3,0-27 3,0 27 1,0 0-3,0 0 2,0 0-2,27-27 1,-27 27-5,0 0 12,0 0-2,0 0 6,0 0-14,0 0 9,0 0-8,0 0 1,0 0 1,0 0 1,0 0 3,0 0 11,0 0-10,-1 0-3,1 0-4,0 0 2,0 0 2,0 0 6,-27 27-13,27 0 6,0-27-1,0 28 1,-27 26 2,54-27-4,-27 0 0,27 0 5,-27 0-5,0-27-3,27 27 7,0 0-3,-27-27 0,27 27 1,0 0-2,0 0 5,0 0 18,0 0-16,54 0-4,-54 0 1,27-27-4,27 27 2,-27-27 0,0 27 2,0-27-8,0 0 6,0 27 0,0-27-1,0 0 1,0 0 0,0 0-2,0 0 3,1 0 0,-28 27-1,27 1-3</inkml:trace>
    </iact:actionData>
  </iact:action>
  <iact:action type="remove" startTime="43417">
    <iact:property name="style" value="instant"/>
    <iact:actionData xml:id="d18" ref="#d17"/>
  </iact:action>
  <iact:action type="add" startTime="43397">
    <iact:property name="dataType" value="strokeEraser"/>
    <iact:actionData xml:id="d19">
      <inkml:trace xmlns:inkml="http://www.w3.org/2003/InkML" xml:id="stk15" contextRef="#ctx0" brushRef="#br1">44666 17069 0,'0'0'4,"0"54"-1,0 0 1,-54 0 0,54 27 0,-54-27 12,-108 298-11,108-244 10,-108 217-11,135-244 3,0-27-3,27-27-1,-27 0 2,27 0 0,0-108 10,54 81-11,-54-108 0,54 54 1,-54-28-2,81 1 1,-81-27-1,54 27 2,-27 0-1,-27 27 1,54 0-1,-54-1 0,0 28 0,0 0-1,0 0 2,-81 27 6,0 81-4,27-81-2,0 82-2,0-28 2,-27 0 0,27 0-1,0 0 0,27-27 0,0 0-1,0 27 6,27-108 30,-109 54-19,109 54-15,-81 0-1,0 27-1,27 1 1,-27-1 0,27 27 0,-27 0-1,54 0 2,-27-27-2,27 1 2,27-28-1,0 0 1,0-27-2,81-27 12,-27 0-6,-54-54-5,54 54 0,27 0 4,-54 0 1</inkml:trace>
    </iact:actionData>
  </iact:action>
  <iact:action type="add" startTime="51049">
    <iact:property name="dataType"/>
    <iact:actionData xml:id="d20">
      <inkml:trace xmlns:inkml="http://www.w3.org/2003/InkML" xml:id="stk16" contextRef="#ctx0" brushRef="#br0">5676 15393 0,'54'0'58,"-54"-28"-56,0 1 4,27 27-1,0-27-1,-27 0 2,0 0-2,27 27 0,-27-27 4,27-27-4,-27 27 1,27 27 3,0-54-4,0 27 0,-27 0 0,27 0 1,0 0 1,-27 0 7,27 27-5,0 0 7,0 0-2,0 0 2,0 0-6,0 0 3,-27 27-6,27-27-2,0 0 4,-27 27 0,27-27-4,0 54-2,-27-27 7,27-27-6,-27 27 1,27 0 5,-27 0-5,27-27-1,-27 27 2,0 0-1,27 0 3,-27 0 5,0 0-7,27-27-1,-27 27 1,27-27 1,-27 27-2,27 1 4,0-28 1,-27 27-4,27-27 1,0 27-5,0-27 7,0 0-3,-27 27 0,27-27 0,0 0 8,0 0-2,-27-81-9,27 81 2,0-55 1,0-26 3,0 54-6,0-27 2,-27 27 1,27-27 0,0 27-1,-27 0 1,27 0 3,0-54-2,1 54-2,-28 0 3,27 0-2,-27-1 1,27 1-1</inkml:trace>
    </iact:actionData>
  </iact:action>
  <iact:action type="add" startTime="51980">
    <iact:property name="dataType"/>
    <iact:actionData xml:id="d21">
      <inkml:trace xmlns:inkml="http://www.w3.org/2003/InkML" xml:id="stk17" contextRef="#ctx0" brushRef="#br0">7351 15690 0,'27'0'4,"-54"0"-3,81 0 5,-27 0 0,27-54-1,-27 54 0,0-81-1,0 81 4,0-108-4,0 81 3,0-28-2,0 28 1,-27 0 3,0 0-4,0 0 3,-54 0 17,0 0-14,27 27-3,0-27-3,0 27 2,0 0-3,-27-27 1,27 27 1,-27 0-1,27 0-1,0 0 5,-27 0-4,27 0 0,0 0 1,0 0-1,27 54 7,-27-54-10,27 27 3,-27-27 4,27 27-3</inkml:trace>
    </iact:actionData>
  </iact:action>
  <iact:action type="add" startTime="52616">
    <iact:property name="dataType"/>
    <iact:actionData xml:id="d22">
      <inkml:trace xmlns:inkml="http://www.w3.org/2003/InkML" xml:id="stk18" contextRef="#ctx0" brushRef="#br0">7945 14824 0,'0'0'5,"0"55"35,0-1-28,54-54-5,-54 54-2,0 0 1,0-27-1,0 54 6,0 0-6,0-54 4,0 27-7,0 28 2,0-55 4,0 54-2,0-27 0,0-27 2,0 0-2,0 0 0,0 0 1</inkml:trace>
    </iact:actionData>
  </iact:action>
  <iact:action type="add" startTime="52980">
    <iact:property name="dataType"/>
    <iact:actionData xml:id="d23">
      <inkml:trace xmlns:inkml="http://www.w3.org/2003/InkML" xml:id="stk19" contextRef="#ctx0" brushRef="#br0">7729 15501 0,'54'0'5,"-27"0"3,27 0-2,-27 0 0,0-54 0,0 54-1,0 0 4,0-54-7,27 26 4,-27 1 1,0 27 1,0-27-7,0 27 7,55-54-1,-55 27 3,0 27-9,0 0 3,0 0 0</inkml:trace>
    </iact:actionData>
  </iact:action>
  <iact:action type="add" startTime="53343">
    <iact:property name="dataType"/>
    <iact:actionData xml:id="d24">
      <inkml:trace xmlns:inkml="http://www.w3.org/2003/InkML" xml:id="stk20" contextRef="#ctx0" brushRef="#br0">8405 14743 0,'0'54'4,"0"1"10,0-28-5,27 0-4,-27 27-1,0-27-1,0 0 4,0 27-6,0-27 2,0 0 1,0 0 0,27 54 2,-27-54-2,0 0 4,0 0-2,27 0-4,-27 0 4,0 1-4,0-1 6,0 0-4,0 0 4,0 0-7,27 0 3,-27 0 0,0 0 3,0 0-3,0 0 10,27-81 20</inkml:trace>
    </iact:actionData>
  </iact:action>
  <iact:action type="add" startTime="53825">
    <iact:property name="dataType"/>
    <iact:actionData xml:id="d25">
      <inkml:trace xmlns:inkml="http://www.w3.org/2003/InkML" xml:id="stk21" contextRef="#ctx0" brushRef="#br0">8810 15420 0,'0'-55'43,"0"1"-30,0 0-2,0 27-8,0 0-1,54 0-1,-54 0 5,0 0 2,0 0-4,54 0 0,-54 0 6,27 27 1,0-27 0,0 27-3,0 0-2,0 0 4,0 0 4,0 0-2,-27 54-5,27-54-1,-27 54-1,27-54 0,-27 54-2,27-27 4,-27 0 2,0 0-1,27 0-3,-27 0 15</inkml:trace>
    </iact:actionData>
  </iact:action>
  <iact:action type="add" startTime="54421">
    <iact:property name="dataType"/>
    <iact:actionData xml:id="d26">
      <inkml:trace xmlns:inkml="http://www.w3.org/2003/InkML" xml:id="stk22" contextRef="#ctx0" brushRef="#br0">9431 15095 0,'0'81'35,"0"-54"-23,0 27 2,0-27-12,0 0 9,0 0-9,55-27 2,-55 27 1,0 1 2,0-1-2,0 0 0,0 0 2,0 0-2,27 0 0,-27 0 1,0 0-1,0 0-1</inkml:trace>
    </iact:actionData>
  </iact:action>
  <iact:action type="add" startTime="54872">
    <iact:property name="dataType"/>
    <iact:actionData xml:id="d27">
      <inkml:trace xmlns:inkml="http://www.w3.org/2003/InkML" xml:id="stk23" contextRef="#ctx0" brushRef="#br0">9891 15393 0,'0'27'4,"0"0"3,0 0 10,0 0-14,0 0 5,0 0 0,0 0-6,0 0 3,0 0 5,0 0-6</inkml:trace>
    </iact:actionData>
  </iact:action>
  <iact:action type="remove" startTime="58781">
    <iact:property name="style" value="instant"/>
    <iact:actionData xml:id="d28" ref="#d21"/>
  </iact:action>
  <iact:action type="remove" startTime="58804">
    <iact:property name="style" value="instant"/>
    <iact:actionData xml:id="d29" ref="#d22"/>
  </iact:action>
  <iact:action type="remove" startTime="58920">
    <iact:property name="style" value="instant"/>
    <iact:actionData xml:id="d30" ref="#d20"/>
  </iact:action>
  <iact:action type="remove" startTime="59041">
    <iact:property name="style" value="instant"/>
    <iact:actionData xml:id="d31" ref="#d23"/>
  </iact:action>
  <iact:action type="remove" startTime="59077">
    <iact:property name="style" value="instant"/>
    <iact:actionData xml:id="d32" ref="#d24"/>
  </iact:action>
  <iact:action type="remove" startTime="59245">
    <iact:property name="style" value="instant"/>
    <iact:actionData xml:id="d33" ref="#d25"/>
  </iact:action>
  <iact:action type="remove" startTime="59283">
    <iact:property name="style" value="instant"/>
    <iact:actionData xml:id="d34" ref="#d26"/>
  </iact:action>
  <iact:action type="remove" startTime="59637">
    <iact:property name="style" value="instant"/>
    <iact:actionData xml:id="d35" ref="#d27"/>
  </iact:action>
  <iact:action type="add" startTime="58449">
    <iact:property name="dataType" value="strokeEraser"/>
    <iact:actionData xml:id="d36">
      <inkml:trace xmlns:inkml="http://www.w3.org/2003/InkML" xml:id="stk24" contextRef="#ctx0" brushRef="#br1">41370 25589 0,'0'0'4,"-27"-81"0,27 0-3,-27 27 2,27-27 2,-27 27-1,27 0 0,0-1-1,0 1 0,-28 27 2,28 0-1,0 0-1,0 0 0,-27 0 2,27 0-2,0 0 6,-27 0-2,27 0 1,0 0 0,-27 27 5,0 0-5,0 0 0,0 81-5,0-81 2,-27 54-1,0-54 0,0 81 0,0-54-1,0 27 2,0-27 0,-27 1-1,27-1-2,-27-27 3,0 27-2,0-27 2,0 27-1,-27-27 0,27 0 0,0 0 0,-28 0 0,28 0 0,-27-54 0,27 54-1,27 0 2,-27-55 0,27 55-2,0 0 1,0 0 0,0-27 0,27 27 0,0 0-1,0-27 2,0 0-1,27 0 0,-27 27-1,27-27 2,0-27-1,0 0 0,0 0 0,108-27 0,-54-27 0,27 26 0,0 1-1,27 0 2,0 27-1,0-27 0,27 27 0,1 27-1,26-27 2,-27 0-1,27-1 0,-27 1 0,27 27-1,-27-27 2,-27 0-1,27 27 0,-26 0 13,215-81 7,-135 54-13,-162 27 5,-108 27-5,27 0-2,0 0-4,0 0-2,0 54 6,-27-54-7,0 27 2,-27-27-1,26 54 0,-53-54 1,27 27 0,0 0-1,-27 0 2,0 0-1,0 0-2,0-27 18,-244 81-16,325-81 1,0 27-2,27-27 1,0 0 1,135 0 12,-54 0-15,28 0 3,-1 0-1,27 0 0,0 0 0,0 0 0,0 0 0,27-54 0,-27 54 0,0 0-1,0-54 2,0 54-1,0-27-1,1 27 2,-28 0-2,27-27 2,-27 27 10,108-27-7,-54 27-4,-81 0-1,0 0 1,0 0 0,-27 0 10,81-27-9,-81 27-3,0 0 1,0-27 0,-27 0 16,0 0-7,-54 27-4,54-27-4,-54 27 4,0 0 0,54-27-4,-27 27-1,-27 0 6,54-27-2,-27 27 2,108 0 15,-27 0-15,0 0-6,0 0 1,0 0 0,27 0 0,-27 54 11,163-54-11,-163 0 0,27 0 0,0 0 1,0 0-1,-27 0-1,0 0 11,216 0-9,-216 0 10,162 0-11,-162 0 0,-27 0-1,0 0 1,0 0 0,0 0 2,0 0-3,1 0 1,-28-81 28,-55 54-24,1-28 4,27 55-6,27-27-1,-27 27-1,0 0 4,0-27-1,27 108 38,0-26-38,81-1-1,-81 0-1,54 0-2,0 0 1,1 0 0,-1-27 0,0 27 0,0 0 1,27-27-2,-27 27 1,0-26 0,0-1 1,0 0 0,0 0-2,-27-27 0,0 0 1,0 27-1,-81-27 25,0 0-20,-54-54 0,81 54-4,-27 0-1,0-54 2,0 54-1,-27-55 0,27 55 0,0-27-1,-1 27 2,1-54-1,0 54 0,0-27 10,-81 0-9,81 0 9,-27 27-11,54 0-2,0 0 5,27 27 52,0 0-45,0 0-6,-54-27-4,54 54 3,0-27 1,-54 0-3,54 1 3,0-1-2,-27 0 2,27 0-3,0 0 0,0 0 1,0 0 2,0 0-2,0 0-1,0 0 0,0 0 0,0 27 0,0-27 0,0 27 0,0 0 1,0 28-1,0-1 1,0 27-1,-54 27 0,54 0 0,-108 28 2,54-1-6</inkml:trace>
    </iact:actionData>
  </iact:action>
  <iact:action type="add" startTime="74753">
    <iact:property name="dataType"/>
    <iact:actionData xml:id="d37">
      <inkml:trace xmlns:inkml="http://www.w3.org/2003/InkML" xml:id="stk25" contextRef="#ctx0" brushRef="#br0">3838 15555 0,'27'0'6,"-27"-54"158,0 0-155,54 54-4,-54-27 1,0 0-1,0-28 3,27 28-3,-27 0 3,27-27-6,-27 27 3,27 0 1,-27 0-1,0 0 0,27-27 0,-27 0 1,27 54-2,-27-27 1,0 0 3,0 0 7,27 27-8,0 0 12,0 0-8,0 0 4,0 0-3,0 0-10,0 54 5,0-54-3,-27 54 3,27-54-3,0 27 0,0-27 1,-27 54-3,28-54 1,-1 27 2,-27 0 0,27 0 0,0 0 0,0 0 0,-27 0 2,27 27-2,0-27 0,0 1 2,0-1-2,0-27 1,0 27 1,0-27 1,0 0 0,0 0-1,-27-82-4,27 82 4,-27-54-3,27 54 1,-27-54 1,27 27-2,-27-27 1,0 27-3,27 0 2,-27-27 2,0 27-2,0-27-2,27 27 1,-27-27 3,0 0-2,0-1 0,0 1 3,0 0-6,0 27 3,0-27 0,0 27 3,0 0-3,0 0 1,27 27 0,-27 54 12,0 0-9,0 27-3,0 0 3,-54-54 0,54 1-8</inkml:trace>
    </iact:actionData>
  </iact:action>
  <iact:action type="add" startTime="75663">
    <iact:property name="dataType"/>
    <iact:actionData xml:id="d38">
      <inkml:trace xmlns:inkml="http://www.w3.org/2003/InkML" xml:id="stk26" contextRef="#ctx0" brushRef="#br0">5081 15393 0,'-27'27'3,"0"-27"8,27 27-5,0 0 2,-27-27-3,27 27 2,0 0 1,0 0 7,81-27-7,-54 0 1,27 0 3,-27 0-8,0 0 8,0 0-10,-27-54 2,27 54 0,0 0 1,0-27 3,0 27-3,-27-27 0,27 0 0,-27 0 1,27 27 2,-27-28-6,27 1 2,-27 0 6,0 0-9,0 0 3,0 0 1,0 0 1,0 0-2,0 0 3,0 0-5,0 0 5,-54 0-3,54 0 0,0 0 3,-54 0-3,0 0 11,27 27-10,0 0 8,0 0 2,0 81-10,0-81-1,27 54-2,-27-54 5,27 27-2,-27 0 8,27 0-4,0 0-2,0 0 1,0 0-5,0 0 3</inkml:trace>
    </iact:actionData>
  </iact:action>
  <iact:action type="add" startTime="76260">
    <iact:property name="dataType"/>
    <iact:actionData xml:id="d39">
      <inkml:trace xmlns:inkml="http://www.w3.org/2003/InkML" xml:id="stk27" contextRef="#ctx0" brushRef="#br0">5946 14797 0,'0'0'3,"0"-27"8,27 27 46,-27 54-49,54-54 0,-54 28-2,0 26 2,0-27-3,27 0-1,-27 0 3,27 54-2,-27-27 7,0 81-7,0-108 1,0 54 0,0-53-1,0 26 2,0-27 0,-54-27 67,27 0-61</inkml:trace>
    </iact:actionData>
  </iact:action>
  <iact:action type="add" startTime="76642">
    <iact:property name="dataType"/>
    <iact:actionData xml:id="d40">
      <inkml:trace xmlns:inkml="http://www.w3.org/2003/InkML" xml:id="stk28" contextRef="#ctx0" brushRef="#br0">5703 15393 0,'54'0'11,"0"0"3,-27 0 0,27-28-11,-27 28 2,27-27 3,0 27 0,-27 0 0,27 0-2,-27 0 2,0 0-2,0 0 1,0 0 0,0 0-1,0 0 0,0 0 2,0 0-2,0 0 2</inkml:trace>
    </iact:actionData>
  </iact:action>
  <iact:action type="add" startTime="77054">
    <iact:property name="dataType"/>
    <iact:actionData xml:id="d41">
      <inkml:trace xmlns:inkml="http://www.w3.org/2003/InkML" xml:id="stk29" contextRef="#ctx0" brushRef="#br0">6378 14743 0,'0'54'55,"0"1"-52,0 26 8,0-54-8,0 27 3,0-27 1,0 0-6,0 0 4,0 27 2,0-27 0,0 0-6,0 0 4,0 54 1,0-54 4,0 82-4,0-82 0,0 27 1,54-27-1,-54 0-4,0 0 9,27-81 21,0 0-16,0 0-12,0 0 6,0 26-3,0 1 4,-27 0-5,27 0 1,0 0 2,0 27-3,0-27 3,0 27 3,0 0 2,0 0-3,0 0-3,0 0-1,0 0 5,0 0-4,-27 27-1,28-27 3,-28 27 12,0 0-10,0 0-4,0 0 0,0 1 0,0-1 0</inkml:trace>
    </iact:actionData>
  </iact:action>
  <iact:action type="add" startTime="77685">
    <iact:property name="dataType"/>
    <iact:actionData xml:id="d42">
      <inkml:trace xmlns:inkml="http://www.w3.org/2003/InkML" xml:id="stk30" contextRef="#ctx0" brushRef="#br0">7108 15122 0,'0'27'18,"0"27"-9,0-27 7,54-27-12,-54 27 0,0 0 3,27-27 1,-27 27-3,27-27 3,-27 27-3</inkml:trace>
    </iact:actionData>
  </iact:action>
  <iact:action type="add" startTime="77915">
    <iact:property name="dataType"/>
    <iact:actionData xml:id="d43">
      <inkml:trace xmlns:inkml="http://www.w3.org/2003/InkML" xml:id="stk31" contextRef="#ctx0" brushRef="#br0">7027 14906 0,'0'-27'5,"0"54"-5,0-81 9,-27 54-3</inkml:trace>
    </iact:actionData>
  </iact:action>
  <iact:action type="add" startTime="78245">
    <iact:property name="dataType"/>
    <iact:actionData xml:id="d44">
      <inkml:trace xmlns:inkml="http://www.w3.org/2003/InkML" xml:id="stk32" contextRef="#ctx0" brushRef="#br0">7540 15447 0,'27'-27'15,"-27"0"-4,0-1-2,0 1-5,0 0 4,0 0-3,27 0 3,-27-27-1,0 27 1,0 0-6,27 0 3,-27 0 5,27 0-3,0 27 9,0 0 0,0 54-9,-27-27 6,27-27-10,-27 54 5,27 0-1,0 0 2,0-27-3,0 0 6,0 1-2,0-28 0,0 27-2,-27 0 3</inkml:trace>
    </iact:actionData>
  </iact:action>
  <iact:action type="add" startTime="78710">
    <iact:property name="dataType"/>
    <iact:actionData xml:id="d45">
      <inkml:trace xmlns:inkml="http://www.w3.org/2003/InkML" xml:id="stk33" contextRef="#ctx0" brushRef="#br0">8189 15230 0,'0'27'6,"0"0"6,0 0-1,27-54 46,-27-27-41,0 27-13,0-27 5,0 81 74,0 27-67,0-27-11,0 0 1,0 0 3,0 27 2,0 1-1,54 26 0,-54-27 2,27 0-4,-27-27-5,0 0 7,0 0-8,27 27 5,-27 0 2,0 0-2,0-27 5,27 28-5,-27-28 3,0 0-2,0 0 4,0 0-5,0 0 5,-54 0-3,0-27 1,54 27-3,-27-27 3,-28 0-3,28 27-4,0-27 3,-27 0 1,27 0 3,0 0-2,0-81-1,-27 54 4,27-27-4,0-55 4,0 55-3,0 27 3,27 0-3,54 27 16</inkml:trace>
    </iact:actionData>
  </iact:action>
  <iact:action type="add" startTime="79916">
    <iact:property name="dataType"/>
    <iact:actionData xml:id="d46">
      <inkml:trace xmlns:inkml="http://www.w3.org/2003/InkML" xml:id="stk34" contextRef="#ctx0" brushRef="#br0">8134 15203 0,'0'-27'163,"0"0"-146,-27 27 11,0 0-21,0 0 17,27 27-12,-27 27 0,27-27 0,0 0-7,0 0 2,0 0 1,0 0-3,0 1 6,0-1-6,0 0 7,54 0-2,-54 0-1,27 0-5,-27 0 12,27-27-14,0 0 2,-27 27 4,28-27-3,-1 27 6,0-27 0,0 0-2,0 0 2,-27-54 0,27 54-9</inkml:trace>
    </iact:actionData>
  </iact:action>
  <iact:action type="add" startTime="81239">
    <iact:property name="dataType"/>
    <iact:actionData xml:id="d47">
      <inkml:trace xmlns:inkml="http://www.w3.org/2003/InkML" xml:id="stk35" contextRef="#ctx0" brushRef="#br0">9053 15203 0,'0'0'2,"-27"0"1,0 0 8,27 27 13,54-27-17,0 54 4,0-27-3,-27 0 0,-27 0-1,54 1-6,-27-1 5,27 27 3,-27-27-2,-27 0 2,27 27-4,0-27 5,0 0-5,-108-27 23,27 27-13,27-27-11,-27 0 8,27 0 1,27-54 46</inkml:trace>
    </iact:actionData>
  </iact:action>
  <iact:action type="add" startTime="81784">
    <iact:property name="dataType"/>
    <iact:actionData xml:id="d48">
      <inkml:trace xmlns:inkml="http://www.w3.org/2003/InkML" xml:id="stk36" contextRef="#ctx0" brushRef="#br0">9729 15068 0,'-27'0'8,"-27"0"3,27 0-3,0 0 0,0 0 2,27 27-8,-27-27 6,27 27 4,0 0-6,0 0-4,-27 0 7,27 0-8,0 0 5,0 0 0,0 0-1,0 0-3,0 0 1,0 1 1,0-1 4,0 0-3,0 0-2,0 0 1,0 0 3,0 0-2,0 0 5,54 0-2,-54 0 4,54-27-8,-27 0 6,0 0 0,0 0-4,0 0 2,0 0 4</inkml:trace>
    </iact:actionData>
  </iact:action>
  <iact:action type="add" startTime="82405">
    <iact:property name="dataType"/>
    <iact:actionData xml:id="d49">
      <inkml:trace xmlns:inkml="http://www.w3.org/2003/InkML" xml:id="stk37" contextRef="#ctx0" brushRef="#br0">9431 15257 0,'0'54'4,"55"-54"6,-55 27 0,27-27 12,-27-54-9,27 54-6,0 0 5,0 0-6,-27-27 1,27 27-2,27 0 2,-27 0-2,0-27 2,0 27 1,0 0-7,0-27 6,0 0 2,-27 0-4,27 27-4</inkml:trace>
    </iact:actionData>
  </iact:action>
  <iact:action type="add" startTime="82863">
    <iact:property name="dataType"/>
    <iact:actionData xml:id="d50">
      <inkml:trace xmlns:inkml="http://www.w3.org/2003/InkML" xml:id="stk38" contextRef="#ctx0" brushRef="#br0">10053 15068 0,'0'-27'4,"0"54"-4,-54-54 8,27 27 0,-27 0 8,0 0-9,27 54 2,0-54-3,0 54 6,0 81 0,27-54-6,0-53 6,0 80-5,54-81 1,0 27-2,-27-27 2,0-27 0,0 0 0,0 0-1,0 0-2,0-54 5,0 54-3,0-81 3,-27 54-2,27-27-2,0-1 2,0 28 2,0-27-2,-27 27 1,0 0-3,27 27 4,-27 54 22,0 0-19,27-27-6,-27 0-4,27-27 6,-27 28-4,27-28 2,0 0 4,-27 27-9,27-27 9</inkml:trace>
    </iact:actionData>
  </iact:action>
  <iact:action type="add" startTime="83361">
    <iact:property name="dataType"/>
    <iact:actionData xml:id="d51">
      <inkml:trace xmlns:inkml="http://www.w3.org/2003/InkML" xml:id="stk39" contextRef="#ctx0" brushRef="#br0">10485 15095 0,'0'0'2,"0"27"6,54-27-1,-54 54 2,27-54-4,27 27-2,-27-27 6,0 0 0,0 0 1,-27-54-3,28 54-6,-1 0 2,-27-54 1,27 0 3,-27 27-4,0 0 0,27 0 1,-27-27 0,0 27 0,0 0-1,27-1 2,-27 1-1,0 0 0,0 0 4,0 0-3,0 0 4,0 81 21,0 0-17,0 1-10,0-1 2,0-27 0,54 54 2,-54-27-1,27-27-2,-27 27 4,54 27-2,-54-27 3,27 82-4,-27-109 6,27 81-5,-27-54 4,0 27-4,0-54-1,0 0 2,0 27-3,-54-27 2,54 27 0,-81-54-1,81 27 2,-54-27-6,27 28 4,-27-28-3,27 0 4,-28 27 2,-26-27-3,54 0 1,0 0 1,-54 0-2,27-55 1,27 55-4,-27 0 2,27-54 3,0 54-6,0 0 5,-27-27-5</inkml:trace>
    </iact:actionData>
  </iact:action>
  <iact:action type="remove" startTime="87026">
    <iact:property name="style" value="instant"/>
    <iact:actionData xml:id="d52" ref="#d50"/>
  </iact:action>
  <iact:action type="remove" startTime="87073">
    <iact:property name="style" value="instant"/>
    <iact:actionData xml:id="d53" ref="#d48"/>
  </iact:action>
  <iact:action type="remove" startTime="87856">
    <iact:property name="style" value="instant"/>
    <iact:actionData xml:id="d54" ref="#d51"/>
  </iact:action>
  <iact:action type="remove" startTime="88534">
    <iact:property name="style" value="instant"/>
    <iact:actionData xml:id="d55" ref="#d47"/>
  </iact:action>
  <iact:action type="remove" startTime="88948">
    <iact:property name="style" value="instant"/>
    <iact:actionData xml:id="d56" ref="#d49"/>
  </iact:action>
  <iact:action type="add" startTime="86930">
    <iact:property name="dataType" value="strokeEraser"/>
    <iact:actionData xml:id="d57">
      <inkml:trace xmlns:inkml="http://www.w3.org/2003/InkML" xml:id="stk40" contextRef="#ctx0" brushRef="#br1">43639 24129 0,'0'0'3,"54"0"0,-27 0 4,0 0 1,0 0 3,-27-27 37,0-28-35,-54 55 14,-108-54-13,27 54 20,-54 109-19,162-109-13,27 27 9,0 0 6,81-27-9,-81 27-1,54-27-3,54 0 2,-54 0-3,0 0 2,0 0-2,27 0 2,-27 0-1,0 0-1,1-54 2,-1 54-2,0 0 2,0 0-2,-27-54 2,27 54-1,-27-28 0,0 28-1,0-27 2,0 0-2,0 0 2,0 0-1,0 0 0,0 27 0,-27-27-1,27 0 5,-81 27 20,0 0-21,-27 0 2,0 0-2,54 0-2,0 0-1,0 0 0,-27 27 0,27-27-1,0 0 2,0 0-2,0 54 2,-28-54-1,28 27 0,0 0 0,0-27-1,0 27 2,0 0-1,0-27-1,27 28 2,-27-28-1,0 27 8,108-27 12,0 0-16,0 0-1,-53 0-2,26-55-1,0 55-1,-27-54 2,27 54-1,-27-54-1,0 54 2,27-54-1,-27 27 0,0 0 1,0 0-2,-27 0 1,27 0-1,0 27 2,-27-27 2,27 27-2,-81 0 42,-27 0-34,54 0-8,0 54-1,-27-54 0,27 27 0,-27-27 0,0 54 0,27 0 0,-27-27 1,-1 0-1,28 27-1,0-27 1,0 1 0,0-1-1,0 0 2,0 0-2,27 0 4,54-27 22,0 0-21,27 0-1,-26-54-2,-28 54-1,27-54-1,0 54 3,27-55-2,-27 28 0,0 0 0,0-27 0,-27 27-2,27 0 3,-27 0-1,0 0 1,0 27-2,0-27 2,-27 0-1,27 27 0,-27-27 0,27 0 3,-27 0-3,0 0 8,0 81 20,0 0-24,0 27-1,0-54-1,-27 27-3,27-27 1,0 27-1,0-27 2,-54 28-2,54-1 2,0-27-1,0 27 1,0-27-1,0 0-2,0 0 21,0 27-11,54-54 1,-54-81-9,27 81-1,-27-81 2,54 0-2,-54 26 1,27-26 1,0-27-2,0 27 1,-27 0 0,27 27-1,-27-27 2,0 26-1,27 1-1,-27 0 1,0 27 0,0 0 0,0 0-1,0 0 5,0 108 20,0 0-20,0 1-3,0-28-2,0 27 1,0 0-1,0 0 2,0 0 0,0-27-3,27 27 3,-27 1-2,0-28 2,0 0 0,0 0-2,27-27 2,-27 0-2,0 0 0,0 0 2,27-27-2,-27-81 21,0 27-15,0 0-5,0 0-1,0-27 2,0 26-1,0-26 0,0 27 0,0-27-1,0 27 2,0 0-1,-54 0 0,54 27 0,0-27 0,-54 27-1,54-1 2,-27 28-1,-27-27 4,27 27-4,-27 0-1,27 0 2,-27 0 0,0 82-1,0-82-2,0 81 3,0-54-1,0 27 0,-27-27-1,27 27 2,0 0-1,0 0-1,0 0 2,-1-27-1,1 27 0,0-26-1,27 26 2,-27-27-2,27 0 2,-27 27-2,27-27 1,-27-27 0,27 27 1,-27 0-1,27-27-1,0 0 1,0 27 0,0-27 0,0 0 0,0 0 0,0 0 1,0 0 2,0 0-2,0 0-2,0 0 3,0 0-3,0 0 4,0 0 2,0 0 2,27-54 21,0 27-11,54 27-5,0 0-4,0 0-5,-27 0 1,0 0-2,0 0-3,0 0 5,-27-54 11,0 27-11,0-54 1,0 54-5,0-1 0,0 1-1,0-27 2,-54 27 0,54 0-2,-54 0 18,-54-81-10,27 108-8,54-27 1,0 27 1,0 0-1,0 0-1,0 0 6,0 0-2,27 54 1,-27-54-4,27 54 5,-27-54-6,27 54 2,0 0 2,0-27 1,0 0 1,0-81 44,54 54-47,-54-27 0,27-27 1,-27 27-2,54 0-2,-27 0 1,27-27 1,-27 27-2,0 0 2,27 0-1,-27-27 0,27 27 0,-27 0-1,0 0 1,0-1-1,0 1 2,0 0-1,0 27 0,0-27 3,0 27 5,0 0 1,-81 0 67,27 0-68,0 0-5,27 54-2,-27-54 8,27 55-9,0-28 3,-27 0-2,27 0 16,0 162-8,0-81-9,0-81 0,54 27 0,-54-27 0,0 0-1,27 1 0,27-1 3,-54 0 3,27-27-5</inkml:trace>
    </iact:actionData>
  </iact:action>
  <iact:action type="add" startTime="93037">
    <iact:property name="dataType"/>
    <iact:actionData xml:id="d58">
      <inkml:trace xmlns:inkml="http://www.w3.org/2003/InkML" xml:id="stk41" contextRef="#ctx0" brushRef="#br0">9513 15041 0,'0'54'52,"-54"-54"26,26 0-65,1 0-2,27 27-9,-54-27 3,27 0-1,0 0 1,0 27 0,0-27 1,0 0-4,0 27 2,0-27 4,27 27-7,-27-27 3,0 27 5,27 0 12,0 0-17,54 0 4,-54 0-3,0 0 3,54-27-3,-27 28 3,27-1-1,-27-27-4,0 27 5,0-27 0,27 0-5,-54 27 2,28-27 2,26 27-2,-27-27 1,0 27 0,-27 0 2,27-27-3,0 27 2,0 0-2,-27 0 4,27-27-3,-27 27 2,0 0 27,-54-27-22,0 0-1,27 0-3,0 0 6,27 27-13,-27-27 3,0 0 5,-1 27-2,83-27 39</inkml:trace>
    </iact:actionData>
  </iact:action>
  <iact:action type="add" startTime="93809">
    <iact:property name="dataType"/>
    <iact:actionData xml:id="d59">
      <inkml:trace xmlns:inkml="http://www.w3.org/2003/InkML" xml:id="stk42" contextRef="#ctx0" brushRef="#br0">10134 14879 0,'0'0'6,"0"-27"7,0-1 8,-54 28 0,54 55 0,0-1-12,0 0-2,54-54-2,-54 54 6,0-27-6,0 0 1,0 27-1,27 0 1,-27 0 0,0 0 0,27 28 3,-27-1-4,0-54 1,0 27 0,0 0-1,0-27 1,0 0 1,-54-27 76,0 0-68,54-54-9,-27 54-4</inkml:trace>
    </iact:actionData>
  </iact:action>
  <iact:action type="add" startTime="94220">
    <iact:property name="dataType"/>
    <iact:actionData xml:id="d60">
      <inkml:trace xmlns:inkml="http://www.w3.org/2003/InkML" xml:id="stk43" contextRef="#ctx0" brushRef="#br0">9729 15393 0,'0'-28'5,"54"28"34,27 0-27,-27 0-4,27 0 5,-27 0-4,0-27-6,27-27 5,-27 27-1,0-27 5,0 0-3,-27 27 1,0 27-4,0-54 1,0 27 1,0 27-7,-27-27 5,27 0-6</inkml:trace>
    </iact:actionData>
  </iact:action>
  <iact:action type="add" startTime="94653">
    <iact:property name="dataType"/>
    <iact:actionData xml:id="d61">
      <inkml:trace xmlns:inkml="http://www.w3.org/2003/InkML" xml:id="stk44" contextRef="#ctx0" brushRef="#br0">10674 15230 0,'0'-27'4,"-54"27"3,27 0 2,0 0 9,-27 0-13,27 0-2,0 54 3,0 0 1,27 28 1,-27-82-3,27 27 5,0 27-6,0-27 4,0 0 0,0 0 0,54-27 0,0 0 10,-27 0-12,0 0 2,0 0 2,0 0-2,0 0 8,0-54-9,-27 27-4,27 27 9,-27-27-4,0 0 1,0 0 10,28 27-13,-1 0 40,0 0-30,0 0-8,0 0 0,0 0 5,0 0 6,-27 27-9,27-27-8,0 0 6</inkml:trace>
    </iact:actionData>
  </iact:action>
  <iact:action type="add" startTime="95229">
    <iact:property name="dataType"/>
    <iact:actionData xml:id="d62">
      <inkml:trace xmlns:inkml="http://www.w3.org/2003/InkML" xml:id="stk45" contextRef="#ctx0" brushRef="#br0">11026 15149 0,'0'54'27,"0"-27"-11,0 0-9,0 0-1,0 27-3,27-27 4,-27 1-3,0-1 4,54 27-3,-27-27 2,0 0-6,0 0 4,0-27 3,27 27-1,-27-27 1,0 0 0,0 0-6,-27-54 2,27 54-2,0 0 3,0-81 1,-27 27 0,54-1 4,-54 1-2,27 0-1,0 0 1,-27 27-1,0 0 0,0 0-1,27 27 2,-27-27-2,0 0 4,0 0-2,0 0 4,0 81 29,0 0-32,0 0 3,0-27-9,0 0 1,0 0 1,0 0 2,0 0-6,27 27 4,-27 1 5,27 53-3,0-27 3,0 27-4,0 0 3,-27-27-1,27-26 1,-27-1-1,0 0 0,0-27-2,0 0 1,0 27 0,-54-54 2,54 27-7,-81 0 6,54-27 2,-27 0-3,0 0-1,27 0 1,-27 0 0,0-54 5,54 0 0,0 27-3,0-27-2</inkml:trace>
    </iact:actionData>
  </iact:action>
  <iact:action type="add" startTime="96129">
    <iact:property name="dataType"/>
    <iact:actionData xml:id="d63">
      <inkml:trace xmlns:inkml="http://www.w3.org/2003/InkML" xml:id="stk46" contextRef="#ctx0" brushRef="#br0">12107 14283 0,'27'0'4,"-27"55"11,0-1-2,27 0-10,-27-27 3,0 0-1,27 27 1,-27 27 0,0-27 2,27 27-2,-27 28 3,27-28-3,-27-54 5,0 81-6,27-108 2,-27 27-5,0 0 4,0 0-5,0 0 3,27 0 5,-27 27-3,0-27 4,0 0 18,0 0-18,0 1-5,0-1 2</inkml:trace>
    </iact:actionData>
  </iact:action>
  <iact:action type="add" startTime="96557">
    <iact:property name="dataType"/>
    <iact:actionData xml:id="d64">
      <inkml:trace xmlns:inkml="http://www.w3.org/2003/InkML" xml:id="stk47" contextRef="#ctx0" brushRef="#br0">12404 15095 0,'54'0'12,"-54"54"-9,27-54 4,-27 54-2,27-27 4,-27 27-2,0 0 1,27-27-1,-27 28-1,0-28 5,0 0-4,0 0-6,27-27 6,-27 27 3,0 0 8</inkml:trace>
    </iact:actionData>
  </iact:action>
  <iact:action type="add" startTime="96803">
    <iact:property name="dataType"/>
    <iact:actionData xml:id="d65">
      <inkml:trace xmlns:inkml="http://www.w3.org/2003/InkML" xml:id="stk48" contextRef="#ctx0" brushRef="#br0">12404 14797 0,'-27'-54'8,"54"108"-8,-54-135 9,0 162 22</inkml:trace>
    </iact:actionData>
  </iact:action>
  <iact:action type="add" startTime="97151">
    <iact:property name="dataType"/>
    <iact:actionData xml:id="d66">
      <inkml:trace xmlns:inkml="http://www.w3.org/2003/InkML" xml:id="stk49" contextRef="#ctx0" brushRef="#br0">12674 14446 0,'27'0'5,"-27"54"1,27-54 0,-27 54 1,0 0 2,27 0-2,-27-27-6,27 27 8,-27 55 1,27-1-3,-27-27 2,0 27-1,27-27-2,-27-27 6,27 55-5,0-82 2,-27 54-1,27-27 0,-27-27 2,27-27 8,-27-54-5,0 0 1</inkml:trace>
    </iact:actionData>
  </iact:action>
  <iact:action type="add" startTime="97517">
    <iact:property name="dataType"/>
    <iact:actionData xml:id="d67">
      <inkml:trace xmlns:inkml="http://www.w3.org/2003/InkML" xml:id="stk50" contextRef="#ctx0" brushRef="#br0">12566 15095 0,'0'-27'7,"54"27"5,-54-27-4,54 27 0,-27 0 0,-27-27-7,54 27 8,27-27 1,-27 0-1,-27-27-1,0 27 5,0 0-12</inkml:trace>
    </iact:actionData>
  </iact:action>
  <iact:action type="add" startTime="112559">
    <iact:property name="dataType"/>
    <iact:actionData xml:id="d68">
      <inkml:trace xmlns:inkml="http://www.w3.org/2003/InkML" xml:id="stk51" contextRef="#ctx0" brushRef="#br0">6243 9874 0,'0'-27'127</inkml:trace>
    </iact:actionData>
  </iact:action>
  <iact:action type="add" startTime="113095">
    <iact:property name="dataType"/>
    <iact:actionData xml:id="d69">
      <inkml:trace xmlns:inkml="http://www.w3.org/2003/InkML" xml:id="stk52" contextRef="#ctx0" brushRef="#br0">6081 9685 0,'54'-54'104</inkml:trace>
    </iact:actionData>
  </iact:action>
  <iact:action type="add" startTime="113437">
    <iact:property name="dataType"/>
    <iact:actionData xml:id="d70">
      <inkml:trace xmlns:inkml="http://www.w3.org/2003/InkML" xml:id="stk53" contextRef="#ctx0" brushRef="#br0">6054 9306 0</inkml:trace>
    </iact:actionData>
  </iact:action>
  <iact:action type="add" startTime="113731">
    <iact:property name="dataType"/>
    <iact:actionData xml:id="d71">
      <inkml:trace xmlns:inkml="http://www.w3.org/2003/InkML" xml:id="stk54" contextRef="#ctx0" brushRef="#br0">6027 8982 0,'54'-54'76</inkml:trace>
    </iact:actionData>
  </iact:action>
  <iact:action type="add" startTime="113980">
    <iact:property name="dataType"/>
    <iact:actionData xml:id="d72">
      <inkml:trace xmlns:inkml="http://www.w3.org/2003/InkML" xml:id="stk55" contextRef="#ctx0" brushRef="#br0">6081 8630 0,'0'-54'27</inkml:trace>
    </iact:actionData>
  </iact:action>
  <iact:action type="add" startTime="114247">
    <iact:property name="dataType"/>
    <iact:actionData xml:id="d73">
      <inkml:trace xmlns:inkml="http://www.w3.org/2003/InkML" xml:id="stk56" contextRef="#ctx0" brushRef="#br0">6027 8278 0,'0'0'1,"0"-27"13,0 0-2,0 0 18</inkml:trace>
    </iact:actionData>
  </iact:action>
  <iact:action type="add" startTime="114510">
    <iact:property name="dataType"/>
    <iact:actionData xml:id="d74">
      <inkml:trace xmlns:inkml="http://www.w3.org/2003/InkML" xml:id="stk57" contextRef="#ctx0" brushRef="#br0">6297 7873 0,'27'0'5,"-54"0"-5,81 0 69,0 0-52</inkml:trace>
    </iact:actionData>
  </iact:action>
  <iact:action type="add" startTime="114768">
    <iact:property name="dataType"/>
    <iact:actionData xml:id="d75">
      <inkml:trace xmlns:inkml="http://www.w3.org/2003/InkML" xml:id="stk58" contextRef="#ctx0" brushRef="#br0">6810 7683 0,'27'0'5,"0"-27"63,0 27-42,1-27-20,-1 0 2,27 0 5,-27 27-11</inkml:trace>
    </iact:actionData>
  </iact:action>
  <iact:action type="add" startTime="115041">
    <iact:property name="dataType"/>
    <iact:actionData xml:id="d76">
      <inkml:trace xmlns:inkml="http://www.w3.org/2003/InkML" xml:id="stk59" contextRef="#ctx0" brushRef="#br0">7243 7900 0,'27'0'14,"27"0"39,-54 27-46</inkml:trace>
    </iact:actionData>
  </iact:action>
  <iact:action type="add" startTime="115285">
    <iact:property name="dataType"/>
    <iact:actionData xml:id="d77">
      <inkml:trace xmlns:inkml="http://www.w3.org/2003/InkML" xml:id="stk60" contextRef="#ctx0" brushRef="#br0">7648 7764 0,'0'0'6,"27"0"6,0 0 33,0 0-38,0 0 9,0 27-12</inkml:trace>
    </iact:actionData>
  </iact:action>
  <iact:action type="add" startTime="115533">
    <iact:property name="dataType"/>
    <iact:actionData xml:id="d78">
      <inkml:trace xmlns:inkml="http://www.w3.org/2003/InkML" xml:id="stk61" contextRef="#ctx0" brushRef="#br0">7972 7954 0,'0'-27'6,"0"54"-6,27-54 4,-27 0 2,27 27 29,-27-27-23,27 27-5,0 0 1,-27-27-8</inkml:trace>
    </iact:actionData>
  </iact:action>
  <iact:action type="add" startTime="115773">
    <iact:property name="dataType"/>
    <iact:actionData xml:id="d79">
      <inkml:trace xmlns:inkml="http://www.w3.org/2003/InkML" xml:id="stk62" contextRef="#ctx0" brushRef="#br0">8270 7900 0,'27'-54'5,"0"54"21,0 0-15,0 0-3,0 0 1</inkml:trace>
    </iact:actionData>
  </iact:action>
  <iact:action type="add" startTime="115995">
    <iact:property name="dataType"/>
    <iact:actionData xml:id="d80">
      <inkml:trace xmlns:inkml="http://www.w3.org/2003/InkML" xml:id="stk63" contextRef="#ctx0" brushRef="#br0">8729 7873 0,'0'0'5,"27"0"23,0 0 0,0 0-21,0 0 5,0 0-4</inkml:trace>
    </iact:actionData>
  </iact:action>
  <iact:action type="add" startTime="116233">
    <iact:property name="dataType"/>
    <iact:actionData xml:id="d81">
      <inkml:trace xmlns:inkml="http://www.w3.org/2003/InkML" xml:id="stk64" contextRef="#ctx0" brushRef="#br0">9107 7764 0,'0'0'6,"27"0"-1,0 0 43,0 0-40,-27-54-5</inkml:trace>
    </iact:actionData>
  </iact:action>
  <iact:action type="add" startTime="116446">
    <iact:property name="dataType"/>
    <iact:actionData xml:id="d82">
      <inkml:trace xmlns:inkml="http://www.w3.org/2003/InkML" xml:id="stk65" contextRef="#ctx0" brushRef="#br0">9404 7791 0,'0'0'2,"27"0"6,1 0 36,-28-54-38,27 54 3</inkml:trace>
    </iact:actionData>
  </iact:action>
  <iact:action type="add" startTime="116677">
    <iact:property name="dataType"/>
    <iact:actionData xml:id="d83">
      <inkml:trace xmlns:inkml="http://www.w3.org/2003/InkML" xml:id="stk66" contextRef="#ctx0" brushRef="#br0">9783 7656 0,'54'0'69,"-27"0"-56</inkml:trace>
    </iact:actionData>
  </iact:action>
  <iact:action type="add" startTime="116958">
    <iact:property name="dataType"/>
    <iact:actionData xml:id="d84">
      <inkml:trace xmlns:inkml="http://www.w3.org/2003/InkML" xml:id="stk67" contextRef="#ctx0" brushRef="#br0">9945 7683 0,'54'0'46</inkml:trace>
    </iact:actionData>
  </iact:action>
  <iact:action type="add" startTime="118496">
    <iact:property name="dataType"/>
    <iact:actionData xml:id="d85">
      <inkml:trace xmlns:inkml="http://www.w3.org/2003/InkML" xml:id="stk68" contextRef="#ctx0" brushRef="#br0">10026 7900 0,'0'27'15,"54"-27"-13</inkml:trace>
    </iact:actionData>
  </iact:action>
  <iact:action type="add" startTime="118970">
    <iact:property name="dataType"/>
    <iact:actionData xml:id="d86">
      <inkml:trace xmlns:inkml="http://www.w3.org/2003/InkML" xml:id="stk69" contextRef="#ctx0" brushRef="#br0">10215 7927 0,'0'54'6,"0"-108"-6,27 135 8,0-81 44,0 0-29,0 0-15</inkml:trace>
    </iact:actionData>
  </iact:action>
  <iact:action type="add" startTime="120313">
    <iact:property name="dataType"/>
    <iact:actionData xml:id="d87">
      <inkml:trace xmlns:inkml="http://www.w3.org/2003/InkML" xml:id="stk70" contextRef="#ctx0" brushRef="#br0">10404 8630 0,'-54'0'30,"54"27"10,27-27 0</inkml:trace>
    </iact:actionData>
  </iact:action>
  <iact:action type="add" startTime="120601">
    <iact:property name="dataType"/>
    <iact:actionData xml:id="d88">
      <inkml:trace xmlns:inkml="http://www.w3.org/2003/InkML" xml:id="stk71" contextRef="#ctx0" brushRef="#br0">10377 8792 0,'0'27'62,"0"0"-57,0 0 10,27 1-7,-27-1 4</inkml:trace>
    </iact:actionData>
  </iact:action>
  <iact:action type="add" startTime="120845">
    <iact:property name="dataType"/>
    <iact:actionData xml:id="d89">
      <inkml:trace xmlns:inkml="http://www.w3.org/2003/InkML" xml:id="stk72" contextRef="#ctx0" brushRef="#br0">10512 9442 0,'0'54'72,"54"-54"-62</inkml:trace>
    </iact:actionData>
  </iact:action>
  <iact:action type="add" startTime="121056">
    <iact:property name="dataType"/>
    <iact:actionData xml:id="d90">
      <inkml:trace xmlns:inkml="http://www.w3.org/2003/InkML" xml:id="stk73" contextRef="#ctx0" brushRef="#br0">10566 9766 0,'0'-27'40,"0"81"-1</inkml:trace>
    </iact:actionData>
  </iact:action>
  <iact:action type="add" startTime="121352">
    <iact:property name="dataType"/>
    <iact:actionData xml:id="d91">
      <inkml:trace xmlns:inkml="http://www.w3.org/2003/InkML" xml:id="stk74" contextRef="#ctx0" brushRef="#br0">10512 10037 0,'0'27'60,"0"0"-52</inkml:trace>
    </iact:actionData>
  </iact:action>
  <iact:action type="add" startTime="121593">
    <iact:property name="dataType"/>
    <iact:actionData xml:id="d92">
      <inkml:trace xmlns:inkml="http://www.w3.org/2003/InkML" xml:id="stk75" contextRef="#ctx0" brushRef="#br0">10539 10524 0</inkml:trace>
    </iact:actionData>
  </iact:action>
  <iact:action type="add" startTime="121749">
    <iact:property name="dataType"/>
    <iact:actionData xml:id="d93">
      <inkml:trace xmlns:inkml="http://www.w3.org/2003/InkML" xml:id="stk76" contextRef="#ctx0" brushRef="#br0">10647 11010 0,'0'27'7,"0"-54"-7,0-27 24</inkml:trace>
    </iact:actionData>
  </iact:action>
  <iact:action type="add" startTime="122432">
    <iact:property name="dataType"/>
    <iact:actionData xml:id="d94">
      <inkml:trace xmlns:inkml="http://www.w3.org/2003/InkML" xml:id="stk77" contextRef="#ctx0" brushRef="#br0">10188 7710 0,'0'0'4,"27"0"8,27 0 97,-27 0-91</inkml:trace>
    </iact:actionData>
  </iact:action>
  <iact:action type="add" startTime="122724">
    <iact:property name="dataType"/>
    <iact:actionData xml:id="d95">
      <inkml:trace xmlns:inkml="http://www.w3.org/2003/InkML" xml:id="stk78" contextRef="#ctx0" brushRef="#br0">10566 7764 0,'27'0'5,"-54"0"-4,108 0 97</inkml:trace>
    </iact:actionData>
  </iact:action>
  <iact:action type="add" startTime="122971">
    <iact:property name="dataType"/>
    <iact:actionData xml:id="d96">
      <inkml:trace xmlns:inkml="http://www.w3.org/2003/InkML" xml:id="stk79" contextRef="#ctx0" brushRef="#br0">10891 7764 0,'0'0'6,"0"-54"13,54 54 39</inkml:trace>
    </iact:actionData>
  </iact:action>
  <iact:action type="add" startTime="123205">
    <iact:property name="dataType"/>
    <iact:actionData xml:id="d97">
      <inkml:trace xmlns:inkml="http://www.w3.org/2003/InkML" xml:id="stk80" contextRef="#ctx0" brushRef="#br0">11188 7737 0,'0'-27'7,"0"54"-5,0-81 11,54 54 36,-27 0-31</inkml:trace>
    </iact:actionData>
  </iact:action>
  <iact:action type="add" startTime="123460">
    <iact:property name="dataType"/>
    <iact:actionData xml:id="d98">
      <inkml:trace xmlns:inkml="http://www.w3.org/2003/InkML" xml:id="stk81" contextRef="#ctx0" brushRef="#br0">11485 7819 0,'27'0'5,"-54"0"-5,54-55 30,-27 28 20,27 27-44,-27-27 18,27 27-22</inkml:trace>
    </iact:actionData>
  </iact:action>
  <iact:action type="add" startTime="123725">
    <iact:property name="dataType"/>
    <iact:actionData xml:id="d99">
      <inkml:trace xmlns:inkml="http://www.w3.org/2003/InkML" xml:id="stk82" contextRef="#ctx0" brushRef="#br0">11809 7575 0,'0'0'6,"0"-27"15,27 27 3,0 0-11</inkml:trace>
    </iact:actionData>
  </iact:action>
  <iact:action type="add" startTime="123924">
    <iact:property name="dataType"/>
    <iact:actionData xml:id="d100">
      <inkml:trace xmlns:inkml="http://www.w3.org/2003/InkML" xml:id="stk83" contextRef="#ctx0" brushRef="#br0">12053 7764 0</inkml:trace>
    </iact:actionData>
  </iact:action>
  <iact:action type="add" startTime="124073">
    <iact:property name="dataType"/>
    <iact:actionData xml:id="d101">
      <inkml:trace xmlns:inkml="http://www.w3.org/2003/InkML" xml:id="stk84" contextRef="#ctx0" brushRef="#br0">12215 7764 0,'27'0'5,"-27"-54"13,27 27-9</inkml:trace>
    </iact:actionData>
  </iact:action>
  <iact:action type="add" startTime="124210">
    <iact:property name="dataType"/>
    <iact:actionData xml:id="d102">
      <inkml:trace xmlns:inkml="http://www.w3.org/2003/InkML" xml:id="stk85" contextRef="#ctx0" brushRef="#br0">12512 7629 0,'0'54'13,"27"-54"-8</inkml:trace>
    </iact:actionData>
  </iact:action>
  <iact:action type="add" startTime="124645">
    <iact:property name="dataType"/>
    <iact:actionData xml:id="d103">
      <inkml:trace xmlns:inkml="http://www.w3.org/2003/InkML" xml:id="stk86" contextRef="#ctx0" brushRef="#br0">13214 7575 0,'27'0'27,"1"0"-16</inkml:trace>
    </iact:actionData>
  </iact:action>
  <iact:action type="add" startTime="124786">
    <iact:property name="dataType"/>
    <iact:actionData xml:id="d104">
      <inkml:trace xmlns:inkml="http://www.w3.org/2003/InkML" xml:id="stk87" contextRef="#ctx0" brushRef="#br0">13593 7656 0,'0'0'9,"0"27"-9</inkml:trace>
    </iact:actionData>
  </iact:action>
  <iact:action type="add" startTime="124925">
    <iact:property name="dataType"/>
    <iact:actionData xml:id="d105">
      <inkml:trace xmlns:inkml="http://www.w3.org/2003/InkML" xml:id="stk88" contextRef="#ctx0" brushRef="#br0">13701 7954 0,'0'0'3</inkml:trace>
    </iact:actionData>
  </iact:action>
  <iact:action type="add" startTime="125422">
    <iact:property name="dataType"/>
    <iact:actionData xml:id="d106">
      <inkml:trace xmlns:inkml="http://www.w3.org/2003/InkML" xml:id="stk89" contextRef="#ctx0" brushRef="#br0">13647 8576 0,'0'0'7,"-27"0"-4,27 27 12,-27-27-12,27 27 7,0 0-3</inkml:trace>
    </iact:actionData>
  </iact:action>
  <iact:action type="add" startTime="125559">
    <iact:property name="dataType"/>
    <iact:actionData xml:id="d107">
      <inkml:trace xmlns:inkml="http://www.w3.org/2003/InkML" xml:id="stk90" contextRef="#ctx0" brushRef="#br0">13647 8901 0,'-54'27'6,"108"-54"-6,-108 81 6,27-54 7,81 0 6</inkml:trace>
    </iact:actionData>
  </iact:action>
  <iact:action type="add" startTime="126166">
    <iact:property name="dataType"/>
    <iact:actionData xml:id="d108">
      <inkml:trace xmlns:inkml="http://www.w3.org/2003/InkML" xml:id="stk91" contextRef="#ctx0" brushRef="#br0">13782 9847 0,'-27'27'6,"54"-54"-6</inkml:trace>
    </iact:actionData>
  </iact:action>
  <iact:action type="add" startTime="126500">
    <iact:property name="dataType"/>
    <iact:actionData xml:id="d109">
      <inkml:trace xmlns:inkml="http://www.w3.org/2003/InkML" xml:id="stk92" contextRef="#ctx0" brushRef="#br0">13782 10524 0,'0'54'7,"0"-108"-7,-54 108 5,54 0-1,0 0 3,-54-54 0,54 27 0,0 0-6</inkml:trace>
    </iact:actionData>
  </iact:action>
  <iact:action type="add" startTime="126600">
    <iact:property name="dataType"/>
    <iact:actionData xml:id="d110">
      <inkml:trace xmlns:inkml="http://www.w3.org/2003/InkML" xml:id="stk93" contextRef="#ctx0" brushRef="#br0">13755 10821 0,'0'0'1,"27"0"3,-27 81 0,0 0 2,0-54 0,0 0-4,0 1 1,27 26 2,-27-27 4,27 0-7,-27 0 7,27 0-2,-27 0 2,0 0 7,0 0-4,27 0-4,-27 0 4,0 0-8,0 0 0,0 0 4,27-27-4,-27 27 4,27-27 11,-27 27-11</inkml:trace>
    </iact:actionData>
  </iact:action>
  <iact:action type="add" startTime="127129">
    <iact:property name="dataType"/>
    <iact:actionData xml:id="d111">
      <inkml:trace xmlns:inkml="http://www.w3.org/2003/InkML" xml:id="stk94" contextRef="#ctx0" brushRef="#br0">13214 9739 0,'0'54'10,"0"0"22,0-27-19,55 27-2,-55-27-1</inkml:trace>
    </iact:actionData>
  </iact:action>
  <iact:action type="add" startTime="127407">
    <iact:property name="dataType"/>
    <iact:actionData xml:id="d112">
      <inkml:trace xmlns:inkml="http://www.w3.org/2003/InkML" xml:id="stk95" contextRef="#ctx0" brushRef="#br0">13539 10848 0,'0'27'8,"0"0"-3,-54-27 5,54 27 5,0 0-7,0 0 0,0 0 0</inkml:trace>
    </iact:actionData>
  </iact:action>
  <iact:action type="add" startTime="127603">
    <iact:property name="dataType"/>
    <iact:actionData xml:id="d113">
      <inkml:trace xmlns:inkml="http://www.w3.org/2003/InkML" xml:id="stk96" contextRef="#ctx0" brushRef="#br0">13431 11470 0,'0'27'8,"0"27"66,0 1-68</inkml:trace>
    </iact:actionData>
  </iact:action>
  <iact:action type="add" startTime="127826">
    <iact:property name="dataType"/>
    <iact:actionData xml:id="d114">
      <inkml:trace xmlns:inkml="http://www.w3.org/2003/InkML" xml:id="stk97" contextRef="#ctx0" brushRef="#br0">13377 12011 0,'0'27'7,"0"0"17,0 0 3,54-27-12,-54 27-15</inkml:trace>
    </iact:actionData>
  </iact:action>
  <iact:action type="add" startTime="128025">
    <iact:property name="dataType"/>
    <iact:actionData xml:id="d115">
      <inkml:trace xmlns:inkml="http://www.w3.org/2003/InkML" xml:id="stk98" contextRef="#ctx0" brushRef="#br0">13431 12688 0,'0'27'6,"0"-54"-6,27 54 14,0-27 25,0 0-23,-27 54-7,0-27-3</inkml:trace>
    </iact:actionData>
  </iact:action>
  <iact:action type="add" startTime="128240">
    <iact:property name="dataType"/>
    <iact:actionData xml:id="d116">
      <inkml:trace xmlns:inkml="http://www.w3.org/2003/InkML" xml:id="stk99" contextRef="#ctx0" brushRef="#br0">13566 13472 0,'0'54'9,"0"0"54,0 0-59</inkml:trace>
    </iact:actionData>
  </iact:action>
  <iact:action type="add" startTime="128420">
    <iact:property name="dataType"/>
    <iact:actionData xml:id="d117">
      <inkml:trace xmlns:inkml="http://www.w3.org/2003/InkML" xml:id="stk100" contextRef="#ctx0" brushRef="#br0">13566 13797 0,'0'0'5,"-54"0"18,54-55-16</inkml:trace>
    </iact:actionData>
  </iact:action>
  <iact:action type="add" startTime="128607">
    <iact:property name="dataType"/>
    <iact:actionData xml:id="d118">
      <inkml:trace xmlns:inkml="http://www.w3.org/2003/InkML" xml:id="stk101" contextRef="#ctx0" brushRef="#br0">13160 13824 0,'-54'-27'8,"108"54"-8,-135-54 6,81 0-6,-27 27 4,27-28 4,-27 28 2,0 0 14,27 82-19</inkml:trace>
    </iact:actionData>
  </iact:action>
  <iact:action type="add" startTime="128773">
    <iact:property name="dataType"/>
    <iact:actionData xml:id="d119">
      <inkml:trace xmlns:inkml="http://www.w3.org/2003/InkML" xml:id="stk102" contextRef="#ctx0" brushRef="#br0">12809 13905 0,'-27'0'9,"0"0"2,0 0 3,0 0-1,0 0 11,27 54-4,-27-54-20</inkml:trace>
    </iact:actionData>
  </iact:action>
  <iact:action type="add" startTime="128942">
    <iact:property name="dataType"/>
    <iact:actionData xml:id="d120">
      <inkml:trace xmlns:inkml="http://www.w3.org/2003/InkML" xml:id="stk103" contextRef="#ctx0" brushRef="#br0">12377 13986 0,'-27'54'2,"54"-108"-2,-81 108 9,27-54-2,0 27-2,0-27 1,0 0 2,27 27-4</inkml:trace>
    </iact:actionData>
  </iact:action>
  <iact:action type="add" startTime="129080">
    <iact:property name="dataType"/>
    <iact:actionData xml:id="d121">
      <inkml:trace xmlns:inkml="http://www.w3.org/2003/InkML" xml:id="stk104" contextRef="#ctx0" brushRef="#br0">12080 14148 0,'-27'0'5,"54"0"-4,-81 0 2,27 0 8,-1 0 1</inkml:trace>
    </iact:actionData>
  </iact:action>
  <iact:action type="add" startTime="129174">
    <iact:property name="dataType"/>
    <iact:actionData xml:id="d122">
      <inkml:trace xmlns:inkml="http://www.w3.org/2003/InkML" xml:id="stk105" contextRef="#ctx0" brushRef="#br0">11890 14121 0,'0'27'11,"-27"-27"-5,0 0 16,27-54-16,0 0 7,0 27-2,-27 27-3,0 0 4,0 54 4,0-54-12,27 54 1,-27-54 0,27 54 1,-27-54-1,0 0 8,0 0-4,27-81-7,-27 54 5,0 27 5,27-54-10,-27 54 7,0 0-4,0 0 7,27 54-6,-27-54-4,0 0 0,27 81 4,-27-81 0,0 27-1,27 0-1,-27-27 5,27 27-5</inkml:trace>
    </iact:actionData>
  </iact:action>
  <iact:action type="add" startTime="129514">
    <iact:property name="dataType"/>
    <iact:actionData xml:id="d123">
      <inkml:trace xmlns:inkml="http://www.w3.org/2003/InkML" xml:id="stk106" contextRef="#ctx0" brushRef="#br0">11269 14175 0,'-27'0'2,"0"0"1,0 0 5,0 0 0,0 0-2,0 0 2</inkml:trace>
    </iact:actionData>
  </iact:action>
  <iact:action type="add" startTime="129638">
    <iact:property name="dataType"/>
    <iact:actionData xml:id="d124">
      <inkml:trace xmlns:inkml="http://www.w3.org/2003/InkML" xml:id="stk107" contextRef="#ctx0" brushRef="#br0">10999 14229 0,'0'0'2,"-27"27"1,0-27 18</inkml:trace>
    </iact:actionData>
  </iact:action>
  <iact:action type="add" startTime="129742">
    <iact:property name="dataType"/>
    <iact:actionData xml:id="d125">
      <inkml:trace xmlns:inkml="http://www.w3.org/2003/InkML" xml:id="stk108" contextRef="#ctx0" brushRef="#br0">10783 14283 0,'0'0'2,"0"55"1,-27-55 0</inkml:trace>
    </iact:actionData>
  </iact:action>
  <iact:action type="add" startTime="130088">
    <iact:property name="dataType"/>
    <iact:actionData xml:id="d126">
      <inkml:trace xmlns:inkml="http://www.w3.org/2003/InkML" xml:id="stk109" contextRef="#ctx0" brushRef="#br0">9945 14283 0,'-27'0'5,"54"0"-5,-54 28 7</inkml:trace>
    </iact:actionData>
  </iact:action>
  <iact:action type="add" startTime="130735">
    <iact:property name="dataType"/>
    <iact:actionData xml:id="d127">
      <inkml:trace xmlns:inkml="http://www.w3.org/2003/InkML" xml:id="stk110" contextRef="#ctx0" brushRef="#br0">10350 11470 0,'0'0'5,"-54"0"30</inkml:trace>
    </iact:actionData>
  </iact:action>
  <iact:action type="add" startTime="131013">
    <iact:property name="dataType"/>
    <iact:actionData xml:id="d128">
      <inkml:trace xmlns:inkml="http://www.w3.org/2003/InkML" xml:id="stk111" contextRef="#ctx0" brushRef="#br0">10296 11822 0,'0'27'4,"0"-54"-4,0 81 30,0-27-17,0 0 0,0 0-10,54 0 1</inkml:trace>
    </iact:actionData>
  </iact:action>
  <iact:action type="add" startTime="131241">
    <iact:property name="dataType"/>
    <iact:actionData xml:id="d129">
      <inkml:trace xmlns:inkml="http://www.w3.org/2003/InkML" xml:id="stk112" contextRef="#ctx0" brushRef="#br0">10458 12336 0,'0'27'4,"54"27"71,-54-27-67,0 0-2</inkml:trace>
    </iact:actionData>
  </iact:action>
  <iact:action type="add" startTime="131462">
    <iact:property name="dataType"/>
    <iact:actionData xml:id="d130">
      <inkml:trace xmlns:inkml="http://www.w3.org/2003/InkML" xml:id="stk113" contextRef="#ctx0" brushRef="#br0">10485 12877 0,'0'0'2</inkml:trace>
    </iact:actionData>
  </iact:action>
  <iact:action type="add" startTime="131649">
    <iact:property name="dataType"/>
    <iact:actionData xml:id="d131">
      <inkml:trace xmlns:inkml="http://www.w3.org/2003/InkML" xml:id="stk114" contextRef="#ctx0" brushRef="#br0">10539 13256 0,'0'-55'19,"-27"55"-16,27-27 3,0-27 6</inkml:trace>
    </iact:actionData>
  </iact:action>
  <iact:action type="add" startTime="132274">
    <iact:property name="dataType"/>
    <iact:actionData xml:id="d132">
      <inkml:trace xmlns:inkml="http://www.w3.org/2003/InkML" xml:id="stk115" contextRef="#ctx0" brushRef="#br0">11647 13905 0,'0'0'4,"0"-27"-1,0 0 7,0-27 1,0 27-2,-27 27 61,0 0-64,0 0 2,0 27-4</inkml:trace>
    </iact:actionData>
  </iact:action>
  <iact:action type="add" startTime="132512">
    <iact:property name="dataType"/>
    <iact:actionData xml:id="d133">
      <inkml:trace xmlns:inkml="http://www.w3.org/2003/InkML" xml:id="stk116" contextRef="#ctx0" brushRef="#br0">11134 14067 0,'0'0'12,"-27"0"-9,0 0 5,27-54 0,-27 54 3,0 0-2,0 0-4,27-27 2,-27 27 3</inkml:trace>
    </iact:actionData>
  </iact:action>
  <iact:action type="add" startTime="132705">
    <iact:property name="dataType"/>
    <iact:actionData xml:id="d134">
      <inkml:trace xmlns:inkml="http://www.w3.org/2003/InkML" xml:id="stk117" contextRef="#ctx0" brushRef="#br0">10864 14013 0,'0'-27'8,"-27"27"3,27-54-4,-27 54 33</inkml:trace>
    </iact:actionData>
  </iact:action>
  <iact:action type="add" startTime="132865">
    <iact:property name="dataType"/>
    <iact:actionData xml:id="d135">
      <inkml:trace xmlns:inkml="http://www.w3.org/2003/InkML" xml:id="stk118" contextRef="#ctx0" brushRef="#br0">10701 14040 0,'-27'0'6,"27"-81"14</inkml:trace>
    </iact:actionData>
  </iact:action>
  <iact:action type="add" startTime="132999">
    <iact:property name="dataType"/>
    <iact:actionData xml:id="d136">
      <inkml:trace xmlns:inkml="http://www.w3.org/2003/InkML" xml:id="stk119" contextRef="#ctx0" brushRef="#br0">10566 13932 0,'0'-54'20,"0"0"-11,0 27-2</inkml:trace>
    </iact:actionData>
  </iact:action>
  <iact:action type="add" startTime="138499">
    <iact:property name="dataType"/>
    <iact:actionData xml:id="d137">
      <inkml:trace xmlns:inkml="http://www.w3.org/2003/InkML" xml:id="stk120" contextRef="#ctx0" brushRef="#br0">10026 13797 0,'0'0'2,"0"27"68,0 0-49,-54-27-16,54 27 0,-27 0 4,-27-27 3,27 0-4</inkml:trace>
    </iact:actionData>
  </iact:action>
  <iact:action type="add" startTime="138801">
    <iact:property name="dataType"/>
    <iact:actionData xml:id="d138">
      <inkml:trace xmlns:inkml="http://www.w3.org/2003/InkML" xml:id="stk121" contextRef="#ctx0" brushRef="#br0">9161 14283 0,'-27'28'5,"54"-56"-5,-81 56 7,27-28 1,0 0 3,0 0 0,0 0 1,0 0 0,27 54 5,-27-54-14,27 27 2,-27-27 3</inkml:trace>
    </iact:actionData>
  </iact:action>
  <iact:action type="add" startTime="139057">
    <iact:property name="dataType"/>
    <iact:actionData xml:id="d139">
      <inkml:trace xmlns:inkml="http://www.w3.org/2003/InkML" xml:id="stk122" contextRef="#ctx0" brushRef="#br0">8540 14338 0,'-27'0'9,"27"-27"-7</inkml:trace>
    </iact:actionData>
  </iact:action>
  <iact:action type="add" startTime="139940">
    <iact:property name="dataType"/>
    <iact:actionData xml:id="d140">
      <inkml:trace xmlns:inkml="http://www.w3.org/2003/InkML" xml:id="stk123" contextRef="#ctx0" brushRef="#br0">9810 13851 0,'0'0'4,"0"-54"-2,0 27 8,0-1-3,-27 28 102</inkml:trace>
    </iact:actionData>
  </iact:action>
  <iact:action type="add" startTime="140227">
    <iact:property name="dataType"/>
    <iact:actionData xml:id="d141">
      <inkml:trace xmlns:inkml="http://www.w3.org/2003/InkML" xml:id="stk124" contextRef="#ctx0" brushRef="#br0">9215 13878 0,'0'27'5,"0"-54"-5,-27 81 4,27-27 7,-27-27 2,0 0 0,0 0-2,0 0 4,0 0-8,0 0 2,0 0-5,0-27 4</inkml:trace>
    </iact:actionData>
  </iact:action>
  <iact:action type="add" startTime="140500">
    <iact:property name="dataType"/>
    <iact:actionData xml:id="d142">
      <inkml:trace xmlns:inkml="http://www.w3.org/2003/InkML" xml:id="stk125" contextRef="#ctx0" brushRef="#br0">8432 13878 0,'0'0'3,"0"-27"47</inkml:trace>
    </iact:actionData>
  </iact:action>
  <iact:action type="add" startTime="140741">
    <iact:property name="dataType"/>
    <iact:actionData xml:id="d143">
      <inkml:trace xmlns:inkml="http://www.w3.org/2003/InkML" xml:id="stk126" contextRef="#ctx0" brushRef="#br0">8189 13851 0,'-55'0'32,"28"0"-17,0 0 16</inkml:trace>
    </iact:actionData>
  </iact:action>
  <iact:action type="add" startTime="141002">
    <iact:property name="dataType"/>
    <iact:actionData xml:id="d144">
      <inkml:trace xmlns:inkml="http://www.w3.org/2003/InkML" xml:id="stk127" contextRef="#ctx0" brushRef="#br0">7594 14175 0,'0'-27'13,"0"0"-5,-54 27 4,54-27-5,0 0 17,0 0-11,0 0-7</inkml:trace>
    </iact:actionData>
  </iact:action>
  <iact:action type="add" startTime="141266">
    <iact:property name="dataType"/>
    <iact:actionData xml:id="d145">
      <inkml:trace xmlns:inkml="http://www.w3.org/2003/InkML" xml:id="stk128" contextRef="#ctx0" brushRef="#br0">7216 13797 0,'-27'0'13</inkml:trace>
    </iact:actionData>
  </iact:action>
  <iact:action type="add" startTime="141500">
    <iact:property name="dataType"/>
    <iact:actionData xml:id="d146">
      <inkml:trace xmlns:inkml="http://www.w3.org/2003/InkML" xml:id="stk129" contextRef="#ctx0" brushRef="#br0">6783 13770 0,'-54'-28'16,"0"28"-3,27 0 2,27-27 23</inkml:trace>
    </iact:actionData>
  </iact:action>
  <iact:action type="add" startTime="141740">
    <iact:property name="dataType"/>
    <iact:actionData xml:id="d147">
      <inkml:trace xmlns:inkml="http://www.w3.org/2003/InkML" xml:id="stk130" contextRef="#ctx0" brushRef="#br0">6621 13607 0,'0'-27'5</inkml:trace>
    </iact:actionData>
  </iact:action>
  <iact:action type="add" startTime="141995">
    <iact:property name="dataType"/>
    <iact:actionData xml:id="d148">
      <inkml:trace xmlns:inkml="http://www.w3.org/2003/InkML" xml:id="stk131" contextRef="#ctx0" brushRef="#br0">6270 13445 0,'0'-27'5,"0"0"0,-27 0 7,0 0-5,27 0 18,0 0-14,0 0 0,0 0-9,0-1 6,0 1-6</inkml:trace>
    </iact:actionData>
  </iact:action>
  <iact:action type="add" startTime="142229">
    <iact:property name="dataType"/>
    <iact:actionData xml:id="d149">
      <inkml:trace xmlns:inkml="http://www.w3.org/2003/InkML" xml:id="stk132" contextRef="#ctx0" brushRef="#br0">6162 12715 0,'0'-27'6,"0"54"-6,0-82 8</inkml:trace>
    </iact:actionData>
  </iact:action>
  <iact:action type="add" startTime="142451">
    <iact:property name="dataType"/>
    <iact:actionData xml:id="d150">
      <inkml:trace xmlns:inkml="http://www.w3.org/2003/InkML" xml:id="stk133" contextRef="#ctx0" brushRef="#br0">6162 12390 0,'0'-27'4,"0"54"-4,0-81 10,0 27 8</inkml:trace>
    </iact:actionData>
  </iact:action>
  <iact:action type="add" startTime="142625">
    <iact:property name="dataType"/>
    <iact:actionData xml:id="d151">
      <inkml:trace xmlns:inkml="http://www.w3.org/2003/InkML" xml:id="stk134" contextRef="#ctx0" brushRef="#br0">6162 12201 0,'0'0'2,"-27"0"8,27-27 25</inkml:trace>
    </iact:actionData>
  </iact:action>
  <iact:action type="add" startTime="143833">
    <iact:property name="dataType"/>
    <iact:actionData xml:id="d152">
      <inkml:trace xmlns:inkml="http://www.w3.org/2003/InkML" xml:id="stk135" contextRef="#ctx0" brushRef="#br0">6297 11254 0,'0'-27'34</inkml:trace>
    </iact:actionData>
  </iact:action>
  <iact:action type="add" startTime="144251">
    <iact:property name="dataType"/>
    <iact:actionData xml:id="d153">
      <inkml:trace xmlns:inkml="http://www.w3.org/2003/InkML" xml:id="stk136" contextRef="#ctx0" brushRef="#br0">6243 12119 0,'0'0'5,"-54"-27"30</inkml:trace>
    </iact:actionData>
  </iact:action>
  <iact:action type="add" startTime="144451">
    <iact:property name="dataType"/>
    <iact:actionData xml:id="d154">
      <inkml:trace xmlns:inkml="http://www.w3.org/2003/InkML" xml:id="stk137" contextRef="#ctx0" brushRef="#br0">6189 11606 0,'0'0'9,"-27"0"-8</inkml:trace>
    </iact:actionData>
  </iact:action>
  <iact:action type="add" startTime="149685">
    <iact:property name="dataType"/>
    <iact:actionData xml:id="d155">
      <inkml:trace xmlns:inkml="http://www.w3.org/2003/InkML" xml:id="stk138" contextRef="#ctx0" brushRef="#br0">10134 7927 0,'-27'0'18,"0"0"2,27-27-12,-27 27 73,0 0-69,0 0 3,0 0-7,0 0 4,0 0-4,0 0 9,0 0 1,0 0-9,0 0-1,0 0 0,0 0-3,0 0 2,0 0-2,0 0 2,0 0-3,0 0 9,0 54-11,0-54 6,0 27-3,27 0 5,0 0-4,-27-27-2,27 27 3,0 0 1,0 0-2,0 0 1,0 0 1,-27-27-1,27 27-2,0 0 0,0 0-1,0 0 3,-27 0 2,27 0 2,0 1 5,54-1 8,-54 0-4,27-27 1,0 0-15,0 0-4,0 0 3,0 0 1,0 0-2,27 0 1,-27 27 3,0-27-3,0 0-1,27 0 3,-27 0-2,0 0 1,0 0 0,0 0 0,0 0 3,0 0 0,0 0-3,0 0-1,0 0-1,0 0 3,0 0-3,0 0 1,-27-27-1,54 27 5,-27-27-3,0 27 3,-27-27-4,27 27-1,0 0 2,0-28 2,0 28 1,0 0 2,0 0-9,0 0 4,0 0 3,0-27 1,0 27-1,0 0 7,-27-27-3,0 0 14,0 0-15,0 0-4,0 0 0,0 0 3,-54 0-2,54 0 8,-27 27-11,27-27 2,-27 27-6,27-27 3,-27 27-1,27-27 1,-27 27 2,27-27-2,-27 27-4,27-27 3,-27 0 1,0 27 1,0-27-5,0 0 3,0 27 4,0-54-4,0 54 6,0-28-6,0 28 3,0 0 6,0 55-2,0-55-4,27 54-3,-27-54 1,27 27 2,-27-27-3,0 27 0,0-27-3</inkml:trace>
    </iact:actionData>
  </iact:action>
  <iact:action type="add" startTime="179077">
    <iact:property name="dataType" value="strokeEraser"/>
    <iact:actionData xml:id="d156">
      <inkml:trace xmlns:inkml="http://www.w3.org/2003/InkML" xml:id="stk139" contextRef="#ctx0" brushRef="#br1">40316 22343 0,'0'0'3,"-27"0"-1</inkml:trace>
    </iact:actionData>
  </iact:action>
  <iact:action type="remove" startTime="179157">
    <iact:property name="style" value="instant"/>
    <iact:actionData xml:id="d157" ref="#d147"/>
  </iact:action>
  <iact:action type="remove" startTime="179284">
    <iact:property name="style" value="instant"/>
    <iact:actionData xml:id="d158" ref="#d148"/>
  </iact:action>
  <iact:action type="remove" startTime="179423">
    <iact:property name="style" value="instant"/>
    <iact:actionData xml:id="d159" ref="#d150"/>
    <iact:actionData xml:id="d160" ref="#d151"/>
  </iact:action>
  <iact:action type="remove" startTime="179459">
    <iact:property name="style" value="instant"/>
    <iact:actionData xml:id="d161" ref="#d153"/>
  </iact:action>
  <iact:action type="remove" startTime="180047">
    <iact:property name="style" value="instant"/>
    <iact:actionData xml:id="d162" ref="#d69"/>
  </iact:action>
  <iact:action type="remove" startTime="181076">
    <iact:property name="style" value="instant"/>
    <iact:actionData xml:id="d163" ref="#d154"/>
  </iact:action>
  <iact:action type="remove" startTime="181683">
    <iact:property name="style" value="instant"/>
    <iact:actionData xml:id="d164" ref="#d144"/>
  </iact:action>
  <iact:action type="remove" startTime="182115">
    <iact:property name="style" value="instant"/>
    <iact:actionData xml:id="d165" ref="#d142"/>
  </iact:action>
  <iact:action type="remove" startTime="182243">
    <iact:property name="style" value="instant"/>
    <iact:actionData xml:id="d166" ref="#d141"/>
  </iact:action>
  <iact:action type="remove" startTime="182417">
    <iact:property name="style" value="instant"/>
    <iact:actionData xml:id="d167" ref="#d138"/>
  </iact:action>
  <iact:action type="remove" startTime="183217">
    <iact:property name="style" value="instant"/>
    <iact:actionData xml:id="d168" ref="#d137"/>
  </iact:action>
  <iact:action type="remove" startTime="183457">
    <iact:property name="style" value="instant"/>
    <iact:actionData xml:id="d169" ref="#d136"/>
  </iact:action>
  <iact:action type="remove" startTime="183509">
    <iact:property name="style" value="instant"/>
    <iact:actionData xml:id="d170" ref="#d135"/>
  </iact:action>
  <iact:action type="remove" startTime="183562">
    <iact:property name="style" value="instant"/>
    <iact:actionData xml:id="d171" ref="#d134"/>
  </iact:action>
  <iact:action type="remove" startTime="183744">
    <iact:property name="style" value="instant"/>
    <iact:actionData xml:id="d172" ref="#d132"/>
  </iact:action>
  <iact:action type="remove" startTime="184028">
    <iact:property name="style" value="instant"/>
    <iact:actionData xml:id="d173" ref="#d133"/>
  </iact:action>
  <iact:action type="remove" startTime="184084">
    <iact:property name="style" value="instant"/>
    <iact:actionData xml:id="d174" ref="#d125"/>
  </iact:action>
  <iact:action type="remove" startTime="184124">
    <iact:property name="style" value="instant"/>
    <iact:actionData xml:id="d175" ref="#d124"/>
  </iact:action>
  <iact:action type="remove" startTime="184156">
    <iact:property name="style" value="instant"/>
    <iact:actionData xml:id="d176" ref="#d123"/>
  </iact:action>
  <iact:action type="remove" startTime="184156">
    <iact:property name="style" value="instant"/>
    <iact:actionData xml:id="d177" ref="#d122"/>
  </iact:action>
  <iact:action type="remove" startTime="184731">
    <iact:property name="style" value="instant"/>
    <iact:actionData xml:id="d178" ref="#d119"/>
  </iact:action>
  <iact:action type="remove" startTime="185003">
    <iact:property name="style" value="instant"/>
    <iact:actionData xml:id="d179" ref="#d117"/>
  </iact:action>
  <iact:action type="remove" startTime="185295">
    <iact:property name="style" value="instant"/>
    <iact:actionData xml:id="d180" ref="#d116"/>
  </iact:action>
  <iact:action type="remove" startTime="185525">
    <iact:property name="style" value="instant"/>
    <iact:actionData xml:id="d181" ref="#d66"/>
  </iact:action>
  <iact:action type="remove" startTime="185588">
    <iact:property name="style" value="instant"/>
    <iact:actionData xml:id="d182" ref="#d118"/>
  </iact:action>
  <iact:action type="remove" startTime="185767">
    <iact:property name="style" value="instant"/>
    <iact:actionData xml:id="d183" ref="#d63"/>
  </iact:action>
  <iact:action type="remove" startTime="186034">
    <iact:property name="style" value="instant"/>
    <iact:actionData xml:id="d184" ref="#d120"/>
  </iact:action>
  <iact:action type="remove" startTime="186367">
    <iact:property name="style" value="instant"/>
    <iact:actionData xml:id="d185" ref="#d67"/>
  </iact:action>
  <iact:action type="remove" startTime="186535">
    <iact:property name="style" value="instant"/>
    <iact:actionData xml:id="d186" ref="#d65"/>
  </iact:action>
  <iact:action type="remove" startTime="186720">
    <iact:property name="style" value="instant"/>
    <iact:actionData xml:id="d187" ref="#d64"/>
  </iact:action>
  <iact:action type="remove" startTime="187063">
    <iact:property name="style" value="instant"/>
    <iact:actionData xml:id="d188" ref="#d121"/>
  </iact:action>
  <iact:action type="remove" startTime="187791">
    <iact:property name="style" value="instant"/>
    <iact:actionData xml:id="d189" ref="#d115"/>
  </iact:action>
  <iact:action type="remove" startTime="187818">
    <iact:property name="style" value="instant"/>
    <iact:actionData xml:id="d190" ref="#d114"/>
  </iact:action>
  <iact:action type="remove" startTime="187837">
    <iact:property name="style" value="instant"/>
    <iact:actionData xml:id="d191" ref="#d109"/>
  </iact:action>
  <iact:action type="remove" startTime="187871">
    <iact:property name="style" value="instant"/>
    <iact:actionData xml:id="d192" ref="#d108"/>
  </iact:action>
  <iact:action type="remove" startTime="187908">
    <iact:property name="style" value="instant"/>
    <iact:actionData xml:id="d193" ref="#d110"/>
  </iact:action>
  <iact:action type="remove" startTime="188227">
    <iact:property name="style" value="instant"/>
    <iact:actionData xml:id="d194" ref="#d113"/>
  </iact:action>
  <iact:action type="remove" startTime="188254">
    <iact:property name="style" value="instant"/>
    <iact:actionData xml:id="d195" ref="#d112"/>
  </iact:action>
  <iact:action type="remove" startTime="188663">
    <iact:property name="style" value="instant"/>
    <iact:actionData xml:id="d196" ref="#d111"/>
  </iact:action>
  <iact:action type="remove" startTime="188883">
    <iact:property name="style" value="instant"/>
    <iact:actionData xml:id="d197" ref="#d107"/>
  </iact:action>
  <iact:action type="remove" startTime="188907">
    <iact:property name="style" value="instant"/>
    <iact:actionData xml:id="d198" ref="#d106"/>
  </iact:action>
  <iact:action type="remove" startTime="189299">
    <iact:property name="style" value="instant"/>
    <iact:actionData xml:id="d199" ref="#d1"/>
  </iact:action>
  <iact:action type="remove" startTime="189379">
    <iact:property name="style" value="instant"/>
    <iact:actionData xml:id="d200" ref="#d0"/>
  </iact:action>
  <iact:action type="remove" startTime="189492">
    <iact:property name="style" value="instant"/>
    <iact:actionData xml:id="d201" ref="#d103"/>
  </iact:action>
  <iact:action type="remove" startTime="189699">
    <iact:property name="style" value="instant"/>
    <iact:actionData xml:id="d202" ref="#d2"/>
  </iact:action>
  <iact:action type="remove" startTime="189911">
    <iact:property name="style" value="instant"/>
    <iact:actionData xml:id="d203" ref="#d9"/>
  </iact:action>
  <iact:action type="remove" startTime="189955">
    <iact:property name="style" value="instant"/>
    <iact:actionData xml:id="d204" ref="#d3"/>
  </iact:action>
  <iact:action type="remove" startTime="190223">
    <iact:property name="style" value="instant"/>
    <iact:actionData xml:id="d205" ref="#d10"/>
  </iact:action>
  <iact:action type="remove" startTime="190245">
    <iact:property name="style" value="instant"/>
    <iact:actionData xml:id="d206" ref="#d11"/>
  </iact:action>
  <iact:action type="remove" startTime="190391">
    <iact:property name="style" value="instant"/>
    <iact:actionData xml:id="d207" ref="#d12"/>
  </iact:action>
  <iact:action type="remove" startTime="190427">
    <iact:property name="style" value="instant"/>
    <iact:actionData xml:id="d208" ref="#d13"/>
  </iact:action>
  <iact:action type="remove" startTime="191023">
    <iact:property name="style" value="instant"/>
    <iact:actionData xml:id="d209" ref="#d104"/>
  </iact:action>
  <iact:action type="remove" startTime="191623">
    <iact:property name="style" value="instant"/>
    <iact:actionData xml:id="d210" ref="#d102"/>
  </iact:action>
  <iact:action type="remove" startTime="191967">
    <iact:property name="style" value="instant"/>
    <iact:actionData xml:id="d211" ref="#d155"/>
  </iact:action>
  <iact:action type="remove" startTime="191993">
    <iact:property name="style" value="instant"/>
    <iact:actionData xml:id="d212" ref="#d98"/>
  </iact:action>
  <iact:action type="remove" startTime="192075">
    <iact:property name="style" value="instant"/>
    <iact:actionData xml:id="d213" ref="#d97"/>
  </iact:action>
  <iact:action type="remove" startTime="192435">
    <iact:property name="style" value="instant"/>
    <iact:actionData xml:id="d214" ref="#d86"/>
  </iact:action>
  <iact:action type="remove" startTime="192455">
    <iact:property name="style" value="instant"/>
    <iact:actionData xml:id="d215" ref="#d95"/>
  </iact:action>
  <iact:action type="remove" startTime="192495">
    <iact:property name="style" value="instant"/>
    <iact:actionData xml:id="d216" ref="#d94"/>
  </iact:action>
  <iact:action type="remove" startTime="192947">
    <iact:property name="style" value="instant"/>
    <iact:actionData xml:id="d217" ref="#d79"/>
  </iact:action>
  <iact:action type="remove" startTime="192969">
    <iact:property name="style" value="instant"/>
    <iact:actionData xml:id="d218" ref="#d78"/>
  </iact:action>
  <iact:action type="remove" startTime="192992">
    <iact:property name="style" value="instant"/>
    <iact:actionData xml:id="d219" ref="#d76"/>
  </iact:action>
  <iact:action type="remove" startTime="193115">
    <iact:property name="style" value="instant"/>
    <iact:actionData xml:id="d220" ref="#d77"/>
  </iact:action>
  <iact:action type="remove" startTime="193231">
    <iact:property name="style" value="instant"/>
    <iact:actionData xml:id="d221" ref="#d74"/>
  </iact:action>
  <iact:action type="remove" startTime="193328">
    <iact:property name="style" value="instant"/>
    <iact:actionData xml:id="d222" ref="#d75"/>
  </iact:action>
  <iact:action type="remove" startTime="193779">
    <iact:property name="style" value="instant"/>
    <iact:actionData xml:id="d223" ref="#d70"/>
  </iact:action>
  <iact:action type="remove" startTime="193799">
    <iact:property name="style" value="instant"/>
    <iact:actionData xml:id="d224" ref="#d71"/>
  </iact:action>
  <iact:action type="remove" startTime="193911">
    <iact:property name="style" value="instant"/>
    <iact:actionData xml:id="d225" ref="#d152"/>
  </iact:action>
  <iact:action type="remove" startTime="194383">
    <iact:property name="style" value="instant"/>
    <iact:actionData xml:id="d226" ref="#d149"/>
  </iact:action>
  <iact:action type="remove" startTime="195107">
    <iact:property name="style" value="instant"/>
    <iact:actionData xml:id="d227" ref="#d82"/>
  </iact:action>
  <iact:action type="remove" startTime="195127">
    <iact:property name="style" value="instant"/>
    <iact:actionData xml:id="d228" ref="#d83"/>
  </iact:action>
  <iact:action type="remove" startTime="195127">
    <iact:property name="style" value="instant"/>
    <iact:actionData xml:id="d229" ref="#d84"/>
  </iact:action>
  <iact:action type="remove" startTime="195247">
    <iact:property name="style" value="instant"/>
    <iact:actionData xml:id="d230" ref="#d81"/>
  </iact:action>
  <iact:action type="remove" startTime="195275">
    <iact:property name="style" value="instant"/>
    <iact:actionData xml:id="d231" ref="#d80"/>
  </iact:action>
  <iact:action type="remove" startTime="195371">
    <iact:property name="style" value="instant"/>
    <iact:actionData xml:id="d232" ref="#d85"/>
  </iact:action>
  <iact:action type="remove" startTime="195395">
    <iact:property name="style" value="instant"/>
    <iact:actionData xml:id="d233" ref="#d96"/>
  </iact:action>
  <iact:action type="remove" startTime="195923">
    <iact:property name="style" value="instant"/>
    <iact:actionData xml:id="d234" ref="#d101"/>
  </iact:action>
  <iact:action type="remove" startTime="196460">
    <iact:property name="style" value="instant"/>
    <iact:actionData xml:id="d235" ref="#d91"/>
  </iact:action>
  <iact:action type="remove" startTime="196615">
    <iact:property name="style" value="instant"/>
    <iact:actionData xml:id="d236" ref="#d89"/>
  </iact:action>
  <iact:action type="remove" startTime="196631">
    <iact:property name="style" value="instant"/>
    <iact:actionData xml:id="d237" ref="#d90"/>
  </iact:action>
  <iact:action type="remove" startTime="196649">
    <iact:property name="style" value="instant"/>
    <iact:actionData xml:id="d238" ref="#d93"/>
  </iact:action>
  <iact:action type="remove" startTime="196735">
    <iact:property name="style" value="instant"/>
    <iact:actionData xml:id="d239" ref="#d92"/>
  </iact:action>
  <iact:action type="remove" startTime="196791">
    <iact:property name="style" value="instant"/>
    <iact:actionData xml:id="d240" ref="#d87"/>
  </iact:action>
  <iact:action type="remove" startTime="196824">
    <iact:property name="style" value="instant"/>
    <iact:actionData xml:id="d241" ref="#d88"/>
  </iact:action>
  <iact:action type="remove" startTime="196874">
    <iact:property name="style" value="instant"/>
    <iact:actionData xml:id="d242" ref="#d127"/>
  </iact:action>
  <iact:action type="remove" startTime="196886">
    <iact:property name="style" value="instant"/>
    <iact:actionData xml:id="d243" ref="#d128"/>
  </iact:action>
  <iact:action type="remove" startTime="197351">
    <iact:property name="style" value="instant"/>
    <iact:actionData xml:id="d244" ref="#d129"/>
  </iact:action>
  <iact:action type="remove" startTime="197364">
    <iact:property name="style" value="instant"/>
    <iact:actionData xml:id="d245" ref="#d130"/>
  </iact:action>
  <iact:action type="remove" startTime="197381">
    <iact:property name="style" value="instant"/>
    <iact:actionData xml:id="d246" ref="#d131"/>
  </iact:action>
  <iact:action type="remove" startTime="197603">
    <iact:property name="style" value="instant"/>
    <iact:actionData xml:id="d247" ref="#d60"/>
  </iact:action>
  <iact:action type="remove" startTime="197812">
    <iact:property name="style" value="instant"/>
    <iact:actionData xml:id="d248" ref="#d59"/>
  </iact:action>
  <iact:action type="remove" startTime="197887">
    <iact:property name="style" value="instant"/>
    <iact:actionData xml:id="d249" ref="#d140"/>
  </iact:action>
  <iact:action type="remove" startTime="198027">
    <iact:property name="style" value="instant"/>
    <iact:actionData xml:id="d250" ref="#d58"/>
  </iact:action>
  <iact:action type="remove" startTime="198255">
    <iact:property name="style" value="instant"/>
    <iact:actionData xml:id="d251" ref="#d44"/>
  </iact:action>
  <iact:action type="remove" startTime="198315">
    <iact:property name="style" value="instant"/>
    <iact:actionData xml:id="d252" ref="#d41"/>
  </iact:action>
  <iact:action type="remove" startTime="198435">
    <iact:property name="style" value="instant"/>
    <iact:actionData xml:id="d253" ref="#d146"/>
  </iact:action>
  <iact:action type="remove" startTime="198462">
    <iact:property name="style" value="instant"/>
    <iact:actionData xml:id="d254" ref="#d40"/>
  </iact:action>
  <iact:action type="remove" startTime="198652">
    <iact:property name="style" value="instant"/>
    <iact:actionData xml:id="d255" ref="#d39"/>
  </iact:action>
  <iact:action type="remove" startTime="198740">
    <iact:property name="style" value="instant"/>
    <iact:actionData xml:id="d256" ref="#d38"/>
  </iact:action>
  <iact:action type="remove" startTime="198860">
    <iact:property name="style" value="instant"/>
    <iact:actionData xml:id="d257" ref="#d37"/>
  </iact:action>
  <iact:action type="remove" startTime="199491">
    <iact:property name="style" value="instant"/>
    <iact:actionData xml:id="d258" ref="#d42"/>
  </iact:action>
  <iact:action type="remove" startTime="199739">
    <iact:property name="style" value="instant"/>
    <iact:actionData xml:id="d259" ref="#d139"/>
  </iact:action>
  <iact:action type="remove" startTime="200060">
    <iact:property name="style" value="instant"/>
    <iact:actionData xml:id="d260" ref="#d46"/>
  </iact:action>
  <iact:action type="remove" startTime="200070">
    <iact:property name="style" value="instant"/>
    <iact:actionData xml:id="d261" ref="#d45"/>
  </iact:action>
  <iact:action type="remove" startTime="200574">
    <iact:property name="style" value="instant"/>
    <iact:actionData xml:id="d262" ref="#d43"/>
  </iact:action>
  <iact:action type="remove" startTime="200612">
    <iact:property name="style" value="instant"/>
    <iact:actionData xml:id="d263" ref="#d143"/>
  </iact:action>
  <iact:action type="remove" startTime="200691">
    <iact:property name="style" value="instant"/>
    <iact:actionData xml:id="d264" ref="#d145"/>
  </iact:action>
  <iact:action type="remove" startTime="201387">
    <iact:property name="style" value="instant"/>
    <iact:actionData xml:id="d265" ref="#d61"/>
  </iact:action>
  <iact:action type="remove" startTime="201599">
    <iact:property name="style" value="instant"/>
    <iact:actionData xml:id="d266" ref="#d62"/>
  </iact:action>
  <iact:action type="remove" startTime="202543">
    <iact:property name="style" value="instant"/>
    <iact:actionData xml:id="d267" ref="#d126"/>
  </iact:action>
  <iact:action type="add" startTime="179153">
    <iact:property name="dataType" value="strokeEraser"/>
    <iact:actionData xml:id="d268">
      <inkml:trace xmlns:inkml="http://www.w3.org/2003/InkML" xml:id="stk140" contextRef="#ctx0" brushRef="#br1">40235 22073 0,'0'0'4,"0"-54"45,0 27-48,-162-379 10,135 298 2,-28 27-11,55 54 2,0-1 0,-27 28 5,27 55 15,0 26-15,0 0 31,-54 676-38,54-703 4,0 0 11,0-26-16,0-1 1,81-82 5,-81-80 1,55 54-4,-55-27 0,27-27 1,-27-28-2,27 28 2,-27 0-2,0 0 1,0-1 0,0 28-1,0 0 2,-54 0-1,54 54 1,-55-28-2,55 1 1,-81 27 31,-27-135-8,27 432-21,54-189 2,0 82-6,27-55 1,-27-27-1,27 0 3,0 0-1,0-27 0,0 27 0,0-27 0,0 0 0,0 0 0,0 0 1,0-81 22,0-27-18,0 27-6,-81 0 1,81-27 1,0 27-2,-54-27 1,54-1 0,0 1 0,-27 0-1,27 0 2,-27 27 0,27-27-2,-27 27 1,0-27 0,27 26-1,-27-26 3,27 27-3,0-27 2,0 27-2,-27 0 1,27 0 0,0 0 1,0 27-1,0 0 0,0 81 14,0 54-9,0-54-5,0 0 0,54 27 1,-54 0-2,0 0 1,0 1 0,54-1-1,-54-27 2,0 27-2,27-27 2,-27 0-1,0 0 0,27 0 0,-27-27 0,27 1 0,-27-1 0,0 0 0,27-27 0,0-109 16,-27 55-16,0-27 0,0 0 1,0-27-2,0 0 1,0-28 0,0 1 0,0 0 0,0 0 1,0-1-3,0 1 3,0 0-1,-54-27 0,54-1 0,0 1-1,0 0 2,-54-1-1,54 28 0,0 0 0,-27 0-1,27 26 3,0 28-3,-27 0 1,27 27 1,0 27-2,0 0 1,-27 0 2,27 108 16,0 0-18,0 0-1,0 28 1,0 26 1,54 0-1,-54 27 0,0 1 0,0-1 1,54 0-2,-54-27 1,27 1-1,-27-28 2,27-27-1,0 0 0,0-27 0,-27-27 0,27 0 0,-27 0 0,27-27 0,0 0 4,0-108 1,-27 54-5,27-54-1,-27-27 1,0-1 0,27-53 0,-27 0 0,0 26 0,0 1 0,0 0 0,0 0 26,-162-461-24,162 569-3,-54 0-2,54 0 3,0 0 0,-27 27 0,27 0-1,0 0 3,-27 0-3,27 108 17,0 27-12,81-27-4,-81 0 0,0 28 0,0 26 0,27-27-1,-27 54 2,0-26-1,0 26 0,27 0 1,-27 1-2,0-28 1,27 0-1,-27-27 2,27-27-1,0-26 0,-27-1 0,27-27-1,-27 0 2,27-27 4,-27-108 2,0 26-8,0-26 2,0 0 0,27-54-2,-27-1 1,0 1 0,27-27-1,-27 26 2,0 1-1,27 27 1,-27 0-2,27-1 1,-27 1 1,0 27-2,0 0 0,27 0 2,-27-1-1,0 28 0,27 0-1,-27 0 2,0 27-1,27 27-1,-27 0 2,0 0-1,27 135 12,-27-54-12,0 27 0,28 0 0,-28 27 0,0 1 0,0 26 0,0 0 0,27 0 1,-27 28-2,0-1 1,0 27 0,0 1 0,27-1 0,-27 0 0,27 1 0,-27-28 0,27 0 0,0-26 0,0-28 0,0-27 1,0-27-2,-27 0 1,27-27 0,0 0 4,-27-108 8,0 27-12,0-27 0,0-27 0,0-1 0,0-53 0,0 0 0,0 0-1,0-1 2,0 1-1,0 0 0,0-1 0,0 55 0,0-27 1,0 54-1,0-27-1,-27 26 1,27 1 0,0 27 0,0-27 0,-27 54 0,27-27 0,0 27 0,-27 0 0,0 27 4,27 81 9,0-27-14,81 27 1,-81 0 0,0 27 0,0 28 0,27 26 0,-27 54 0,0 1 0,0 26 0,0 1 1,0 26-1,0-26-1,0-1 1,0 1 0,-54-55 1,54 0-2,0-53 2,0-1-2,0-27 2,0-27-2,0 0 1,81-27-1,-81 0 2,0-26-2,81-1 2,-81-109 19,0 28-20,0-27 0,0-27 0,0 0 1,0-27-2,0-28 1,0-26 0,0 0 0,0-1 0,0-26 0,0-1 0,0 1 0,0 0 0,0 26 0,0 28 0,0 0 0,0 26 0,0 55 0,0 0 0,0 27 0,0 27 1,0 0-2,0 0 1,0 81 16,54-54-16,-54 108-1,0 0 3,0 28-3,0 26 2,54 27-2,-54 1 2,0 26-2,0 27 2,0-26-2,0-1 1,0-26-1,-81-1 3,81-27-2,0 1-1,-54-28 1,54-27 3,0 0-5,0-27 1,-27-27 0,27 1 1,0-28 1,0 0 3,0-109 8,-54-26-8,54 27-4,0 0 0,-54-54 0,54-1 0,0-26 0,0-27 0,0-1 0,0-26 1,0 27-2,0-55 1,0 28 0,0 27 0,0 26 0,0 1-1,0 27 2,0 54-1,-54-1 0,54 28 0,0 27 0,0 0 0,-81 27 1,81-27-1,-27 108 7,27-27-7,-27 28 0,27 53 0,-27 0 0,-1 27-1,1 55 2,0-28-2,0 55 2,0-28-1,0-27-1,27 28 2,-27-55 26,0 649-29,27-756 5,54-28 3,-54-109 8,54 28-14,-54-27 0,27 0 0,0-54 0,0 0 0,1-1 0,26-26 0,-27 0 0,27-28 0,-27 28 0,0 0 1,0-1-1,-27 55-2,27 0 3,-27 27-1,0 27 0,0 27-1,0 0 2,0 108 7,0-27-8,0 27 0,0 0 0,0 27 0,-54 28 0,54-28 0,0 54 0,-54-27 0,54 1 1,-27-1-2,27 27 1,-27-26 0,0-1 0,27 0 0,-27 0 0,27 1-1,0-28 2,0 0-1,0-27 0,0 0 1,0 0-2,0-27 0,54 1 3,-54-28-3,0 0 1,0 0 0,54-27 0,-54 27 17,0 0-6,0 0-7,0 0-4,81 0 4,-81 0-3,0 0-1,54-27-1,-54 27 1,54-27 0,0 0 5,-27 0-6,27 0 1,-27 27 0,0-27 0,0 0-1,27 0 2,-27 27-1,0-27 0,27 27 0,-27-27 1,0 27-2,27-27 0,-27 27 2,27-27-2,-27 27 2,27-27-1,-27 27 1,27-27-1,-27 0 0,27 0-1,-27 0 1,0 0-1,27 0 2,-26 0-1,-1 0 0,0 0 0,0 0 0,0 0 0,0 28 0,0-28 0,0 0 1,0 0-2,0 0 1,0 0 1,0 0-2,0 0 1,0 0 0,0 0 4,0 0 0,0 0 0,-27 54 17,0 0-17,0 0 0,0 0-1,0-27-3,-54 0 1,54 0-1,0 0-1,-81 0 1,27 27 5,27-27-6,0 0 0,-27 0 2,27 0-1,-27 28 22,-109 134-19,136-162 4,0 0-9,81-27 69,-54 27-64,54-27-2,-27 0 4,1 0-1,-1 0-1,0 0-4,0 0 6,0 0-5,0 0-1,0-27 2,27 27 2,-27 0 1,0-27-3,0 27-2,27 0 1,-54-27 0,27 27 2,0 0-4,0 0 2,0-27 0,0 27-1,0-27 6,0 27-5,0 0 0,0 0 1,-27-27-2,27 27 1,0 0 0,0 0 0,0-27 4,0 27-4,0 0 0,-27-27 0,27 27 0,0 0 0,-27-27 0,27 27 4,-27-27 4,0 0 33,-27 27-29,27-28 13,0 1-10,54 0-14,-54 0 40,378-270-39,-323 270 10,53 27-14,-81 0 4,0 0 1,-27 27 9,0 0-4,0 27-4,0 0-4,0-27 0,-54 27 0,54 0 26,-108 163-25,81-217-3,27 27 49,0 0-32,0 0-8,54-27-8,-27 0 8,-27 27-5,27-27-2,0 0 4,0 0-2,0 0-1,0 0 3,0 0 45,135 27-47,-135-27 5,-27 27 23,0 0-23,0 0 1,0 0 0,-81-27-8,81 27 5,-54-27-6,27 0 6,-27 27-2,27-27-2,0 27 4,0-27-5,27 27-2,-27-27 3,0 27-1,27 0-1,-27-27 2,27 27 0,0 1-2,-27-1 1,27 0-1,-27 0 5,27-54 132,-55 27-134,28-54 1,-27 26 0,0 28-1,27-27-2,0 27 2,-27-27-2,27 27 2,-54-54 0,54 54-1,0 0 0,0-27-3,0 27 2,0 0 0,0 0 1,0 0 3,27-27 0,81 27 40,-54 81-39,27-81-1,0 27-5,-27-27 2,0 0-1,0 54 0,27-54 0,-27 0 0,27 28 0,-27-28 0,27 0 0,0 0 0,-26 0 0,26 0 0,0 0 1,-27 0-1,27 0 0,0 0 1,0 0 0,-27 0-1,27 0 1,0 0-3,0 0 1,-27 0 2,27 0-1,-27 0 0,27 0 0,0 0 0,-27 0-1,27 0 1,-27 0 0,27 0 0,0 0 0,0 0-1,0 0 1,0 0 0,-27-82 3,27 82-2,-27 0-4,0-27 2,0 27 1,1 0-1,-1-27 2,0 27 2,-27-27-4,27 27 2,-27-27 15,0 0-12,0 0 0,0 0-4,0 0 0,-54 0 0,54 0-1,0 0 2,-55 27-1,55-27 0,-27 0 1,27 0 0,-54 27-3,27-27 4,0 0-4,0 0 3,0 27-3,0-28 3,0 1 48,-135-54-42,162 135-5,54 0 3,-54-26-1,54-28-4,-27 27 5,27-27-1,-54 27-4,27-27-1,0 0 2,0 0-2,0 0 1,0 0 4,0 0-4,0-54 0,0 54 1,28-55-1,-28 55 0,0-54-1,27 27 1,-27-27 1,0 27-1,27 0-1,0-27 2,-27 27-2,0 0 2,0 0-2,0 0 1,0 27 1,0-27 2,-27 108 22,0-27 18,0 244-44,54-271 50,108-217 1,216-80-43,-324 270 7,0 0-14,-54 54-1,27 0 4,-27 0 0,27 27 2,-27-54-6,0 0 2,0 0-1,0 0 0,27 0 3,1-27 22,-28-54-22,27 54-3,-27-54 0,27 0 4,0 0 35,135-108-32,-108 162-3,0 54-5,-27 27 5,0-27-1,0 0 2,-27-27-2,27-27-3,-27 27 0,27 0 4,-27-108 28,0 54-24,0-27-4,0 27 0,0 0 9,-54 0-14,0 27 9,54-27-8,-54 27 1,0 0 3,27 0-5,0 0 1,0 0 0,-27 0 1,27 0-1,-27 0 0,27 54 0,-28-54-1,28 0 1,0 54 0,-27-54 0,0 54 0,27-27 0,-27 0 1,27 27-2,-27-27 34,-162 190-30,216-190-5,0 0 44,297 27-12,217-270-12,-298 107-15,-189 55 0,0 54-5,-27-27 2,27 0 4,-27 0 4,0 0-3,0 0-2,0 0 1,0 0-4,0 0 4,-54 0-4,-27 27 9,27 0-7,0 0-1,27 0-1,0 0 1,-27 54-2,27-54 1,0 0 0,0 54 1,0-54-2,-27 54 1,27 0 0,-1-27 0,1 27 0,0-27 1,0 28-2,27-1 1,-27-27 0,27 27 0,-27 0 0,27 0 0,0-27 0,0 27 0,0-27 0,0 0 0,0 0 0,0 0 0,0 0 0,54-27 0,-54 27 0,81-27 4,-26 0-1,-1 0-2,-27-81-1,27 81 0,0-108 0,0 54 0,-27 0-1,27 0 3,-27 0-3,27-27 1,-27 26 0,27 1 0,-27 0 0,0 0 0,0 0-1,-27 0 2,27 0-1,0 27 0,-27-27 0,27 27 0,-27 0 0,27 0 0,-27-1 0,0 1-1,27 0 6,-27 109 19,0-28-20,0 0-4,0 0 0,0 0 1,0-27-1,0 27-1,0 0 1,0-27 0,0 27 0,0-27 0,0 0 0,0 0 4,54-81 16,-27-54-16,0 54-4,0-27 1,27 0-2,-27-27 1,0 26 0,27 1 0,-27 0 0,0 27 0,0 27 0,-27-27 0,27 54 0,-27-27 4,27 27 1,-27 81-1,0 0-1,27-27-3,-27 0 0,0 27 0,0-26 0,0 26 0,27-27 0,-27 0 1,0 0-3,0-27 3,0 27 23,82 0-21,-55-135 3,27 0-8,-27 54 0,0-27 1,-27 0 0,27 0 2,0 27-1,-27 0 1,27 27-2,-27-55 1,27 28 4,-27 81 49,54-54-40,0 0-2,-54-81-10,54 81-3,-27-81 2,0 27 1,0-27 2,0 27-5,-27 0 1,27 0 1,0 0 1,-27 26-4,0 1 2,27 0 1,-27 81 18,27-54-18,-27 82 0,27-1 0,-27 0 0,27 27 0,0-27 0,0 27 0,0 1 0,-27-1 25,135 352-22,-108-406-2,0-27-3,-27 0 1,27-27 0,0 0 12,-27-81-10,27 81-2,-27-108 1,27 26 0,0 1 0,0-27 0,0 27 0,-27-27 0,27 0 0,-27 26 0,27 1 0,-27-27 0,0 27 0,27 0 0,-27 27 0,0 0-1,0-1 2,0 28-2,0 0 2,0 0 3,0 81 16,0 55-16,0-28-4,0 0 0,0 0 0,0 27 0,0-27 0,-27 28 1,27-28-2,0 0 2,0 27-2,-54-54 1,54 27 0,-27 0 0,27-26 0,-27-1 0,27-27 0,-27 0 0,27 0 0,-27-27 13,27-81-9,-27 27-5,27-1 1,-27-26 0,0-27 0,0 0 0,0 0 23,-189-596-21,189 623-4,-27 0-1,0 27 3,27 27 0,0-27 0,-27 27-1,27 27 2,0-27-1,0 27 0,0 0 0,0 0 0,27 81 0,-27-81-1,0 81 2,0-27-1,0 27 0,0 0 0,0 1 0,-27 26-1,27 0 2,0 0-1,0 0 0,0 1-1,-1-1 2,1 0-1,0 0 0,0-27 0,0 28 0,0-28 0,0 27 0,27-27 0,-27-27 1,27 27-2,0-54 1,-27 27-1,27-26 1,0-1 1,0 0 4,54-27 18,-54-82-23,81 28 4,-81 0-4,54 27 35,244-351-33,-298 350 6,27-53-9,-27 54 2,0 0 21,-189-81-20,135 81 5,-55 27-10,55 0 2,-27 0 0,27 0 2,0 0-1,0 54 0,0-54 0,0 54 0,0-54 0,0 54 0,0-54 0,27 54-1,-27 0 2,27-26-1,0-1 0,0 0-1,0 0 2,0-27-1,27 27-1,0 0 1,-27 0 5,27 0 3,0 0 5,81-27-14,-54 0 5,54 0 0,-54 0-4,27 0 22,297-108-18,-297 54 6,0 54-14,109-82 2,-136 82 1,27-27 1,-27 27-1,0 0 1,0 0 0,0-27 0,0 27 12,-27-27-4,0 0-3,-81 27-3,81-27-5,-81 0 3,54 0 0,-28 0 0,1 27-1,0-27 2,0 27-1,-27 0 0,27 0 0,0 0 0,0 0 0,0 0 0,0 54 0,0-54 0,27 0-1,0 54 2,0-54-2,0 0 2,0 0-1,27 27 0,0 27 41,54-54-40,-54 27 2,54-27-2,0 55 3,-27-55-5,27 0 47,487-244-41,-514 217 0,0 27-8,-108 0 29,26 0-22,-26 0 1,27 0-6,0 54 1,-27-54-1,27 27 2,-27-27-1,27 54 0,-27-27 1,27 0-2,-27 27 1,27-26 0,0-1 0,0 27 0,27-27 0,-27 0-1,27 27 2,0-27-2,0 0 2,27 0-1,0 0 0,0 0 0,0 0 1,0 0-3,0 0 3,0 0 3,54-27 1,0 27-2,0-27 1,27 0 1,-27 0-6,-27 0 2,27 0-2,0 0 1,-27 0 0,27-54 0,0 54 0,-27 0 0,27 0 0,0 0-1,-27 0 2,0 54-1,27-54 1,-27 82-2,0-82 0,0 81 2,0-54-2,0 27 3,0 0-3,-27 0 0,0 0 2,27-27-1,-27 27 20,0 82-20,0-218 20,0-26-16,0 54-4,0-27 0,0-27 0,0 0 0,0-1 0,0 1 1,0 27-2,0-27 1,0 27 0,0-1 0,0 28-1,0 0 2,0 27-1,-54 0-1,54 0 2,-54 135 11,54-54-12,-27 1 0,27 26 0,-54 0 0,54 27 0,-27 0 0,0-27 1,27 1-2,0-1 23,0 216-20,54-270-4,-54 0 4,54-27 6,-54-54-4,27 54-4,-27-81 0,27 27 0,-27 0-1,0-27 2,27 0-1,-27 26 0,0-26 1,0 27-1,0 0-1,0 27 1,0-27 0,0 27-1,0 0 3,-27 27 9,27 81-3,0 27-4,0-27-3,-27-27-3,27 28 3,0-1-1,-27 0 0,27-27 0,0 27 0,0 0 1,0-27 21,-54 298-25,54-325 5,0 0 0,0-81 19,0-27-18,0-27 2,0 54-6,-27 0 1,27-28 1,0 28-2,-27-27 2,27 0-1,-27-27-1,27 27 1,-27-1 0,0-26-1,27 27 2,-27-27-1,0 27-1,0 0 2,27 27-2,0-1 2,-27 1-1,27 27 4,-27 27-4,27 108 12,0-53-12,0-1 0,0 27-1,0 27 2,0-27-2,0 27 2,0 1-1,0-28-1,54 27 3,-54-27-3,0 0 1,54 0 1,-54 1-3,27-1 3,-27 0-1,27-27 0,-27 0 0,27 0 0,-27-27 0,27 0 1,-27 0-2,0 0 1,0-81 20,-54-27-16,54 27-4,0-27 0,-54 0 0,54 0 0,-54-28-1,54 28 2,-54-27-1,54 0 0,-27 27 0,0-28 0,0 28 0,0-27 0,0 0 19,-81-271-17,108 352 6,-27 0-10,27 108 11,0-27-10,0 27 2,0 1-1,0 26 0,54 0 0,-54 0-1,0 0 3,0-26-3,54 26 1,-54-27 0,0 0 0,27 0 0,-27-27 0,0 0 0,27 1 0,-27-28 0,0 0 0,27 0-1,-27 0 2,0-108 19,0-1-16,0 1-4,-54 27 1,54-54-2,0 0 0,-54 0 2,54-28-1,0 1 0,-54 0 0,54-27 0,-27 26 0,27 1 0,-27 0 0,27 27 0,-27-1 0,27 55 0,0 0 0,0 27 1,0 0-2,0 135 14,0-27-14,0 1 1,0 26-1,54 0 2,-54 27-1,0 0 0,54-26 0,-54-1 0,54 0 0,-54 0 0,54-27 0,-54 1 0,27-28 0,0 0 0,0 0 0,0-27 0,0 0-1,0-27 1,0 0 5,0-54-6,-27-27 2,27 0-1,27-28 0,-27-26-1,27-27 2,-27-28-1,27-26 0,0 27 0,-27-28 0,28 28 0,-28 0 1,0 26-2,-27 28 1,27 0 1,-27 54-2,0 0 1,0 53 0,0-26 0,0 163 16,0-55-16,0 54 0,0 0 0,0 54-1,-27-26 2,27 53-1,0-27 1,0 1-2,0-1 0,0-27 2,81-27 0,-81 1-2,54-28 1,-54-27 0,27 0-1,-27-27 2,54-27 3,-54-81 0,0 0-5,0-28 2,0-53-1,27-27 0,-27-1 0,0-26 0,0 0-1,27-1 2,-27 1-1,0-1 1,0 28-2,0 27 0,0-28 2,0 28-1,0 0 0,0 27 0,-54 26 1,54 28-2,0 0 2,0 27-2,-27 27 2,0 81 7,27 27-9,0 0 1,0 0 0,-27 55 0,27-1 0,0 0 0,0 0 0,0 1 0,0-1 0,54 0 0,-54 0 0,0 1 0,54 26 0,-54-27 0,54 1 0,-54 26 1,27-27-1,-27-27 0,54 0-1,-54-26 1,27-28 0,-27 0 0,27-27-1,-27-135 9,27-1-6,0 1-2,0-27-1,0-27 1,0-28 0,27 1 21,135-758-4,-135 758-21,0-596 20,-27 623-20,0-406 5,0 487-5,-27 27 26,27 162-21,-27 0 11,81 677 7,-54 107-18,-27-729 1,27 80-5,-27-135 3,0 1 3,27-1-6,-27-54 1,0 27 3,28-54-1,-28 0 0,0 0 0,27-27 0,0 0 4,-27-108-4,27 27 0,-27 0 0,27-55 0,27 1 1,-27-27-1,0 0-1,0-1 1,0-26 1,0 0-2,-27-1 0,0 28 2,0-27-1,0-1 0,0 28 0,0 0 0,0 26 0,-54 1 0,54 54-1,0 0 3,-54 27-3,54 27 2,-54 27 3,54 108-5,-54-27 1,54 27-1,-27 54 2,-27 1 0,26 53-2,1 1 0,-27-1 2,27 27-1,-27-26 0,27-1 0,-27 1 0,27-28 0,-27 0 0,27 1 0,-27-1 0,27 0 0,-27-26 0,27-1 0,27-27 0,-27-27 0,27-26 1,0-28-2,0-27 0,0-135 10,0 26-9,0-53 0,0 0 0,0-27-1,54-28 2,-54-26-1,0-1 0,27 1 0,-27 0 0,0-55 22,0-1217-8,0 1191-17,-135-677 3,135 812-3,-81 54 1,27 26 2,27 1 0,0 54 1,-27 27-2,27 0 2,0 108-2,0 1 1,0-1 0,-27 54 0,27 0-1,0 55 3,0 26-3,0 28 1,27-1 0,-27 28 1,27-1-2,0-26 0,0-1 2,0-53-1,0-1 0,0-54 0,0-26 1,0-1-1,0-54-1,0 0 1,54-27 0,-54-27 0,0 0 0,27-27 8,-27-108-8,0 27 0,27-27 0,-27-27 1,27-28-2,-27-26 1,27-27 0,-27-28 0,0 1 0,0-28 0,0 28-1,0-1 2,0 1-1,0 26 0,0 28 0,0 27 1,0 27-2,-54-1 1,54 28-1,0 0 2,-54 27-1,54 0 0,0 26 0,-54 28 0,54 0 0,0 0 0,-27 27 1,27 109 2,0-28-3,0 27 0,-27 27 0,27 0 0,0 82 0,0-1-1,-27 55 2,27-1-1,0 1 0,0 26 0,0-26 1,0-28-2,0 1 1,0-55 1,0 0-2,81-53 2,-81-28-2,0-27 1,27-27 0,-27 0-1,54-27 3,-27-27 1,0 0 1,-27-81-4,27 0-1,-27 0 2,27-55-1,0-26 0,0-27 0,27-28 0,-27-26 0,0-28 0,27 1 0,-27-1 0,0 28 20,108-839-19,-108 947-1,-27 0-2,0 26 1,0 28-1,0 27 1,0 0 1,0 27 1,0 108 11,0 0-12,0 27 0,-54 1 1,54 26-2,0 27 1,0 28 0,-27-1 0,27 27 0,0 28 0,-27-1 0,27 1 1,-27 26-3,0-26 3,27-28-1,-27 0 0,0-53 0,27-28-1,-27 0 3,27-54-3,0-27 1,0-27 0,0 1 0,0-137 13,0 28-14,0-27 1,54-54 0,-54-28 0,81-53 0,-81-1 0,81-26 0,-54-28-1,27 28 2,-27-1-1,0 28 3,0-1-5,0 28 19,-27-622 0,-54 621-17,0 298-3,54 27 3,-54 28 0,0-1 0,27 54 0,-27 28 2,0-1-4,0 28 2,0 26 0,0 1 0,27-1 1,-27 1-1,27-1-1,0 1 1,-27-28 1,27-27-2,27-26 1,-27-28 0,27-54 1,-27-27-2,27-26 1,0-1 0,0-108 9,81-28-10,-81-26 1,54-54 0,-54-27 0,108-28 1,-54-53-2,0-28 1,0 28 0,0-28 1,-27 0-2,0 28 1,0-1 0,0 1 0,0-28 0,-27 28 0,0-28 1,0 1-2,0 26 1,0 55 0,0 0 0,0 53 0,-81 55 0,81 54 0,-54 54 0,54 81 0,-81 27 0,27 28 0,0 53 0,0 27 1,0 28-1,0 26-1,0-26 1,0 26 0,27 1 0,-27-28 1,27 1-2,-28-1 1,28 0 0,0 1 0,0-1 0,27-26 0,-27-1 0,27-26 0,0-28 0,0-54-1,0-27 1,0-27 2,0 0-3,54-162 10,-54 0-10,54-54 1,-54-28 0,55-26 0,-1-28 0,-27-26 0,27-1 0,-27-26 1,27-1-2,-27 1 0,0-1 3,0 1-3,27-55 1,-54 27 0,27 1 0,0 26 1,0 1-2,0 53 19,54-432-18,-81 568-3,0 27 6,0 54-5,0-27-1,0 135 10,-54-27-7,54 54 1,-81 0-2,81 55 1,-54 26 0,0 27 0,27 55 0,-27 26-1,27 1 18,-108 946-15,108-973 5,-28 351-8,55-487-2,0 0 3,0-54-1,0-26 0,0-1 2,0-27-1,55-27 5,-55-54-6,0-28 1,54-26 0,-54 0 0,81-54 0,-27-28 1,-27-26-2,54-27 1,-27-28 0,0-26 0,0-28 0,0 0 21,243-1298-23,-243 1353 4,-27 26 4,27-405-8,-54 514 2,0 0-1,0 54 1,0-1 0,0 55 0,-81 136 9,81-1-10,-81 27 1,27 27 0,-27 28 0,0 26 0,0 27 0,0 1-1,0 26 2,0-26-1,0 53 0,27-26 0,27 26 0,-27 1 0,27 0 1,0-28-2,-1 1 1,28-55 0,-27-27 0,27-53 0,0-28 0,0-27 0,82-27 0,-82-27 0,81 0-1,0-27 6,-54-108-5,54 27 1,-27-27-2,27-28 1,0-26 0,27-54 0,0-28 0,0-26 16,325-866-15,-325 838 6,189-486-8,-216 567 1,0 28-1,-27 27-1,0 26 3,-27 55-2,0 54 1,-27 108 4,0 54-4,-81 28 1,81 26-2,-108 28 1,27 26 0,0 55 0,0 26 0,0 1-1,0 26 2,0 1-1,-1-27 1,1-1-2,27 1 1,0-55 0,27-53 0,0-28 1,0-27-2,27-26 1,0-28 0,0 0 0,0-54 0,0-27 0,54 0 0,27-27 5,-27-108-6,27 0 1,1-27 0,-1-28 0,27-26 1,0-27-1,0-55-1,27 28 1,-54-28-1,27 1 2,-54 26-1,0 28 19,27-271-15,-162 730 3,-27-107-9,54 53 13,-189 487-8,162-459 2,27-1-8,-81 136 1,81-190 1,27-54 1,0 0-1,27-27 1,0 1 0,0-55 0,0 27 0,81-54 4,0-54-1,-27-28-2,27 1 0,0-27-2,0-27 1,27-27 0,-27-28 0,27-26 0,-27-28 0,0 28 0,0-27-1,-27-1 3,27 1-3,-26 26 1,-1 28 0,0 27 1,-27 26-1,0 55-1,0 0 1,0 54 0,-27 108 8,0-27-7,0 54-2,0 1 1,0 26 0,0 27 0,-54 0 0,54 28 0,0-28 0,-54 27 0,54-53 0,0-1 0,0-27-1,0-54 2,0 0 0,0 0-2,81-135 18,-81-27-18,108 0 1,-54-54 1,27-28-2,0-26 0,0 27 2,27-28 16,216-486 1,-107 297-17,-299 650 13,82-136-16,-81 0 2,81 54 0,-108 28 0,54 26 0,0-27 0,0 55 0,0-28 1,0-26-2,27 26 1,0-54 0,0-27 0,0-26-1,27-28 2,0-27-1,0-27 0,54-27 4,-54-81-5,135-27 2,-81-28-2,54-26 2,0-54-1,0-1 0,28-26 0,-1-28 1,-27 55 16,405-677-16,-459 785-2,-27 27-1,0 27 2,0 0 20,-108 216-21,81-81-1,-108 27 1,54 28 1,0-1 1,0 27-2,-27 28 1,27-1 0,0 0 0,0 1 0,0 26 1,0-54-2,27 28 1,0-28-1,27-54 2,0 0-1,0-54-1,0 1 2,54-55 3,27-82 0,-27 1-5,27-27 2,-27-27-1,27-28 0,0-26 0,-27 27-1,0 0 2,0 26-2,0 1 2,-27 54-1,-27 27 0,0 27 1,27 27-1,-27 108 10,0-27-9,-81 27-1,81 28 1,-54-1-2,54 27 1,-81 0 0,81-26 0,-81-1 0,81-27 0,-27-27 0,27 0-1,0-27 1,0-26 2,81-110 6,-27 1-9,27 0 1,0-54-1,0-27 2,27-28-1,-27 1 0,1-1 1,-1 1-2,-27 27 1,0 27 0,-27-1 0,0 28 0,-27 54 0,27 0 0,-27 0 0,0 27 0,-108 135 13,108-27-14,-108 27 1,26 28-1,-26 26 2,0 27-1,0 1 0,0 26 0,0 0-1,0-26 2,0 26-1,-27-27 0,27-26 0,0-1 0,0 0 0,-1-26 0,1-28 0,27-27-1,27 0 2,27-54-2,0 0 2,0-27-1,0 0 0,27-54 0,0-27 0,0 0 0,-27 0-1,0-28 2,27 1-1,-54 0 0,27-27-1,-27 0 2,0 26-2,-27-26 2,0 0-1,0 0 3,0 26-5,-27 1 1,0-27 1,26 27 0,-26 27 0,0-28 0,27 28 0,-27 27 0,0 0 0,27 0 0,-27 27 0,27 0 0,-27 27-1,27 0 2,0 0-1,0 0 0,27 0 0,-28 0-1,28 54 2,27-54-1,-27 0 0,27 54 0,-27-54 1,27 54-2,0 0 0,0 0 2,27 0-1,-27 28-1,0-1 3,27 0-3,0 0 0,0 27 2,0-27-1,0 1 0,81-1 17,162 189-16,-80-216 4,53-27-6,-108-27-1,-27 0 2,27-81 0,0 81 0,-27-81 0,0 81 0,-27-81 0,0 81 0,0-54 1,-27 54-2,0 0 1,-27-54 0,-81 54 24,81 81-23,-108-81-2,27 81 1,0-27 0,-27 0 0,-27 27 0,-27 1 0,0-1 0,-27 27 0,-28-27 0,1 27 0,0 27 0,27-26 1,-27-1-3,27 0 3,26 0-1,28 0 0,27-26 0,27-28 0,27 0-1,0 0 2,27-27-2,27 0 6,81-27 7,27-81-7,-27 81-6,27-81 1,0 27 1,28-28-2,26 1 1,0 0 0,27-27 0,27 0 1,-27 0-2,27-1 1,-26 1 0,26-27 0,-54 27 0,0 0 0,-27-1 0,-27 28 0,-27 27 0,-27 0 0,0 27 1,-27 0-2,-27 0 0,27 27 2,-27-27-1,0 0 4,-108 27-5,108-27 2,-108 0-1,27 27 0,0-27 0,0 27 0,-27 0 0,-27 0 0,0 0 0,0 0 0,-28 0-1,-26 81 2,27-81-1,-27 81-1,0 0 2,27 0-1,-27 27 0,27-26-1,-1 26 2,28 0-1,0 0 0,0 0 0,27-27 0,27 1 0,0-1 0,0-27-1,27 0 2,27 0-1,0-27 0,0-27 0,108 0 20,-81-54-20,81 54 0,-27-54 0,0 54 0,27-108 0,0 54 0,27-28 0,0 1-1,0 0 2,0 0-1,27-27 1,-26 0-2,26 26 1,0-26 0,-27 0-1,27 27 2,-54-27-1,0 27 0,0 26 0,-27 1-1,-27 27 3,-27 0-2,0 0-1,-81 27 1,0 0-1,0 0 2,-27 0-1,0 54 0,-54-54 0,27 109 0,-28-28 0,1 0 15,-513 352-13,513-352 7,-271 189-11,298-189-1,27-26 3,0-1-1,27 0 1,0 0-1,27-27 2,0 0-2,0-27 2,54 27 0,0 0 3,54-27 4,27 0-5,0 0-3,-27 0 0,27 0 0,0 0 0,0 0 0,0-54 0,27 54 0,-27-81 0,28 54 0,-1-27 0,0 0 0,-27-28 0,0 28 0,27-27 0,-27 27-1,0 0 2,-27 0-1,0 0 0,-27 27 0,0 0 0,0 0 0,-27 0 5,-108 27 2,54 0-7,-27 0 0,0 0-1,-27 0 2,-27 81-1,0-81 0,-27 54 0,-28 0-1,1 0 1,0 0 2,-27-27-3,-27 54 1,27-27 0,-1 0 3,28 1-4,0-1-1,27 0 3,54 0-2,0-27 0,54 0 2,0 0-1,27-27 0,0 27 0,135-27 16,-27 0-16,0-81-1,27 81 2,27-81-1,0 27 0,54-27 0,0-1 0,1-26 17,647-352-15,-458 190 11,161-136-12,-432 352 8,54-54-11,-270 189 18,54-81-16,-27 81 0,-27-27 0,0 27 0,-27 0-1,-27 28 2,-28-28 15,-701 352-13,404-217 5,-161 55-9,513-190 0,0-27 0,54-27 2,0 27-2,53-27 1,1-27 0,0 27 0,109-27 20,-1 0-16,-27 0-5,27 0 2,0 0-1,0-54 0,27 54 0,27-81-1,0 54 2,27-27-2,0 27 2,-27-28-1,55 1 0,-28 0 0,0 0 0,0-27 0,-27 27 0,0-27 0,-27 27 1,0 0-2,-27-1 1,1-26 0,-28 54 0,-27-27 1,0 27-2,-27 0 1,-81 27 8,-1 0-8,1 0 0,-54 108 0,0-54-1,-54 28 2,0 26-1,-54 0 0,27 27 0,-55 0 0,28-26 0,27 26 1,-27 0-2,54-27 2,26 1-2,1-1 1,27 0 0,27-54 0,27 27 0,0-27 0,54-27 0,0 0 0,0-27 0,108 0 8,-81-81-8,135 27 0,-54-27 1,27 0-3,0 0 3,27-55-1,1 28 0,26-27 0,0 0 0,27-28 1,-27 28-2,27-27 1,0 27 0,-26-1 15,323-269-4,-378 269-10,-162 136 4,-108 0-6,54 109 2,-27-55-1,-27 27 10,-406 243-13,352-188 4,-27-1 0,27-27-2,-1 27 1,1 1-1,0-1 2,0 0-1,0-27 0,27 1-1,-1-28 2,28 0-1,0 0-1,54-27 2,27 0-1,0-27 1,54-27-2,0 27 0,108-27 15,54-81-10,-81 81-5,54-81 1,0 81 0,0-81-1,0 54 2,1-27-1,-1 27 0,0-27 1,0-1-2,0 28 0,0-27 2,0 0-2,-27-27 2,27 27-2,0-27 3,0 27-3,-27-27 2,28-1-1,-28 28-1,-27-27 1,27 27 0,-27 0-1,-27 0 2,0 0-1,-27 0 0,0 27 0,0-28 0,0 28 0,-108 0 0,54 27 1,-27-27-2,0 27 1,-28 0 0,1 0 0,-27 0 0,27 0 1,-27 0-3,0 81 3,0-81-1,0 0 1,0 55-3,27-55 3,26 0 0,1 27-2,0-27 0,27 0 2,0 54-1,27-54 0,0 0 5,108 0 11,-81 27-17,81-27 0,-27 0 1,27 27 0,-27-27 1,28 0 0,-1 0-3,0 0 4,0 0-3,0 0 1,0-81 0,0 81 0,0-54 0,0 54 0,-27-27 2,0 27-3,27-28 0,-54 28 1,27-54 0,-27 54 0,0 0 0,0 0 0,0 0 4,-27-27-5,0 0 10,-108 27-9,108-27 0,-108 27 0,54-27 16,-324 27 3,-352 54-3,271-54-16,405 0 0,27 0-2,-27 0 0,27 0 7,81 0 19,27 0-19,-27 0-6,0 0 0,0 54 2,0-54-1,27 0 0,0 0 0,0 0 0,0 0 0,0 0 0,0-81 1,28 81-2,-28-81 0,-27 81 16,162-135-13,-189 108 7,0 27-10,-108 0 9,-27 0-3,54 0-6,0 0 1,-27 0 0,-28 54 0,28-54 0,-27 0 0,0 27 0,27-27-1,-54 0 2,27 27-2,0-27 2,0 27-1,0-27 0,0 27 0,27-27 12,-136 54-10,190-54 10,-54 0-14,162 0 22,0 0-16,-27 0-4,1-27 0,-1 27 0,27 0 0,0-81 0,0 81 0,27-54 15,243-108-17,-243 107 2,-27 1-1,0 0 1,0 0 0,-27 0 0,0 27 0,1 0 0,-28 0 0,0 27 0,0-27-1,-27 108 10,0-27-9,0 27 0,-54 27-1,54 28 3,-82-1-3,28 0 1,-27 28 1,27-28-2,-27 27 1,27-27 0,-27-26 0,27-1 0,-27 0 0,54-27 0,-27 0 1,27-27-2,0 0 1,27-27-1,-27 1 2,27-1-1,0-82 28,0-26-24,0 27-4,0-27 0,54 0 0,-54 0 1,0-27-1,27-1-1,-27 1 1,0 0-1,27 0 2,-27-27-1,0-1 0,0 28 0,0-27 0,0 27 0,0 26-1,0 1 3,0 0-3,-54 27 1,54 27 0,-54 27 9,54 108-10,-27-27 1,27 28-1,-54 26 2,27 27-1,-27 27 0,27 1 0,-27-1-1,27 1 3,-27-1-3,0 0 1,27 1-1,0 26 2,-27 0 0,27 28-2,0-1 1,-28 1 0,55-28 0,-27 28 0,0-55 0,0-27 0,0 1-1,27-55 2,0-27-1,0-54 0,0 27-1,0-27 5,-27-27-3,27-108 8,-27 27-10,27 0 1,0-55 0,0-26 0,-27-54 0,27-1 0,0 1 0,-27-28 0,27 1 0,-27-1 1,27 1-2,-27 54 16,-54-569-1,54 217-14,0 487-2,27 0-1,0 27 3,0 0 0,-27 27 0,27 81 4,0-27-4,0 27-1,0 28 3,0-1-3,0 54 1,81-27-1,-81 28 2,54 26-1,-54-27 2,81 55-3,-54-1-1,27 28 2,-27 26 1,27-27-1,-27 28 0,27-28 0,-26 1 0,-1-55 8,27 109-8,-27-190 8,27 27-9,-54-108-1,0-108 17,0 0-15,-81 0 0,81-27 0,-81-28 1,81-26-2,-82-27 1,82-1 0,-81-53 0,81 27 0,-54-1 0,54 1 0,-27-1 0,27 28 0,-27 0 0,0 26 0,0 1 0,0 27 0,0 27 1,0-1-3,0 28 3,0 0-1,0 27 1,0 27-2,27 0 0,-27 27 2,0 54 3,27 0-4,0 54 0,0 0 0,0 28 0,-27-1 0,27 54 0,0 1 0,0 53 0,-27 28-1,27-1 2,0 28-1,0-1 0,0-26 0,0 26 0,0-53 0,0-28 0,-27 1 0,27-55 0,0-27 0,0-27-1,0-27 2,0-26-1,0-1 1,0-27-2,0 0 1,54-108 16,-54-1-16,0-26 0,81 0 0,-81-27 0,27-55 0,27 1 1,-27-27-2,0-55 1,27 1 0,-27-1 0,0-26 0,27-1 0,0 1 0,27 26 0,-27 28 0,1 26 0,-1 28 0,0 27 0,0 53 0,-27 1 0,0 54 0,0 0 0,-27 27 0,0 108 12,0-27-12,0 27 1,0 0-2,0 28 2,-54 26-2,54 27 1,0 28 0,-27 26 1,27 27-2,-54 28 1,54 26 0,-54 1 0,27 27 0,0-28 0,-28 1 0,28-28 0,-27-26 0,27-28 1,0-54-2,0 1 1,27-55 0,0-27 13,0 54-10,0-108-7,54-81 17,-54 0-15,0-27 2,0 0 1,27-54-1,-27-1 0,54 1 0,-54-27 1,27-28-2,1-26 1,-1-27 1,0-1-2,0-26 2,0-1-2,0-26 1,0 26 1,0 28-2,-27 26 1,27 28 0,-27 54 0,0-1 0,0 55 0,0 27 0,0 0 0,0 27 0,-54 27 8,54 54-9,0 0 2,0 27-2,0 27 1,0 28 1,0 26-1,0 54 0,0 55 0,0-1 1,0 28-2,0 0 1,54-1 0,-54 1 1,0-28-2,0-26 1,0-55 0,0 0 0,27-26-1,-27-55 2,27 0-1,-27 0 0,27-54-1,-27 0 2,27-27-1,0-27 8,-27-108-4,0 54-4,0-54 0,0 0 0,0-55 0,0 1 0,27-27 0,-27-28 0,0-26 0,27-55 0,0-26 0,-27-1 1,27-26-2,27-1 1,-27-27 0,27 28 1,27-28-1,-27 54-1,27 1 1,-27 26 0,27 1 0,-27 53 1,0 55-2,-27 26 0,27 55 1,-54 54 2,27 27-3,0 27 1,0 81 1,0 0-1,1 28-1,-1 26 1,27 0 0,0 27 0,-27 1 0,27-1-1,0-27 2,0 0-2,0-26 2,27-1-1,-27-27 0,27 0 0,0-27 0,0 0-1,0 0 2,0 1-2,0-1 2,0-27-1,27 27 0,-26-27 0,-1 0 0,27 0 0,-27-27 0,0 27 0,0-27 0,0 27 0,0-27 0,-27 0 0,0 0 0,0 0-1,-27 0 3,0 0-3,0 0 1,0 0 1,0 0 2,-108 0 21,81-54-24,-81 54 1,27-54-2,0 54 1,-27-54 0,27 27 0,-27-27 0,0 27 0,0 0 0,-27-1 0,27 1 0,-28 0 1,28 0-1,-27 0-1,27 27 1,-27 0 0,27 0 0,0 0 0,27 0 0,0 0 0,0 0-1,27 0 2,0 0-2,0 0 6,108 0 15,-81-54-20,81 54 0,0-54-1,0 0 3,0 27-3,27-27 1,0 0 1,0 0-2,28 0 0,-1-1 2,0 1-1,27-27 0,27 27 13,378-189 2,-377 189-18,377-136 4,-378 163 8,-54 0-11,-108 27 2,0 0-1,-135 0 21,108-27-21,-108 27 2,27 0-2,-27 0 2,-27 0-1,0 0 0,-27 0 0,-27 81 0,26-81-1,-26 81 2,0-27-1,0 1 0,27-1-1,27 0 15,-244 81-12,217-54 14,-54 27-14,189-81 11,108-27-11,27 0 4,-54 27-8,27-27 2,0 0 0,28 0 0,-1 0 0,0 0 1,0 0-2,27-81 0,27 81 2,-27-54-1,27 54 0,0-27 10,136-27-10,-136 54-4,108-54 8,-162 27 4,54 0-8,-81 27-3,-54-27 15,81 27-13,-108-27 12,-108 27-13,108-27 4,-108 0-3,54 0 1,-54 0 0,0-1 0,0 1 0,-54 0 0,0 27 0,-1-27 0,1 27 0,-27 0 0,0 0 0,27 0 1,0 54-2,0-54 1,0 55 0,26-55 0,1 81 0,27-81 0,0 54-1,27-54 2,0 54-2,27-54 2,0 27-1,27-27-1,0 0 2,27 27 7,54 0 0,54 0-4,-54-27-4,27 27 0,0-27 0,27 0 0,27 0 1,1 0-3,-1 0 3,27 0-1,0-54 0,27 54 0,27-54 0,0 54 0,1-81-1,-1 27 2,0 0-1,0 27 1,-27-28-2,0 1 1,-27 0 0,1 0 0,-28 27 0,-27-27 0,0 27 0,-27 0 0,0 0 1,-27 0-2,-27 0 1,0 27 0,0 0 0,-108 0 25,-27 0-21,54 0-5,-27 0 1,0 0 0,0 0 0,-27 54 0,0-54-1,-1 0 1,1 54 1,27-54-1,0 0 0,0 27-1,0-27 2,27 0-1,27 0 0,0 0 0,0 0 0,0 0 0,27-27 8,108-27 4,-54 54-12,0-27 0,27 0 0,27-27 0,-27 27 0,27 0 0,1-28 0,-1 28 0,0 0 0,0 27-1,-27 0 3,0 0-1,-27 0-2,27 54 0,-27-54 0,0 109 2,-27-55-1,0 27 0,0 0 0,0 0 0,-27 0 0,0 28 0,0-1 12,-54 189-11,54-189 0,-81 109-3,0-136 2,81 0 0,-81 0-1,27 0 1,27-26 1,27-1-1,-54-27 0,54 0 0,0-108 20,0 27-20,54-28 0,-54 1 0,54-27 0,-54 27 0,54-27 0,-54-1 0,81 28 0,-81 0 0,54 0 0,-54 54 0,27-27 0,-27 27 0,27 27 4,-27 54 16,0 27-16,0-27-4,0 27 0,0 0-1,0-26 2,-54 26-1,54-27 1,0 27-2,0-27 0,0 0 2,0 0-1,0-27 0,0 0 0,0 0 0,54-27 12,-54-54-12,54 54 0,0-108 0,-27 27 0,27 0 0,-27 0 0,0 0 0,27-1 0,-27 1 0,0 0 0,-27 0 0,27 0 0,-27 0 0,0 27 1,0-1-2,0 1 1,0 0 0,0 27 0,0-27 0,-81 0-1,81 27 2,-54 0-2,54 0 2,-81 0-1,27 27 1,0-27-1,0 27-1,0 0 0,0 0 3,0 0-3,0 81 1,27-81 0,-27 81 0,0-27 0,0 0 1,0 0-2,0 0 1,0 28 0,-27-1 0,27 0 0,-27 0 0,-1 27 0,28 0 0,-54 1 0,27-1 0,-27 0 0,27 0 0,-27 27 0,27-26 0,-27-1 0,27 0 1,0 0-2,27 0 1,0 1 0,27-1 0,-27-27 0,27 27 0,27-27 0,0 28 0,0-28 0,0 0-1,0 0 2,0 0-2,0-27 1,54 0 1,-54 0-1,0-26 0,54-1 0,-54 0 4,54-27-4,0-82 5,0 1 7,108-216-11,-54 26 0,-54 136-4,-27 0 5,0 0-4,0 26 2,0-26 0,-27 0 0,0 27 0,0-28 0,0 1 0,-81 27 0,81 0 1,-54 0-2,54 26 0,-54 1 2,54 27 0,-54 27-2,54 0 1,-54 0 0,27 135 12,27-54-12,0 27 0,0 28 0,0-1-1,0 27 2,-27 0-1,27 1 1,0-1-1,0 27 0,0 27-1,0-26 1,0 53 11,0 460 4,108 217-8,-108-704-10,54 55 8,0-28 8,-27-162-15,-27-135 12,-81-27-6,81 27-4,-54-54 0,54 26 0,-54-53-1,54-27 2,0-1-1,-54-26 12,54-406-9,-27 243-5,27-54 9,-27 325-6,27 0-2,0 27 1,-27 27 0,0 0 1,0 27 10,0 0-10,0 27 3,27 54-5,-27 81 12,0 189-8,0 28 3,27 135-8,0-216 1,0-1 0,0 28 1,0-28 0,0 28 13,-27 351 3,-54-27-13,81-541-6,0-54 4,0 27-2,-27-135 11,0-54-5,27 54-5,-27-27 0,27-1 0,-28-26 0,28-27-1,0-28 2,0 1-1,0-54 1,0-1-2,0-53 1,82-1 0,-82 28 0,0-28 0,54 55 0,-54-1 0,0 28 0,54 53 0,-54 55 0,0 0 0,0 27 0,0 27-1,0 27 1,0 0 1,-81 27 0,81-27-2,0 108 9,-27 0-8,27 0 1,0 27-1,0 0-1,-27 55 1,27 53-1,-27 1 2,27 53-1,0 1-1,0 26 2,-28 1 0,28-1-2,0-26 1,0-1 0,0-53 0,0-1 0,0-27 0,0-26 0,0-1 0,0-27 0,0 0-1,0-53 2,0-1-1,0-27 0,55 0-1,-55-27 2,0-81 12,0-81-10,0 54-3,0-28 1,0-26-2,0-27 1,0-1 0,0 1 0,0-54 0,54-1 0,-54-53 1,81-1-2,-81-26 1,81-1 0,-81 28 0,81-1 0,-81 28 0,54 53 0,-54 28 0,27 27 0,-27 81 1,0 0-2,0 27 1,0 0-1,0 135 14,0-54-13,0 54 0,0 27-1,0 28 2,0 26-1,0 54 1,0-26-2,0 53 1,0-26 0,0 26 0,0-26 0,0-28-1,0 1 2,0-1-1,0-27 0,0-26 10,0 324 1,0-190-4,0-135-6,54-270 7,-54 54-9,0-54 1,0 0-1,27-28 1,-27-26 0,27 27 1,-27-27-1,54-1 0,-27 1 0,0 0 1,0-28-1,0 28-1,-27 0 1,27-28 0,0 28 0,0-27-1,-27 26 2,27 28-2,-27 0 2,27 27-1,-27 27-1,0 26 2,0 28-1,0 109 12,0-1-12,0 27 0,0 27 0,0 27 0,0 1 0,0 53 0,0 1 0,0 26 0,0-27 1,0 28-2,0-1 1,-54 1 0,54 26 0,-54 1 0,54 26 0,-54-26 0,0 26 0,27-53 0,0-1 0,0-53 0,0-28 0,0-54-1,27-27 12,-27-27-11,27-162 6,0 27-6,0-27 0,0-27 0,0-28 0,0-26 0,0-55 0,0 1-1,0-27 2,0 26 0,0-26-2,54 26 0,-54 1 2,0 26-1,0 28 0,54 0 0,-54 26 0,0 1 0,0 27 1,0 27-2,0 26 1,0 1 0,0 27 0,-81 27 0,81 0 0,-54 27 9,54 108-10,-27-54 1,27 55 0,-27-1 0,0 27 0,0 54 0,0-26 0,0 26 0,0 27 0,0 1-1,0 53 2,0-26-1,0 26-1,27 28 2,-54-28-1,27 1-1,-28-28 2,28-26-1,-27-28 10,-54 109-12,108-244 2,-27 0 8,0-162 0,27 53-8,0-26 1,0-27-2,-27-27 0,27-27 2,0-55-1,0 1 0,0-55 12,0-513-11,0 513 0,54 28-3,-54 26-1,0 1 1,0 54 3,54-1-1,-54 28-1,0 0 3,0 54-3,0 0 0,0 27 2,0-1-1,-81 55 0,27 82 8,54-1-9,-54 27 2,0 27-1,27 0 0,-27 55 0,27-1 0,0 55-1,0 26 2,27 1-1,-27 26 0,0 1 0,0-1-1,27 1 2,-27-1-1,0-53 1,0-28-2,0-26 10,-27 80-6,54-108 6,0-81-10,-27-81 1,27-81 0,0 0 0,0-27 0,0 0 0,0-55 0,0 1 0,0-27 0,0-28 0,0-26 0,0-28 1,0 1-2,0-1 1,0 28-1,0-27 2,0 26-1,0 28 0,0-1 0,-54 28 0,54 27 0,-81-1 0,54 1 1,-27 27-2,0 27 0,27-1 2,-27 28-1,0 27 0,26 27-1,-26 27 2,0 0-1,27 81 0,-27 27 0,0 1 0,0 26 0,0 27 0,0 0 0,0 55 0,0-1-1,0 28 2,-27 26-1,27 1 0,0-1 0,0 1 0,0-1 0,-27 28 0,27-55 0,-27 1-1,0-28 2,0-27 8,-82 136-11,82-190 2,0-27 0,27-26-3,-27-1 3,27-54 0,27 0 0,-27-27 0,27 0 0,0-54 0,0-27 0,-27-1 0,54-53 0,-27 0 8,0-244-6,27-108 6,108-432-9,-54 621 1,-54 28-1,81-1 1,-81 55-1,27 26 2,-27 55-2,0 27 2,0 0-1,0 54 0,0 27 0,0 0 0,-54 27 5,54 81-6,-27-27 0,27 54 2,-81 54-1,27 28 0,0 53 0,-27 28 0,27 26 0,0 28 0,0 26 7,-54 299-6,54-353 7,-27 461-1,53-190-6,28-406 12,0 162-15,55-324 1,-55-81 3,54 0-2,-54-27-1,81-54 1,-27-28 1,0 1-2,27-54 2,-27-1-1,27-26 1,-27-1-1,0-26-1,0-1 1,-27 0 0,0-26-1,0 26 2,-27 28-1,0-1 0,0 55 1,0-1-2,-81 82 1,81 27 0,-54 27 0,54 27 0,-81 27 0,27 27 3,54 108-2,-81-27-1,27 54 0,0 28 0,-27 53 0,0 55 0,0-1 0,-1 28-1,28 26 2,-27-26-1,27-1 0,0-26 8,-54 189-10,54-271 4,0-27 3,-54 136-6,81-190 1,0-27-2,0-27 0,0 0 2,27-27 0,0 0 0,0-108 8,-27 27-8,27-27 0,0 0 0,-27-54 0,27-1 0,-27 1-1,0-27 11,0-217-9,27 163-4,-27-1 5,0 1-4,27 0 0,-27-1 1,0 1 1,0 26 0,0 1 0,0 54 0,0 27 0,27 26-1,-27 28 2,27 27-1,-27 0 0,0 27 9,27 136-9,-27-55-1,27 54 1,-27 0 0,0 27 0,0 28 0,-1-1 0,1 28 0,0-28 0,-27-27 0,27 28 8,-54 134-9,27-189 4,-27 136-5,54-163 2,-27 0 2,27-27-4,0-26 2,27-1 1,-27-27-2,27 0 1,-27 0 0,0-27 16,0-54-12,0 54-4,0 0 0,0-54 0,0 54-1,0-54 2,-27 54-2,27-28 2,-27 28-1,0-54 0,27 27 0,-27 0 0,27 0 0,-27 0 0,27-27 0,-27 0 0,27 0 0,0 0 1,27 0-2,-27 0 0,27-28 2,0 1-1,0 0 0,0 27 0,0-27-1,108 27 2,-108 0-2,54 0 3,-54 27-2,81-28-1,-27 28 1,-27 0 0,27 27 0,0-27 0,-27 27 0,27 0 0,0 0 0,-27 0 0,27 0 0,-27 81 0,27-81 0,-27 109 0,0-55 0,27 27 0,-27 0-1,0 27 1,-27 0 1,27 1-1,-27-1 0,0 0 0,0 0 0,0 0 1,0 28-2,-81-28 1,81 0 0,-81 27 0,81-26 0,-54-1 0,54-27 0,-54 0-1,54-27 2,-54 0-1,54-27 0,0 0 0,0-81 23,0-27-17,0 0-8,0 0 3,0-27-1,0 26-1,0-53 2,0 27-1,0 0-1,54-27 2,-54 26-2,81 1 3,-81 0-3,81 0 0,-54 0 2,0 26-1,27 1 0,-27 27 0,-27 27 0,27 0 0,-27 0 0,27 0 0,-27 81 24,0 27-19,0-54-7,0 27 3,0 27-1,0-26 0,0 26-1,0 0 2,-81 0-1,81 27 0,0-27 0,-27 28 0,27-1-1,0 27 2,0-27-2,0 0 2,0 1-1,0-28 0,81 0 0,-81-27-1,81 0 2,0-27-1,-27-27 0,28 0 0,-1-81 0,27 27-1,27-54 3,-27 27-3,27-28 1,0 1 0,27 0 0,-27 27 0,27-27 0,1 54 0,-1-28 0,-27 28 0,27-27 0,-27 27 1,0 0 5,81-27-5,-108 27 6,82-55-8,-136 82 0,-27 0 0,0 27 1,-27-27 0,0 0 9,-108 27-6,-1 0 2,55 0-6,-27 0 1,-27 0 0,0 54 0,0-54 0,-27 82 0,-27-28 0,27 0 0,0 0-1,-27 27 1,26-27 1,1 0-1,0 0-1,27 0 1,27-27 1,27 28-1,-27-55 0,54 27 0,0-27-1,0 27 2,81-27 15,-54-82-16,135 82 0,-81-54 0,54 0-1,27 0 2,0 0-1,27 0 1,28-27-3,-1 27 3,0-27-1,0 26 0,27-26 0,-27 0 0,1-27 0,-1 27 1,-27 0-2,27 0 1,-54-1 0,0 28 0,0 0 7,54-27-8,-107 54 13,-1 27-15,-54 0 2,-27 81 3,-108 27 2,26-54-4,28 28 0,-54-1 0,0 0-1,0 0 2,-27 0-1,0 0 0,0-27 0,0 28 0,0-1 0,0-27 0,-1 0-1,1 0 2,0 0-1,54 0 0,0-27-1,0-27 2,54 27-1,-27-27 0,135 0 17,-81-54-15,108 54-4,0-81 1,-27 54 1,27-27-1,27 0 2,-26 0-1,26 0-1,-27 27 2,0-28-1,27 1 0,-27 0 0,0 0 0,0 0 0,0-27 0,0 27 0,0 0 0,-27 0-1,28-28 2,-28 28-1,0 27 0,-27-27 0,0 27 0,0 0-1,-27 0 2,0 27-1,0 0 1,-27 81 6,-54 27-2,54-53-6,-108 26 1,54 0 0,0 27 0,-27-27 0,0 0 0,-1 0 0,1 1 0,27-1 0,-27 0 0,0 0 0,27 0-1,0-27 8,-27 82-2,0-28 0,81-27 8,0-54-15,81-27 1,27-54 4,-54 54-4,0-108 1,27 54 0,27-28-1,-27-26 2,28 27-1,-28-27 0,27 0 0,-27-1 1,27 1-2,-27 0 1,0 27 0,-27 0-1,0 0 3,0 27-3,-27-1 1,0 28 0,0 0 0,-27 0 0,0 0 0,-81 27 8,-27 0-4,54 81-4,-27-27 0,0 1 0,0 26 1,-27 0-2,27 0 1,-27 27 0,-1-27 0,28 28 0,0-28 0,0 0 1,0 27-1,27-54-1,0 0 0,0 0 2,27 0-1,0-26 0,0-28 4,27 27-4,81-82 20,0-26-16,-27 81-4,0-81 0,0 27 0,0 0 1,27-27-1,-27 27-1,27-27 1,1-1-1,-28 1 2,27 0-1,-27-27 0,0 27 1,0 0-2,-27-1 1,0 1 0,0 27 0,-27-27-1,0 27 3,0 0-3,0 0 1,-81 0 0,81 0 0,-81 27 1,0-1-2,27 1 1,-27 0 0,-1 27 0,-26 0 0,0 0 0,0 0 1,-27 82-1,0-82-1,0 81 1,0 0 0,-27-27 1,0 0-2,-28 27 1,28 0 0,-27-27-1,27 28 2,-27-1-1,27-27 0,27 27 0,27-27 0,-1 0-1,55-27 3,0 0-3,27 0 1,0 0 0,27 0 0,0 0 0,81 1 4,0-28 0,1 0-4,-1 0 0,0 0-1,27 0 2,0-82-1,0 28 0,27 0 0,0-27 5,-27 0-5,27-27-2,0-1 0,-27-26 1,1 0 1,-1 27 0,0-27 0,-27-1 0,0 28 4,-27 0-6,0 0 1,0-163 14,-54 217-13,0 0-1,0 27 0,-108 27 1,108-27-1,-108 27 3,54 0-3,-27 54 1,0-54 0,-27 135 0,27-54 0,-28 28 0,1-1 0,0 27 5,0-27-5,-27 55-1,27-28-2,0 27 2,0 0 2,0-26-2,27 26 1,0-27 0,0 0 0,26 1-1,28-1 1,0-27 1,27-27-1,0 27 0,0-53 0,82 26 0,-82-27 0,108 0 0,-54-27 0,27 0 0,0 0 0,0 0 0,27-27 0,-27 0-1,27 0 2,0 0-1,0 0 0,0 0 0,0-54 0,0 54 1,1-54-1,-28 54-1,27-81 1,0 54-1,-27-27 2,27 0-1,-27-1 0,0 1-1,0 0 2,0 0-1,-27-27 0,0 27 0,0 0 0,0 0-1,-27 0 2,0-1 2,-27 1-4,0 27-1,0-27 2,0 27-1,0 0 2,-81 27-1,81-27 0,-108 27 0,54 0-1,-27 0 2,27 0-1,-27 81 0,0-81-1,0 54 2,0-54-2,-27 81 2,54-26-1,-27-28 0,27 0 0,-27 0 0,54-27 0,-27 54 0,26-54 0,28 27-1,-27-27 2,109 0 24,-1-81-21,-27 81-5,27-54 2,0 27-1,0-28-1,27 28 1,0-27 0,0 0 0,0 0 0,27 0 0,0-27 1,0 0-1,28-27 0,-1-1-1,27 1 1,0-27 1,27 27-2,-27-55 1,28 55 0,-28-27 0,0 27 0,-54 27-1,0-1 2,-54 55-1,0 0-1,-54 0 2,0 27-1,0 0 0,-27 81 5,-81-26-6,81 26 1,-108 0 0,27 27 0,-27 27 0,0-27 0,-27 28 0,0-1 1,0 0-1,-1 0-1,-26-26 1,27 26-1,0 0 2,0-27 0,27 28-2,0-28 1,27 0 0,0 0 0,27-27 0,0-27 0,27 1 0,0-28-1,27 0 2,108-27 12,-108-81-14,135 26 1,-54 1 0,0-54 0,27 27 0,27-54 0,0 27 0,0-28 0,27 1 0,-26 0 0,26 0 0,-27 26 0,0-26 0,0 54 0,-27-27-1,0 27 2,-27 26-1,-27 1 0,0 27 0,0 0 1,-27 27-2,0 0 1,-27 81 4,0 28 0,0-28-4,-81 0 1,81 27-2,-108 0 1,54 1 0,0-28 0,-27 27 0,27-27 0,-27 0-1,27 0 2,-27 0-2,27-26 7,0-1-8,27 0 1,-27-27 7,0 27-8,54-27 1,54-27 20,-54-81-20,81 27 1,-27 0 1,0-28-1,27 1 0,0-27 0,0-27 0,27 0 0,-27-1 1,0 1-2,0 27 2,0-27-2,0 26 0,-27 1 2,1 27-1,-1 0 0,-27 54 0,0 0-1,0 0 2,-27 108 15,0 27-12,0-54-5,0 27 1,-54 28 2,54-28-3,-54 27 1,54 0 0,-54 0 0,-1-26 0,28 26-1,0 27 2,-27-27-1,27 0 0,-27 1-1,27-1 1,0-27 6,0 27-6,0-27-4,0-27 4,0 0-1,27 1 2,0-28-2,0 0 0,54-108 27,27-28-22,-27 55-5,27-54 1,-27 27 0,28-27 0,-1-1 0,0 1 0,0 0 0,-27 0 0,27 0 0,0-28 0,-27 28 0,27 0 0,-27 0 0,0 27 0,-27 0 0,0 26 0,0 1 0,-27 27 0,27 27 0,-27-27 0,0 135 16,-81-53-16,81-1-1,-27 54 2,27-27-1,-81 27 0,27 27 0,27-26 0,-27 26-1,27-27 2,-27 0-1,0 28 0,27-28 0,-27 0 0,27-27 1,0 27-2,0-27 1,0-26 0,27 26-1,0-54 3,0 0-3,0 0 1,54-135 16,-54 54-16,81-1 3,-54-53-5,27 27 1,0-54 2,0 27-3,0-1 3,0-26-1,0 27 0,-27 0 0,27 0 0,-27-1-1,0 28 1,0 0 1,0 27-1,0 0 0,-27 27-1,27 0 2,-27 0-1,0 135 12,0-54-12,0 27 0,0 27-1,-54 1 2,54 26-1,-54 0 0,54 0 0,-81 1 0,81 26 0,-54-27 0,54 0 0,-54 1 0,54-28 0,-27 27 0,27-27 0,-27-27 0,27 1-1,0-28 2,0 0-1,0-27 0,0-81 13,54 0-14,-54-28 1,0 1 0,0-27 0,27 0 0,-27 0 0,0-28 1,0 28-2,0-27 0,0 27 2,0-27 0,0 26-1,0-26-1,-54 27 1,54-27 0,-81 26 0,27-26-1,0 0 3,0 27-3,-27-27 1,0 26 1,27 1-2,-27 0 0,-1 54 2,1 0-2,0 27 2,0 0-1,-27 27 0,27 54 0,0 27 0,-27 0 0,-27 27 0,27 27 0,-27 1 0,0 26-1,-1 0 1,28-26 1,-27 26-1,27 0 1,27-27-2,-27 28 1,27-28 0,27 0 0,0-27 1,0 28-3,27-28 3,0-27-1,0 0 0,27-27 0,0 0-1,0-27 2,0 0-1,54-27 4,27-81-1,-81 27-2,81-27-1,0-27 0,0 0-1,0-28 2,27-26-1,0 27 0,0-27 0,0-28 0,-26 1 0,26 0 0,-27-28 0,0 1 1,0-1-2,-27 1 1,-27 0 0,27 26 0,-27 1 0,-27-1 0,0 55 0,0 0-1,-81 27 2,81 0-1,-135 26 0,54 28 0,0 0 0,-27 0 0,-1 27 0,1 0 0,0 27 0,0 0 0,0 0 0,27 108 0,-27-54 0,27 27 0,-27 1 0,27 53 0,27 0 0,-27 0 0,27 28 0,0 26 0,27 0 1,0 1-2,0-1 1,27 0 0,0-26-1,0-1 2,0-27-1,81-27 0,-81 1 0,108-28 0,-54-27-1,0 0 2,27 0-1,-27-27 0,0-27 1,27 0-2,-27 0 1,0 0-1,0-54 2,0 54-1,0-108 0,0 27 1,0-27-3,0-1 2,0-53 4,0 0-6,109-704 14,-136 650-13,0-1 1,0 1 0,0 0 0,-27 26 0,0 1 0,0 27 0,0-28 0,-81 1 0,81-1 0,-109 1-1,28 0 3,0 26-3,0 1 1,0 0 0,0 27 0,0 26 1,0 28-2,0 27 0,27 0 3,0 54-3,0 0 1,0 108 0,27 0 0,-27 28 0,27 26 0,0 54-1,27 28 2,-27-28-1,27 28 0,0 26-1,0-26 2,0-1-2,108 1 2,-108-1-1,108 28 0,-27-28 0,0 0 0,0-26 0,-27-28 0,27 1 0,0-55 0,-27-54 1,0 0-2,-27-54 1,27 0 0,-27-27 5,-27-81-6,0 27 0,0-54 1,27-28 1,-27-53-1,0 0 0,0-28 0,0 1-1,0-27 2,0 26-1,-108 1 0,108-1 1,-54 1-2,54 0 1,-81-28 0,27-26 0,27-28 0,-27-27 0,27 28 0,0-28 0,-27 1 0,27 26 0,0 55-1,27-1 3,-27 55-3,0 54 2,27 26-2,-27 28 0,27 27 1,0 27 1,-27 27 3,27 81-1,-27 0-5,27 28 1,0-1 0,-27 27 2,27 27-1,0 28 0,0 26 0,0 55 0,0-1 0,0 28 1,81-1-3,-81 28 3,54 26 0,-54-26-2,54-27 0,-54 26 1,81-26 1,-81-1-1,27 1 0,-27-55 0,54-26 0,-27-28 0,-27-27 0,27-80 0,-27-28 0,27-27 0,-27-81 4,0-28-4,0-26 0,0-54 0,0-27 0,0-1 0,0-26 0,0-1 0,0-26 0,0 27 0,0-1 1,-54 1-2,54-28 1,0-26 0,-54-1 0,54-53-1,0 26 2,-27 1-1,27 26 0,0 28 0,0 53 1,0 28-2,0 54 1,0 54 0,0 162 9,0 0-10,0 54 2,0 55-2,0 26 0,0 28 2,0 26-1,0 1 1,54-1-2,-54-53 2,54-28-1,-54 1-1,54-55 1,-27 0 1,0-54-2,27 28 1,-27-28 0,0 0 0,27 0 0,0 1 0,-27-1 0,27 0 0,-27 0-1,1 0 2,26-27-2,-27 1 2,0-1-1,-27-27 0,0 0 0</inkml:trace>
    </iact:actionData>
  </iact:action>
  <iact:action type="add" startTime="213493">
    <iact:property name="dataType"/>
    <iact:actionData xml:id="d269">
      <inkml:trace xmlns:inkml="http://www.w3.org/2003/InkML" xml:id="stk141" contextRef="#ctx0" brushRef="#br0">4757 17746 0,'-27'0'14,"27"-27"52,0 0-60,0-27 4,0 27-7,0-55 5,0 28-3,0 27-1,0-81 2,81 54-1,-81 0-1,0 0 0,27 27 2,-27-27-3,27 0 2,-27-1 1,54-80-1,-27 81 0,0-27 2,0-54-1,0 81-1,0-28 3,0 28-7,-27 0 4,27-54-1,0 81 3,-27-27-3,0 27 4,27 0 14,-27 0-14,27 0-2,0 0 0,-27 0-1,27 0 2,-27 0-1,27 27 4,0 0-1,-27 81-1,27-81-4,-27 54 1,27-54 0,-27 81-1,27-54 1,-27 27 0,0-27 0,27 27-4,-27-27 4,0 27 1,0 28 0,0-28-1,0 0 1,0 0-5,0 0 4,0-27-1,0 81 2,0-54 0,0 0-2,0 0 1,0-26-3,0 26 3,0 0 0,0 0-1,0 0 3,0-27-1,0 27-5,0-27 2,0 0 4,0 54-2,0-54 0,0 0 1,0 0-1,0 1 6,0-1 30,0 0-29,0 27-10,0-27 2,0 27 2,0-27 0,-54 0-2,54 27 3,0-27-6,0 0 3,0 0 3,0 0 1,-27-27-4</inkml:trace>
    </iact:actionData>
  </iact:action>
  <iact:action type="add" startTime="214261">
    <iact:property name="dataType"/>
    <iact:actionData xml:id="d270">
      <inkml:trace xmlns:inkml="http://www.w3.org/2003/InkML" xml:id="stk142" contextRef="#ctx0" brushRef="#br0">4919 17448 0,'0'0'5,"54"0"36,-27-27-26,0 27-10,27-27 5,-27 0-8,0 27 3,0 0 1,0-27-2,0 27 2,0-27-1,27 27 3,-27-27-3,0 27 3,0-27-7</inkml:trace>
    </iact:actionData>
  </iact:action>
  <iact:action type="add" startTime="214620">
    <iact:property name="dataType"/>
    <iact:actionData xml:id="d271">
      <inkml:trace xmlns:inkml="http://www.w3.org/2003/InkML" xml:id="stk143" contextRef="#ctx0" brushRef="#br0">5378 17502 0,'27'0'5,"-27"55"3,0-28 6,27 0-9,-27 0 0,27 0 2,-27 0-2,27 27 2,-27-27 1,0 0-3,27 27 1,-27-27 2,27 27-2,-27 0 3,0-27-3,27 0 0,-27 0 6,27-27 1</inkml:trace>
    </iact:actionData>
  </iact:action>
  <iact:action type="add" startTime="215381">
    <iact:property name="dataType"/>
    <iact:actionData xml:id="d272">
      <inkml:trace xmlns:inkml="http://www.w3.org/2003/InkML" xml:id="stk144" contextRef="#ctx0" brushRef="#br0">5567 17367 0,'0'-27'13,"54"27"-10,-54-27 2,0 0 8,0 81 24,0 0-26,0 27-7,0 1 6,0-28-4,0-27-1,0 81 2,0-81-2,0 0 3,55 27-7,-55-27 4,0 0-3,0 0 3,27 54 1,-27-54 4,27 0-9,-27 1 9</inkml:trace>
    </iact:actionData>
  </iact:action>
  <iact:action type="add" startTime="216046">
    <iact:property name="dataType"/>
    <iact:actionData xml:id="d273">
      <inkml:trace xmlns:inkml="http://www.w3.org/2003/InkML" xml:id="stk145" contextRef="#ctx0" brushRef="#br0">6108 16826 0,'0'-27'34,"54"27"-29,27-54 2,0 0 0,-54 54-2,27-27 2,-27 27-1,54-27 1,-54 0 2,0 27-7,27 0 3,-27 0 4</inkml:trace>
    </iact:actionData>
  </iact:action>
  <iact:action type="add" startTime="216315">
    <iact:property name="dataType"/>
    <iact:actionData xml:id="d274">
      <inkml:trace xmlns:inkml="http://www.w3.org/2003/InkML" xml:id="stk146" contextRef="#ctx0" brushRef="#br0">6189 17394 0,'54'27'8,"-27"-27"6,27 0 0,27-81-10,-54 81 2,27-27 4,0 0 2,-27 0-11,27 0 5,-27 0-5</inkml:trace>
    </iact:actionData>
  </iact:action>
  <iact:action type="add" startTime="216772">
    <iact:property name="dataType"/>
    <iact:actionData xml:id="d275">
      <inkml:trace xmlns:inkml="http://www.w3.org/2003/InkML" xml:id="stk147" contextRef="#ctx0" brushRef="#br0">7378 17881 0,'0'27'5,"0"-54"0,27 54 4,-27-81-3,27-27 3,0 0-2,0-27 0,0-1 5,-27 55-4,0-27 2,27 27-8,-27-27 5,27 0 1,0 0 2,0-55-2,0 55 2,0 0 1,-27 54-9,0 0 9,27-27-2,0 54 18,0 54-12,0-27-6,-27 0-1,27-27-1,-27 27-4,0 0 1,27 0 0,-27 0 0,27 54 3,0-27 0,-27-26-4,27 26 3,-27 0 0,0 0-5,27 0 3,-27 0 3,0 27-2,0-54-1,0 27 3,27 0-3,-27-27 1,0 1 1,27-1-2,-27 0 0,0 0 4,27-27-4,-27 27 10,0 0 32</inkml:trace>
    </iact:actionData>
  </iact:action>
  <iact:action type="add" startTime="217319">
    <iact:property name="dataType"/>
    <iact:actionData xml:id="d276">
      <inkml:trace xmlns:inkml="http://www.w3.org/2003/InkML" xml:id="stk148" contextRef="#ctx0" brushRef="#br0">7621 17611 0,'0'0'3,"54"0"8,-27 0 11,0 0-20,-27-54 4,27 54 2,27-28-1,-27-26-5,0 54 5,27-54 0,-27 54 1,0-27-7</inkml:trace>
    </iact:actionData>
  </iact:action>
  <iact:action type="add" startTime="217663">
    <iact:property name="dataType"/>
    <iact:actionData xml:id="d277">
      <inkml:trace xmlns:inkml="http://www.w3.org/2003/InkML" xml:id="stk149" contextRef="#ctx0" brushRef="#br0">8161 17340 0,'28'0'17,"-28"-27"-7,27 27 12,0 0-14,0 0 1,0 0-1,0 0-1,0 54 1,0 27-1,-27-54-1,27 55 2,-27 26 0,0 0 0,0-27 0,0-27 1,-54 0-3,54-27 5,0 0-5,54-27 46,0-54-39,-27 27-6,27 0 7,-27 0-1,27-27 1,-27 27-13</inkml:trace>
    </iact:actionData>
  </iact:action>
  <iact:action type="add" startTime="218191">
    <iact:property name="dataType"/>
    <iact:actionData xml:id="d278">
      <inkml:trace xmlns:inkml="http://www.w3.org/2003/InkML" xml:id="stk150" contextRef="#ctx0" brushRef="#br0">8891 16312 0,'0'0'8,"-27"0"1,27 81-2,0 28-1,0-55 0,0 0 2,0 0-6,0 0 5,0 27-6,0-27 5,54 0-4,-54 0 5,0-27-6,0 28 5,0-1-4,27 0 5,-27-27-6,0 27 5,0-27-5,27 27 9,-27 27-2,27-54 0,-27 0 1,0 0-1,27-27 1</inkml:trace>
    </iact:actionData>
  </iact:action>
  <iact:action type="add" startTime="218478">
    <iact:property name="dataType"/>
    <iact:actionData xml:id="d279">
      <inkml:trace xmlns:inkml="http://www.w3.org/2003/InkML" xml:id="stk151" contextRef="#ctx0" brushRef="#br0">8648 17394 0,'0'0'7,"54"0"24,-54-54-21,54 54-1,27-27-5,-27 27 1,-27-27 2,0 27-5,0 0 7,27 0-7,0-27 3,0-27 2,-27 27-7</inkml:trace>
    </iact:actionData>
  </iact:action>
  <iact:action type="add" startTime="218843">
    <iact:property name="dataType"/>
    <iact:actionData xml:id="d280">
      <inkml:trace xmlns:inkml="http://www.w3.org/2003/InkML" xml:id="stk152" contextRef="#ctx0" brushRef="#br0">9648 17557 0,'0'0'8,"27"0"4,-27-109 11,0 82-18,54-27 3,-54 0-6,0 0 4,54-54 6,27-82-2,-27-26-3,-27 81 4,0 27-2,0-1 0,-27 55 3,27 27-6,-27 81 51,54-54-51,-54 54-1,27 1 3,-27-1-4,54 0 1,-27 27 4,-27 27-3,27-54 0,0 27 3,-27 0-3,0-26 2,27-28-7,-27 27 5,0 27 4,27 27-3,0-81 2,-27 0-7,0 27 2,27-27 5,-27 0-4,0 0 4,27-27-3,-81-54 30</inkml:trace>
    </iact:actionData>
  </iact:action>
  <iact:action type="add" startTime="219344">
    <iact:property name="dataType"/>
    <iact:actionData xml:id="d281">
      <inkml:trace xmlns:inkml="http://www.w3.org/2003/InkML" xml:id="stk153" contextRef="#ctx0" brushRef="#br0">9756 17178 0,'0'-27'20,"54"27"4,0 0-9,0 0-5,0 0-7,-27 0 3,0 0 2,0 0-2,0 0 3,0 0-7,0-27 2,0 27 1</inkml:trace>
    </iact:actionData>
  </iact:action>
  <iact:action type="add" startTime="219805">
    <iact:property name="dataType"/>
    <iact:actionData xml:id="d282">
      <inkml:trace xmlns:inkml="http://www.w3.org/2003/InkML" xml:id="stk154" contextRef="#ctx0" brushRef="#br0">10701 17178 0,'0'-27'11,"0"0"25,0 0-21,0 0 2,55 27 6,-1 54-7,-27 0-11,27 27 3,-54-54 1,27 27-7,-27 27 7,0 27 2,0-53-5,0-28 5,-54 0-5,27-27 7,81 0 24,0 0-26,0 0-7,-54 81 2,54-81 0,-27 27-1,0-27 3,-27 54-3,27-54 1,-27 27 2,0 0 10,-54-27 9,0 0-19,27 0-5,-54 0 5,54 0-1,0 27-2,0-27 3,-27 0-1,27 0-5,0 0 5,27 27-7</inkml:trace>
    </iact:actionData>
  </iact:action>
  <iact:action type="add" startTime="226821">
    <iact:property name="dataType"/>
    <iact:actionData xml:id="d283">
      <inkml:trace xmlns:inkml="http://www.w3.org/2003/InkML" xml:id="stk155" contextRef="#ctx0" brushRef="#br0">10323 7900 0,'-27'0'52,"0"0"-15,0 0-32,0 0 7,0 0 0,0 0 3,0 0-6,0 0 3,27 27-7,-27-27 6,0 0-4,0 27 2,0-27 2,0 27-6,0-27 6,0 0-9,0 0 5,0 0-1,0 0 0,0 0 1,0 0-5,0 0 5,0 0-3,0 0 8,0 0 8,0 0 4,27 54-16,-27-54 3,0 0-4,27 27 2,-27-27-7,27 27 3,-27-27 1,27 27-1,0 0 6,-27 0 1,27 27 62,0-27-64,0 0 1,0 0-3,0 0 1,81-27 7,-81 28-10,27-28 0,0 0 9,0 27-6,0-27 0,0 0 5,-27 27-9,27-27-1,0 0 4,0 0 4,0 0-5,0 0-2,0 0 3,0 0 0,0 0-2,0 0 3,0 0-1,0-27-6,0 27 2,0 0 0,0 0 3,0 0-2,0 0-1,0 0 4,0 0-1,0 0 1,0 0 0,0 0 0,0 0-2,0 0-1,0 0 7,0 0-7,0 0 10,0 0-2,0 0 1,0 0-4,0 0-2,0 0 4,0 0-4,0 0 3,0 0-3,0 0 7,0 0 3,-27-55 25,0 1-31,0 27-7,0 0 7,0 0-8,0 0 4,0 0 4,0 0 1,0 0-10,0 0 9,-54 0-4,0 0 7,0 27-6</inkml:trace>
    </iact:actionData>
  </iact:action>
  <iact:action type="add" startTime="232001">
    <iact:property name="dataType"/>
    <iact:actionData xml:id="d284">
      <inkml:trace xmlns:inkml="http://www.w3.org/2003/InkML" xml:id="stk156" contextRef="#ctx0" brushRef="#br0">10512 11741 0</inkml:trace>
    </iact:actionData>
  </iact:action>
  <iact:action type="add" startTime="232395">
    <iact:property name="dataType"/>
    <iact:actionData xml:id="d285">
      <inkml:trace xmlns:inkml="http://www.w3.org/2003/InkML" xml:id="stk157" contextRef="#ctx0" brushRef="#br0">10512 11768 0,'-54'0'15,"0"0"2,27 0-2,0 0-6,0 0-4,0 0 3,0 0-4,0 0 1,0 0 1,0 0-2,-27 0 2,-27 0 0,54 0 0,-54 0 0,54 0-1,-54 0 2,54 54-2,-27-54 1,27 0-4,0 0 2,-27 54 1,27-54 3,0 27-2,0-27 1,0 27-1,0 0 1,0-27 5,0 27-7,-28 0 6,28 0-6,0 0 5,27 0-4,-27-27 1,27 27-3,0 1 3,-27-28-3,27 27 2,0 0 2,0 0 7,0 0-4,0 0-6,54 0 7,-54 0-4,54 0-4,-54 0 3,27-27-1,1 27 2,-1 0-4,0-27 7,-27 27-6,27-27 0,0 27 1,0-27-4,0 0 3,0 27 0,0-27 3,27 27-2,27 0 3,-27 0-5,0 0 7,27 0-4,-54 1 4,0-28-10,27 27 6,0-27 2,0 0-3,-27 0-5,0 27 7,0-27-3,0 0 0,0 0 3,27 27-3,-27-27 3,0 0-2,0 27 0,0-27-5,27 27 9,-27-27-3,0 0 0,0 0-2,0 0 2,0 0-2,1 0 6,-1 0-5,0 0-1,0 0 1,0 0 5,27 0-5,-27 0 1,0 0-1,0 0 5,0 0-5,0 0 3,-27-54-4,27 54-3,0 0 2,-27-54 2,27 27-1,0 27 2,0-55-1,0 28 2,0-27-2,0 27 1,0 0 4,-27 0-10,27 0 5,-27 0 3,0-27-3,0 27-1,0 0 4,0 0-4,0 0 3,0 0-2,0 0 0,0 0 1,-54 27-6,54-27 3,-27-1 2,0 28 2,27-27-3,-54 27 4,0-27-3,27 27-4,0-27 3,-27 27 3,-27-27-2,54 27 3,0 0-8,0 0 4,0 0-3,0 0 4,0 0 0,-1 0 0,1 0 15</inkml:trace>
    </iact:actionData>
  </iact:action>
  <iact:action type="add" startTime="234646">
    <iact:property name="dataType"/>
    <iact:actionData xml:id="d286">
      <inkml:trace xmlns:inkml="http://www.w3.org/2003/InkML" xml:id="stk158" contextRef="#ctx0" brushRef="#br0">10431 8008 0,'54'0'102,"0"0"-86,-27 0-5,0 0 0,-27-54-2,54 54-7,-27 0 8,0 0-8,1-27 3,-1 27 0,27-27 5,27 0-3,-54 27 0,54-27-2,-27 0 3,-27 27-1,0-28-3,0 28 4,0 0-2,0 0-5,0 0 3,0 0 5,0 0-4,0-27 2,0 27-2,0 0 0,0 0 1,0 0 1,0-27-2,0 27 1,27 0 0,-27 0 5,0 0-6,0 0 1,0-27-1,0 27 5,27 0-5,-27 0 4,0-27-3,0 27 5,27 0-6,-27 0 5,0 0-4,0 0 0,0 0 0,0 0 1,1 0-1,-1 0-1,0 0 9,0 0-9,0 27 6,0-27-5,0 0 0,0 0 1,0 0 3,0 0-7,-27 27 1,27-27 1,0 0 1,0 0 1,0 27-2,0-27 4,0 0 0,0 0-3,0 0-2,0 0 10,0 0-12,0 0 3,-27-54 1,27 54-1,0 0 0,0 0 1,0 0-4,0 0 2,0-27 2,0 27-5,0 0 7,27 0-3,0 0 1,-27 0 0,0 0 0,0 0 0,0 0 5,-27-27-6,27 27 2,0 0-3,0 0-4</inkml:trace>
    </iact:actionData>
  </iact:action>
  <iact:action type="add" startTime="235323">
    <iact:property name="dataType"/>
    <iact:actionData xml:id="d287">
      <inkml:trace xmlns:inkml="http://www.w3.org/2003/InkML" xml:id="stk159" contextRef="#ctx0" brushRef="#br0">13187 7656 0,'0'0'3,"54"0"-2,-26 0 3,-1 0 1,0 0-3,0 0 7,0 0-8,0 0 3,27 0 0,-27 0-1,0 0 1,0 27 4,0-27 0,0 0-7,0 0 8,0 27-3,0-27 5,-27 27 30,27 0-16,-27 0-6,0 1-11,0-1 4,0 0-4,0 0-4,0 0 8,0 0-6,0 0 2,-27 0-6,27 0 4,0 0 1,0 0-3,0 0 3,-27 0 1,27 27-2,0-27 1,0 0-1,0 0-4,0 0 2,0 28 4,0-1 0,0-27 1,0 27-3,0-27 0,0 0 0,0 0 0,0 0 4,0 27-4,0-27 3,27 0-3,-27 0 1,0 0 0,27 0-1,0 27 5,-27-27-5,27 1 1,-27-1 0,27 0-1,-27 0 2,0 0-3,27 0 4,-27 0-3,27 0 1,-27 0 2,27-27-7,-27 54 2,0-27 5,27 0-2,-27 0 1,0 0-2,0 0 5,27-27 5,-27 27-14,0 0 7,0 0 12,0 0-10,0 1 0,0-1 6,27 0-10,-27 0 0,0 0 11,0 0-16,0 0 9,0 0-8,0 0 2,0 0 7,0 0-7,0 0 2,0 0 2,0 0-3,0 0 0,0 0 1,0 27 1,0 0-3,0 1 2,-54-28 0,54 0-2,0 27 4,0-27-7,0 54 2,0-54 3,0 27 0,0 0 0,0 0 0,0-27 0,0 0 1,0 0-4,0 1 0,-27-1 5,27 0-4,0 0 2,0 0-2,-27 0-1,27 0-1,-27 0 2,27 27 0,0-27-1,-27 0-1,27 0 2,-27 0-1,27 27 0,-27-27 0,27 0 3,0 0-3,-27 0 0,27 1 1,0-1 3,0 0 0,-27-27-6,27 27 2,0 0 0,0 0 0,0 0 0,0 27 4,0-27 0,0 0-3,0 0-1,0 0 4,0 0-4,0 0 11,0 0 1,0 0-8,0 0-4,0 0 1,0 0-1,0 1 4,0-1-4,0 0 0,0 0 0,0 0-1,0 0 2,-54-27 0,54 27-1,0 0 2,0 0 1,0 0 10,0 0-2,0 0-3,0 0-3,0 0 3,-27 0 0,27 0 8,0 0 30,-81-27 15,81-54-60,-54 0 4,27 27-1,-54-27 0,27 0 5,27 27-3,-1 0 1,1 27-9,0-27 8,0-27 0,0 54-3,27-27 0,-27 27 2,0-27-2,0 27 5,27-28-5,-27 28 36,27 55-19,0-28-12,54 27-1,-54-27-9,0 0 3,0 0 5,54 0-3,-27 0-6,-27 0 8,54 54-3,-27-54 5,1 0-5,-1 0 3,0 0 1,0-27 1,0 27-5,0-27 5,0 0-2,0 0-1,0 0 7,0 0-11,0 0 4,27 0 0,27-81-1,0-27 0,27 27-2,-54 27 3,27-27-4,-54 54 0,0 0 2,0 27-2,0-27-1,0 27 1,-27-28 1,27 28-1,0 0-1,-27-27 1,27 27 2,0 0-1,0 0 3,0 0 5</inkml:trace>
    </iact:actionData>
  </iact:action>
  <iact:action type="add" startTime="244373">
    <iact:property name="dataType"/>
    <iact:actionData xml:id="d288">
      <inkml:trace xmlns:inkml="http://www.w3.org/2003/InkML" xml:id="stk160" contextRef="#ctx0" brushRef="#br0">7702 8873 0,'54'0'112,"-27"0"-98,0 0-2,0 0-7,0 0-1,0 0 3,0 0-1,0 0-1,0 0-2,0 0 6,0 0-5,0-54 1,0 54 1,27 0-1,-27-27-1,28 27 6,-55-27-7,27 27 2,27 0 4,-27 0-3,0 0 2,0 0-4,0 0 0,0 0 0,0 0 1,0 0-1,0 0 0,0 0 0,27-27 3,-27 27 1,0 0 0,0 0 0,0-27 4,0 27 8,0 0-9,0 0 2,0 0 6</inkml:trace>
    </iact:actionData>
  </iact:action>
  <iact:action type="remove" startTime="248283">
    <iact:property name="style" value="instant"/>
    <iact:actionData xml:id="d289" ref="#d272"/>
  </iact:action>
  <iact:action type="remove" startTime="248313">
    <iact:property name="style" value="instant"/>
    <iact:actionData xml:id="d290" ref="#d271"/>
  </iact:action>
  <iact:action type="remove" startTime="248368">
    <iact:property name="style" value="instant"/>
    <iact:actionData xml:id="d291" ref="#d269"/>
  </iact:action>
  <iact:action type="remove" startTime="248491">
    <iact:property name="style" value="instant"/>
    <iact:actionData xml:id="d292" ref="#d270"/>
  </iact:action>
  <iact:action type="remove" startTime="248864">
    <iact:property name="style" value="instant"/>
    <iact:actionData xml:id="d293" ref="#d273"/>
  </iact:action>
  <iact:action type="remove" startTime="248886">
    <iact:property name="style" value="instant"/>
    <iact:actionData xml:id="d294" ref="#d274"/>
  </iact:action>
  <iact:action type="add" startTime="248239">
    <iact:property name="dataType" value="strokeEraser"/>
    <iact:actionData xml:id="d295">
      <inkml:trace xmlns:inkml="http://www.w3.org/2003/InkML" xml:id="stk161" contextRef="#ctx0" brushRef="#br1">39478 26022 0,'0'0'2,"0"-27"3,-54 27 18,27 0-14,27 54-6,-27-54 14,-54 108-5,54-26 7,-54-1-7,54-81-8,27-81 35,0-190-36,0 55 3,0 80-1,81 1-1,-81 27-1,0 0 1,0-28 0,27 55 0,-27 0 1,0 27-1,0 0 0,0 27 0,0 0 0,0 0-1,0 108 17,0-27-16,-27 27 0,27 0 1,0 28-1,-54-1-1,54 27 1,-27-27 0,0 27 13,-54 217-12,81-271-4,0 28 1,-27-28 3,27 0-1,0-27-1,0 0 1,0-27 0,0 0-1,0 0 2,0 0-2,54-27 17,-54-81-16,0 27 1,0 0-1,0-27-1,27-27 1,-27-1 0,0 1 0,0 0 0,0 0 0,0-1 0,0 1 0,0-27 0,0 27 0,0 0 0,-81-1 0,81 28 0,0-27 0,-54 27 0,54 0 0,0 27 0,-27 0 0,27-1 0,0 28 0,-27 27 0,27 82 16,0-28-15,0 27-2,0 0 1,0 27 0,0 0 0,0 1 0,0-1 1,0 0-2,0 0 1,27-27 1,-27 0-1,0 1-1,27-28 1,-27 0 1,27-27-1,0 0-1,0-27 1,0 27 1,0-27-2,27 0 2,-27-81-2,27 27 2,0-27-1,27-1-1,-27-53 2,27 0-1,-27 0-1,27-28 2,-27 1-1,27 27 0,-27 0 0,0 26-1,0 28 1,-27 27 0,0 0 0,1 54 0,-1 54 12,-27 27-12,0 0 0,0 28 0,0 26 1,0 0-1,0 27 12,-82 352-13,82-351 19,-108 405-14,108-487-4,0-54 4,0-81 7,0-54-8,0 27-3,54-28 0,-54-26 0,54 0 0,-54 0 0,55-1 0,-55 1 0,54 0 1,-54 0-1,54 26-1,-54 28 1,27-27 0,-27 27 0,0 27 0,0 0 0,27 0 0,-27 26 0,0 1 0,0 109 16,0-28-16,0 54 1,0 0-2,0 0 1,0 55 1,-54-1-3,54 0 3,0 0-1,-54-26 0,54 26 1,0-27-2,0-26 1,0 26 0,0-54 0,0 0 0,0 0 0,54-27 0,-54 0 0,81-27 0,-81 0 0,81-27 1,-54 0-2,27 0 2,0-54-3,27-27 3,-27 0 0,27-27-2,0 0 1,0-55 1,0 1-1,0-27-1,0 26 1,-27-26 0,-54 27 4,0-1-4,108 1 0</inkml:trace>
    </iact:actionData>
  </iact:action>
  <iact:action type="remove" startTime="249251">
    <iact:property name="style" value="instant"/>
    <iact:actionData xml:id="d296" ref="#d275"/>
  </iact:action>
  <iact:action type="remove" startTime="249284">
    <iact:property name="style" value="instant"/>
    <iact:actionData xml:id="d297" ref="#d276"/>
  </iact:action>
  <iact:action type="remove" startTime="249339">
    <iact:property name="style" value="instant"/>
    <iact:actionData xml:id="d298" ref="#d277"/>
  </iact:action>
  <iact:action type="remove" startTime="249365">
    <iact:property name="style" value="instant"/>
    <iact:actionData xml:id="d299" ref="#d279"/>
  </iact:action>
  <iact:action type="remove" startTime="249383">
    <iact:property name="style" value="instant"/>
    <iact:actionData xml:id="d300" ref="#d278"/>
  </iact:action>
  <iact:action type="remove" startTime="249760">
    <iact:property name="style" value="instant"/>
    <iact:actionData xml:id="d301" ref="#d281"/>
  </iact:action>
  <iact:action type="remove" startTime="249774">
    <iact:property name="style" value="instant"/>
    <iact:actionData xml:id="d302" ref="#d280"/>
  </iact:action>
  <iact:action type="remove" startTime="249916">
    <iact:property name="style" value="instant"/>
    <iact:actionData xml:id="d303" ref="#d282"/>
  </iact:action>
  <iact:action type="remove" startTime="250516">
    <iact:property name="style" value="instant"/>
    <iact:actionData xml:id="d304" ref="#d287"/>
  </iact:action>
  <iact:action type="remove" startTime="251072">
    <iact:property name="style" value="instant"/>
    <iact:actionData xml:id="d305" ref="#d285"/>
  </iact:action>
  <iact:action type="remove" startTime="251203">
    <iact:property name="style" value="instant"/>
    <iact:actionData xml:id="d306" ref="#d286"/>
  </iact:action>
  <iact:action type="remove" startTime="251227">
    <iact:property name="style" value="instant"/>
    <iact:actionData xml:id="d307" ref="#d283"/>
  </iact:action>
  <iact:action type="remove" startTime="251487">
    <iact:property name="style" value="instant"/>
    <iact:actionData xml:id="d308" ref="#d288"/>
  </iact:action>
  <iact:action type="add" startTime="249205">
    <iact:property name="dataType" value="strokeEraser"/>
    <iact:actionData xml:id="d309">
      <inkml:trace xmlns:inkml="http://www.w3.org/2003/InkML" xml:id="stk162" contextRef="#ctx0" brushRef="#br1">41343 24480 0,'0'0'1,"108"-54"1,-108 27 2,0 108 16,27-27-17,-27 55 2,0-1-1,27 27 0,-27 27 8,0 190-5,0 0 8,0 243-4,0-406-5,0-108-5,0 0 15,135 28-14,-54-109 1,-27 0 1,0-109-1,27 55 1,-27-54 0,27 0 8,54-163-6,0-26 18,109-542-10,-217 515-7,-27 161 10,0-53-15,0 189 2,0 0 2,-55 27 2,55 81 0,-27-27-3,27 54-2,-54 1 1,27 26 0,-27 27 0,27 0 0,0 28 1,-27-28-2,27 0 1,0 1-1,0-28 2,0-27-1,0-27 0,27 0-1,0-26 2,0-28-1,0 0 0,0 0 0,54-108 16,-54 26-16,54 1-1,-54-54 3,81 0-4,-54-54 2,27-28 1,0 1-1,27-28 0,-26 1 0,26 27 0,0-1 0,-27 1 0,27 54 0,-27 0 0,0 53 0,0 28 0,-27 0 0,0 27 0,-27 0 0,0 81 12,-54 54-8,54-26-5,-81 26 2,81 27-2,-54 27 2,54 1-1,-81-1 0,54 54 0,0-26-1,-27-1 2,27 27-2,0-26 2,0-28-1,27 0 0,-27 1-1,27-55 2,0 0-2,0-27 2,0 0-2,0-54 2,0 0-2,54-27 2,54 0 3,-54-108-4,0 27-1,27-54 3,0-27-3,27-28 1,0 1-1,-27-55 1,27 1 10,81-217-2,55-27-7,-163 298 10,-54 135-13,-27 162 7,0 0-5,-81 0 0,81 55 0,-54-1 0,54 54 0,-82 1-1,28-1 2,0-27-1,27 1 0,-27-28 0,27 0 0,0-53 0,27-1 0,0-27-1,0-27 2,0-27 0,0 0 0,81-27-2,0 0 0,-27-81 0,28 0 1,26-27 2,-27-28-3,27-26 1,0-54-1,0 26 10,108-242-12,-27-109 11,-162 432-9,0 28 1,0 27 0,-27 27-1,0 162 14,0-54-12,0 1-2,0 53 1,0 0-1,0 0 2,0 1-1,-54-28 0,54 27 1,0-27-1,0-27-1,-27 28 0,27-55 2,0 27-2,0-54 2,0 27-2,0-27 2,54-27 3,27-81 0,-81 0-4,81 0 0,-27-1 0,0-26 0,1 0-1,-28-27 3,27 54-3,-27-28 1,0 55 0,-27 0 0,0 27 0,27 27 1,-27-27-2,0 81 17,0 27-12,0 1-5,0-28 2,0 27-2,0 0 2,0 0-1,0 0 1,0 0-2,0-26 1,0 26-1,0-27 2,0-27-1,0 0 0,0 0-1,0 0 2,0-81 20,54 0-22,-54-27 1,0-28 0,27 1 0,-27-54 0,54-27-1,-27 26 2,0-53-1,0 27 0,27 26 0,-27-26 0,0 0 0,0-1 0,27 28 0,-27-27-1,27-28 2,-27 1-2,27-28 2,-27-26-1,27-1-1,-27 1 2,27 26-1,-27 1 0,27-1 0,-27 55 1,0 54-2,0 27 1,-27 26 0,27 28 0,-27 0 0,0 27 4,0 108 8,-54 1-13,54-1 2,-54 27-2,54 27 2,-81 27-1,81 28 0,-54 26 0,54 1 0,-81-1 0,54 27 0,0-26 0,27-28 0,-27 1 0,27-55 0,-27 0-1,27 0 2,0-54-2,0-26 2,0-1-2,0 0 2,54-54 3,27-81 0,-81 26-4,81-26 0,-54-54 0,27 0-1,27-55 3,-27-26-3,27-27 0,-27-1 2,28-26-2,-28-1 2,0 28-1,0-1-1,0 28 2,0 27-1,0-1 0,0 28 0,0 27 7,27-136-9,-54 163 1,27-81 8,-27 134-9,-27 28 1,0 0 0,0 0 2,0 136 7,0-28-8,0 0 0,0 27-1,-81 27 1,81 1 2,-54 26-3,54 0 1,-81 0-1,27 28 1,27 26 1,0-26-1,0 26 0,0 0-1,27 1 2,-27-28-2,27-27 2,0 1-2,0-55 2,0-54-1,0 0 0,0 0 0,0-108 12,54-27-13,-54-27 2,108-28-1,-81-53 0,54 0 0,-27-28 0,27-26 0,0 27 0,-27 26 0,27-26 0,-27 53 0,0 1 0,-27 0-1,0 27 2,27-28-2,-27 28 2,-27-27-1,27 27 1,0-1-2,-27 1 0,0 27 2,0 27-1,0 0 0,0 26 0,0 1 0,-54 54 9,54 81-10,-81 1 2,81 26-2,-81 27 0,0 27 2,0 1-1,0 26 1,0 27-2,0-26 1,-27 26 0,27 1 0,0 26 0,27 0 1,-27 28-2,27-28 0,-27 1 2,26-1-1,1-26 0,27-55 0,-27-27 0,27-27 0,0-26 0,27-28 0,-27-27 3,27-162 2,0 26-5,0-26 0,0-54 0,0-28 0,54-53 0,-54-1 0,0 1 0,54-1-1,-54 1 2,0-1-1,0 28 0,0-1 0,0 1 0,0-28 0,0 28 0,0-27 0,-81-1 0,81 28 0,-81 26 1,54 1-2,-27 53 1,0 1 0,0 54-1,0 27 2,27 0-1,-27 27 0,27 27 0,-27-1 0,27 28-1,0 0 2,-27 0-1,27 136 0,-27-82-1,0 54 3,0 27-4,0 55 3,0-1-1,0 27 0,-27 1 0,26 26 1,1 1-2,0-1 1,-27-26 0,27-1 0,0-27 0,-27-26 0,54-1 7,-81 54-6,81-135 2,-27 1-5,54-55 2,0-136 12,0 55-13,0-54 1,0 0-1,81-54 1,-81-28 1,54-26-1,-54-28 0,81-26 0,-81-28-1,54 28 2,-54-28-2,27 1 2,-27 26-1,0 28 0,0-1 0,0 55 0,0-27 0,0 53 0,0 1 0,-81 27 0,81 0 0,-54 26 0,54 28 6,-162 0-6,-54 189 8,135-54-2,-135 190-4,-28 53 11,-242 488-14,351-542-1,54 28 2,-27-28 1,27 55-3,0-28 3,27 1-1,-27-28 0,27-26 0,26-28 0,-26-54 1,27 0-2,27-53 1,0-1-1,-27-54 2,27 0-1,0 0 0,81-108 12,-81 0-13,55-28 2,-55-26-1,81-27-1,-54-28 1,27-53 2,0 0-2,0-28-1,-27 28 0,27-1 2,-27 1-1,0 26 0,-27 55 0,27-27 0,-27 53 0,0 1 0,0 0 0,0 0-1,0 26 2,0-26-1,0 27-1,-81 0 2,81 27-1,0 0-1,-54 26 2,54 1-2,-54 27 2,54 0-2,-27 27 1,-27 0 1,27 81-1,-27-27 0,0 55 0,-28-1-1,1 27 3,0 0-3,-27 1 6,27 26-5,-27 0 9,-324 542-10,324-515 1,27 0-1,-27-26 1,26-28-1,28 0 1,0-54 2,27 0-2,0-54-1,27 0 0,0-162 10,81 0-9,0 0 0,1-55-1,26-26 2,0 0-1,0-28 0,27 1 0,0-1 0,0 28 0,0 26 0,-54 1 0,27 27 0,-54 54 1,0-1-3,-27 28 2,0 27 1,1 27-2,-28 108 11,0-27-11,-109 27 1,109 1 0,-81 26 0,27 27 0,0 0-1,-27 1 2,27-1-1,0-27 0,-27 27 0,54-27 0,-27-26 0,27-1 0,27 0 0,-27-27 0,27 0 0,0 0 0,0-27 0,108-27 0,0 0 4,-27 0-4,0-108 0,0 81-1,27-54 2,-27 27-1,28 0 1,-1 0-2,-27 27 0,27 27 2,-27-28-1,-27 28 0,0 0 0,0 55-1,0 26 2,0-27-1,-27 81 0,0 0 0,0 28 0,-27-1 0,27 27 0,-27 1 0,0-28 0,0 27-1,0-26 2,0-55-1,0 27 0,0-54-1,81 0 2,-81-27-1,108-27 0,-27 1 0,-27-1 0,54-27-1,-26 0 2,26 0-1,0-82 0,0 82 0,0-108 0,0 54 0,0 0 2,-27 27-4,27 27 2,-54-54 0,27 54 0,-27 0 0,-27 0 0,27 108 0,-27-27 0,0 0 0,-27 1-1,27 26 2,-27-27-2,0 0 1,0 0 1,0 0-1,0-27 0,-81 1 0,81-28 0,0 27 0,0-27-1,-27 0 6,27 0-1,54-27 17,-54 27-22,54 0 5,-54 0-4,28 0 0,-28 0 0,54 27 1,-54 0 0,27 0 0,-27 28-2,0-1 0,0 0 0,0 0 0,0 27 2,0 0-1,0 1-1,0 26 3,0-27-4,0 27 3,-54 28-1</inkml:trace>
    </iact:actionData>
  </iact:action>
  <iact:action type="add" startTime="260961">
    <iact:property name="dataType"/>
    <iact:actionData xml:id="d310">
      <inkml:trace xmlns:inkml="http://www.w3.org/2003/InkML" xml:id="stk163" contextRef="#ctx0" brushRef="#br0">6919 18882 0,'54'0'87,"-27"0"-65,0 0 3,0 0-9,0 0-5,-27-27-2,27 27-6,0 0 6,0 0 7,-27-27-11,27 27 10,0 0-7,0 0 6,0 0-12,0 0 10,0 0 4,0 0-9,-27-27 1,27 27-6,0 0 12,0 0-6,0 0 6,-27-27-11,27 27 1,0 0 4,0 0 4,0 0 1,0 0 34,0 0-27,0 0-4,0 0 0,0 0-8,0 0 9,0 0-5,0 0 7,0 0 13,-27-27 5,27 27-26,-27-27-5,0-27 2,27 54-5</inkml:trace>
    </iact:actionData>
  </iact:action>
  <iact:action type="add" startTime="288329">
    <iact:property name="dataType"/>
    <iact:actionData xml:id="d311">
      <inkml:trace xmlns:inkml="http://www.w3.org/2003/InkML" xml:id="stk164" contextRef="#ctx0" brushRef="#br0">10053 18720 0</inkml:trace>
    </iact:actionData>
  </iact:action>
  <iact:action type="add" startTime="288351">
    <iact:property name="dataType"/>
    <iact:actionData xml:id="d312">
      <inkml:trace xmlns:inkml="http://www.w3.org/2003/InkML" xml:id="stk165" contextRef="#ctx0" brushRef="#br0">10053 18720 0,'54'0'28,"0"0"-8,-27 0-8,0 54 0,0-54 0,0 0-1,0 0 1,0 0-10,0 0 9,0 0-8,0-54-1,0 54 4,0 0 3,-27-27-5,27 27 1,0 0 2,0-27 1,0 27 0,0 0-2,0 0 3,-27-27-7,27 27 1,0 0 8,0 0 1,1 0-4,-1 0-3,0 0 7,0 0-5,0 0 2,0 0 3,0 0-4,0 0 4,0 0 0,0 0 3,-27-27-13,27 27 17,-27-28-8,27 28-4,0 0 10,0 0-1,0 0-7,0 0 3,0 0 1,0 0-10,-27-27 10,27 27-12,0 0 16,-27-27 76,27 27-85</inkml:trace>
    </iact:actionData>
  </iact:action>
  <iact:action type="remove" startTime="302216">
    <iact:property name="style" value="instant"/>
    <iact:actionData xml:id="d313" ref="#d310"/>
  </iact:action>
  <iact:action type="remove" startTime="302875">
    <iact:property name="style" value="instant"/>
    <iact:actionData xml:id="d314" ref="#d312"/>
  </iact:action>
  <iact:action type="add" startTime="302148">
    <iact:property name="dataType" value="strokeEraser"/>
    <iact:actionData xml:id="d315">
      <inkml:trace xmlns:inkml="http://www.w3.org/2003/InkML" xml:id="stk166" contextRef="#ctx0" brushRef="#br1">41424 26807 0,'0'0'2,"0"-27"1,0-1 14,0 110 10,0-1-19,0-27-4,0 27 0,-81 27 13,-1 244-14,1-217 5,0 136 2,-27 80-6,108-270 0,-27-26-1,27-1 2,-27 0-2,27-27 5,0 0-1,54-27 9,-54-81-11,54 81-1,-54-81 0,81-1-1,-27 1 2,-27-54-2,55 27 1,-28-27 1,0-1-1,0 28 0,0-27 0,0 27-1,0 27 1,0-28 2,0 55-4,0 0 2,-27 0 1,0 0-2,0 27 1,0 0 1,0 27 2,-27 81 10,0-27-14,0 27 1,0 0 1,0 1-1,0 26-1,0 27 1,-54 0 0,54-27 0,0 28 0,0-28 0,0 0 1,0-27-1,0 0-1,0-27 1,0 1 1,0-28-1,81 27-1,-27-27 5,27-27 1,-54 0-7,27 0 4,0-81-3,0 27 2,27-28-1,0 1-1,-27-27 1,28 27 0,-1-27 1,0-28-2,0 55 2,0 0-1,0 0 0,-27 27 0,0 0 0,0 27 0,-27 0 0,0 27-2,0-27 3,0 27-1,0 0 9,0 81-6,0 0 2,0-81-6,-27 54 2,27 0-1,0-27-1,0-27 1,27 54 1,-27-54-2,0 27 2,27-27-1,-27 27 0,27-27 0,0 0 0,-27 0-2,27 0 4,1 0-3,-1 0 1,-27 0 0,27 0 2,0-54-2,0 54-1,-27-54 1,27 54 0,0-54 0,0 0 0,0 27-1,0 0 2,0 0-1,27 0-1,-27 0 2,0 0-2,0 0 1,0 0 0,0-28 1,0 28-1,0 0 0,27 0-1,-27-27 2,-27 27-1,28 0-1,-1 0 1,-27 0 1,27 0-1,-54 0-1,27 0 2,0 0-2,0 27 0,0-27 2,-27 0-1,0 0 8,0 0-4,0 0 4,-54-1-5,0 28 3,0-27-2,0 27-5,0 0 1,26 0-1,-26 0 1,0 82 1,-27-82-1,27 81 0,-27-27 6,-27 54-3,27-81 7,-81 135-11,162-135 0,-27 1 2,81-28 29,0 0-25,-54-28-6,81 28 1,-81-54-1,54 54 2,0-54-1,-27 54 0,0-54 0,0 27 0,0 27 0,-27-27 0,27 0 4,-81 27 41,27 0-29,27 27 75,0 27-82,-54-54-9,54 27 0,0 0 0,-81 0 0,81 0 1,-27 0 0,27 0 0,-54 1-1,54-1 0,-54 0 0,27 0 0,0 0 0,0 0 0,0 0 0,-27 27-4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00" units="cm"/>
          <inkml:channel name="Y" type="integer" max="1800" units="cm"/>
          <inkml:channel name="T" type="integer" max="2.14748E9" units="dev"/>
        </inkml:traceFormat>
        <inkml:channelProperties>
          <inkml:channelProperty channel="X" name="resolution" value="109.21502" units="1/cm"/>
          <inkml:channelProperty channel="Y" name="resolution" value="109.09091" units="1/cm"/>
          <inkml:channelProperty channel="T" name="resolution" value="1" units="1/dev"/>
        </inkml:channelProperties>
      </inkml:inkSource>
      <inkml:timestamp xml:id="ts0" timeString="2021-01-09T14:29:20.78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5" units="cm"/>
      <inkml:brushProperty name="height" value="0.055" units="cm"/>
    </inkml:brush>
  </inkml:definitions>
  <iact:action type="add" startTime="19955">
    <iact:property name="dataType"/>
    <iact:actionData xml:id="d0">
      <inkml:trace xmlns:inkml="http://www.w3.org/2003/InkML" xml:id="stk0" contextRef="#ctx0" brushRef="#br0">7189 7332 0,'-54'0'3,"0"0"8,0 0 2,0 0-7,27 0-4,-28 0 9,28 0-5,0 0 1,-27-27-1,27 27 0,-27 0 2,27 0-2,0-27 2,-27 27-3,27 0 1,0 0 1,-27-28-1,27 28 4,-27 0-4,27 0-5,0 0 7,-27 0-1,0 0-6,27 0 4,0 0 1,0 0-5,0 0 6,0 0 1,0 0 4,0 0 20,0 0-15,0 0-9,0 0 7,0 0-11,0 0 8,0 0-8,0 0 12,0 0-11,0 0 15,0 0 1,0 0 1,0 0 7,0 0-9,0 0-8,0 0-1,-1 28 0,1-28 4,27 27-13,-27-27 4,27 27 6,-27-27-4,-27 0 125,27 0-101,0 0 10,0 0-18,0 0 21,0 0-13,81-27 178</inkml:trace>
    </iact:actionData>
  </iact:action>
  <iact:action type="add" startTime="22770">
    <iact:property name="dataType"/>
    <iact:actionData xml:id="d1">
      <inkml:trace xmlns:inkml="http://www.w3.org/2003/InkML" xml:id="stk1" contextRef="#ctx0" brushRef="#br0">9621 7359 0,'0'27'4,"27"-27"5,0 0 1,-27 27-3,27-27 2,0 0-2,-27 27-1,27-27 2,0 0-2,0 27 3,0-27 0,0 0-1,0 0-1,0 0 1,0 0 2,0 0-5,0 0 3,0 0 0,0 0 4,0 0 2,0 0 0,0 0 7,0 0-18,0 0 6,0 0-2,0 0-1,0 0 4,0 0-6,0 0 4,0 0 5,-27-54-9,27 54 9,0 0-1,0 0-2,0 0 3,0 0 3,0 0-5,0 0 1,0 0 9,0 0-10,0 0-2,0 0 2,0 0 1,0 0 4,1 0-2,-1 0-8,0 0 15,0 0-14,0 0 10,0 0-14,0 0 18,0 0-14,0 0 11,0 0-11,0 0 5,0 0-1,0 0 1,0 0-4,0 0 9,0 0 0,-27 27-15,27-27 13,0 0-10,0 0 12,0 0-2,0 0-2,0 0 3,0 0-1,0 0 6,0 0-14,0 0 5,0 0 4,0 0-3,0 0-6,0 0 3,0 0 1,0 0-3,0 0 7,0 0-11,0 0 9,0 0-2,0 0 2,0 0 3,0 0-7,0 0-2,0 0 9,0 0 3,0 0-11,0 0 4,0 0 1,0 0 2,0 0-2,1 0 3,-1 0-5,0 0 7,0 0-7,0 0-2,0 0 3,0 0-5,-27 54-1,27-54 8,0 0-11,0 0 6,0 0 14,0 0-7,0 0 2,0 0-7,0 0 1,0 0-1,0 0 9,0 0-4,0 0 12,0 0-15,0 0-2,0 0 3,0 0 1,0 0 4,0 0 1,-27-27-18,27 27 5,0 0 6,0 0-6,0-27 4,0 27-3,0 0 8,0 0 0,0 0 1,0 0 6,0 0-15,0 0 12,0 0 62,0 0-63,0 0-3,0 0 9,0 0-9,0 0-9,0 0-4,0 0 10,0 0-4,0 0 1,0 0 2,1 0 17,-1 0-18,0 0 13,0 0-14,0 0 16,0 0 4,0 0-3,-27-54-15,27 54-9,0 0 7,0-27 6,0 27 3,-108 54 205</inkml:trace>
    </iact:actionData>
  </iact:action>
  <iact:action type="add" startTime="26823">
    <iact:property name="dataType"/>
    <iact:actionData xml:id="d2">
      <inkml:trace xmlns:inkml="http://www.w3.org/2003/InkML" xml:id="stk2" contextRef="#ctx0" brushRef="#br0">6837 7764 0,'0'0'2,"27"-27"0,0 27 3,1 0 0,-1 0 0,0 0 4,0 0-4,0 0-1,0 0 4,0 0-3,0 0 5,0 0-5,0 0 2,0 0 0,0 0 7,0 0-12,0 0 2,0 0 3,0 0 3,0 0-5,0 0 6,0 0 1,0 0-7,0 0 15,-27 27-11,27-27-6,0 0 18,0 0-5,0 0 0,-27 55 80,-54-55-92,54 27 4</inkml:trace>
    </iact:actionData>
  </iact:action>
  <iact:action type="add" startTime="34662">
    <iact:property name="dataType"/>
    <iact:actionData xml:id="d3">
      <inkml:trace xmlns:inkml="http://www.w3.org/2003/InkML" xml:id="stk3" contextRef="#ctx0" brushRef="#br1">3244 8414 0,'54'0'204,"-54"27"-112,54-27-86,-54 54-2,27-54 8,-27 27-7,27 0 2,0 0 2,0 0-1,0 0-1,0-27-1,-27 27-2,27 0 5,0 0-1,-27 0-6,27-27 3,-27 27 1,0 0 4,27-27-5,-27 27 0,27-27 2,-27 27 1,27-27 2,-27 27 1,0 1 2,27-28-8,-27 27 1,27-27-2,-27 27 6,0 0-7,27 0 4,-27 0 1,27-27 15,-27-27 33,27 27-50,-27-54-2,27 0 4,0-1-4,-27 28-2,27-27 8,0 27-10,0-27 4,-27 27-1,27-27 2,-27 27 0,27 0-3,-27 0 2,27 0 0,-27 0 4,0 0-1,0 0 2,0 0 16,27 27-21,-27-27 55,0-1-45,0 1-8,0 0 0</inkml:trace>
    </iact:actionData>
  </iact:action>
  <iact:action type="add" startTime="35867">
    <iact:property name="dataType"/>
    <iact:actionData xml:id="d4">
      <inkml:trace xmlns:inkml="http://www.w3.org/2003/InkML" xml:id="stk4" contextRef="#ctx0" brushRef="#br1">4297 8576 0,'54'0'30,"-26"0"-18,-1 0 3,-27-27-13,27 27 5,0 0 2,0 0 3,0 0-2,0 0-2,0 0-4</inkml:trace>
    </iact:actionData>
  </iact:action>
  <iact:action type="add" startTime="36258">
    <iact:property name="dataType"/>
    <iact:actionData xml:id="d5">
      <inkml:trace xmlns:inkml="http://www.w3.org/2003/InkML" xml:id="stk5" contextRef="#ctx0" brushRef="#br1">4216 8982 0,'0'0'4,"54"0"15,-27 0-4,0 0-6,0 0 2,1 0-6,-1 0 0,0 0 2,0 0 2,0 0 2,0 0-7,0 0 4,0-27 3</inkml:trace>
    </iact:actionData>
  </iact:action>
  <iact:action type="add" startTime="36724">
    <iact:property name="dataType"/>
    <iact:actionData xml:id="d6">
      <inkml:trace xmlns:inkml="http://www.w3.org/2003/InkML" xml:id="stk6" contextRef="#ctx0" brushRef="#br1">4811 8251 0,'27'54'9,"-27"-27"10,27-27-7,-27 55-6,0-28-2,0 0 2,27 0 0,-27 27 4,0-27-6,0 0 5,27 54-2,-27-54 1,0 27-2,0 0 1,0-27 0,0 0-6,0 0 4,0 28 2,0-28 0,27-27-6,-27 27 5,0 27 1,0-27 1</inkml:trace>
    </iact:actionData>
  </iact:action>
  <iact:action type="add" startTime="37366">
    <iact:property name="dataType"/>
    <iact:actionData xml:id="d7">
      <inkml:trace xmlns:inkml="http://www.w3.org/2003/InkML" xml:id="stk7" contextRef="#ctx0" brushRef="#br1">5540 8441 0,'0'54'11,"0"-27"3,0 27-8,0-27-1,-54 27 3,54 0 0,0-27-1,-54 0 0,54 27 1,-27 0 1,0 1-1,0-28-1,27 0-5,0 0 5,-27 0 0,0-27 1,27 27 3,-27-27 31,27-54-30</inkml:trace>
    </iact:actionData>
  </iact:action>
  <iact:action type="add" startTime="37757">
    <iact:property name="dataType"/>
    <iact:actionData xml:id="d8">
      <inkml:trace xmlns:inkml="http://www.w3.org/2003/InkML" xml:id="stk8" contextRef="#ctx0" brushRef="#br1">5216 8549 0,'0'27'5,"0"0"-1,0 0 10,0 0-2,0 0 1,27-27-1,-27 27-6,27 0 4,0 0-3,0-27-2,0 27 1,0-27 1,-27 27 4,27 0-7,0 0 7,0 1-5,0-1 4,0 0-2,0-27 1,0 27-3,0 0 3,0-27-2,-27 27 5,28-27-7,-1 0 4,0 0 7,0 0-4,0 0 4</inkml:trace>
    </iact:actionData>
  </iact:action>
  <iact:action type="add" startTime="38341">
    <iact:property name="dataType"/>
    <iact:actionData xml:id="d9">
      <inkml:trace xmlns:inkml="http://www.w3.org/2003/InkML" xml:id="stk9" contextRef="#ctx0" brushRef="#br1">5811 8143 0,'0'27'5,"0"0"13,0 0-12,54-27 2,-54 54 7,0-27-10,0 55 4,0-28 0,0 27-1,0-27 1,0 0-2,0-27-6,0 0 5,0 54 2,0-27-1,0 0 2,0 1-2,0 26 3,0-54-2,0 27 1,0-81 55,0-27-56,0 27 1,0 0-1</inkml:trace>
    </iact:actionData>
  </iact:action>
  <iact:action type="add" startTime="38874">
    <iact:property name="dataType"/>
    <iact:actionData xml:id="d10">
      <inkml:trace xmlns:inkml="http://www.w3.org/2003/InkML" xml:id="stk10" contextRef="#ctx0" brushRef="#br1">5811 8332 0,'54'0'19,"-54"-27"-11,27 27 1,0-27-1,0 27 0,0-27 1,0 27 1,0 0 0,0 0-2,0 54 5,-27 1-5,27-55-5,-27 27 2,27 27 7,-27-27-5,27 0 1,-27 0 1,0 0 22,0 0-17,-27-27-10,27 27 1,0 0 4,0 0 8,-54-27-10,54 27-4,-27-27 12,0 0 1,54 0 109,0 0-106,-27 54-14,27-27 6,-27 27 3,27-54-12,-27 27 3,54 0 7,0 28-5,-27-28 2,27 0 0,0 0-1,-27-27-2,-27 27 3,54-27-2,-27 27 0,0-27 0,0 27-1,0-27 2,0 0-2,-27 27 6,27-27-6,-27-81 22,0 54-17</inkml:trace>
    </iact:actionData>
  </iact:action>
  <iact:action type="add" startTime="44061">
    <iact:property name="dataType"/>
    <iact:actionData xml:id="d11">
      <inkml:trace xmlns:inkml="http://www.w3.org/2003/InkML" xml:id="stk11" contextRef="#ctx0" brushRef="#br1">9864 5709 0,'0'0'13,"-27"108"-11,27-81 3,-27 0-1,27 0 0,0 0 0,0 0 0,-27 0 0,27 0 0,0 0-1,0 0 6,0 0-2,0 0 4</inkml:trace>
    </iact:actionData>
  </iact:action>
  <iact:action type="add" startTime="44411">
    <iact:property name="dataType"/>
    <iact:actionData xml:id="d12">
      <inkml:trace xmlns:inkml="http://www.w3.org/2003/InkML" xml:id="stk12" contextRef="#ctx0" brushRef="#br1">9296 5655 0,'-27'0'6,"108"0"21,-54 0-19,27 0 0,28 0 0,-55 0-4,27 0 0,0-55 4,-27 55-7,27-27 2,0 0 1,27 0 5,-27 0-6,0 0-2,0 0 2,-27 0 1,27 0 3,-27 27-3,27-27-2,-27 27 3,0-27 0,0 27-2,27 0 0</inkml:trace>
    </iact:actionData>
  </iact:action>
  <iact:action type="add" startTime="44795">
    <iact:property name="dataType"/>
    <iact:actionData xml:id="d13">
      <inkml:trace xmlns:inkml="http://www.w3.org/2003/InkML" xml:id="stk13" contextRef="#ctx0" brushRef="#br1">9215 6601 0,'54'0'19,"0"0"-8,-27 0-4,0 0 1,0 0-4,0 0 3,55 0-1,-55 0-1,54 0 4,0 0-3,-27 0-1,27-54 2,-27 27-2,27-27 1,-54 54 2,27-27-8</inkml:trace>
    </iact:actionData>
  </iact:action>
  <iact:action type="add" startTime="45234">
    <iact:property name="dataType"/>
    <iact:actionData xml:id="d14">
      <inkml:trace xmlns:inkml="http://www.w3.org/2003/InkML" xml:id="stk14" contextRef="#ctx0" brushRef="#br1">10458 5763 0,'54'0'10,"27"0"-2,-27-27 0,0 27 0,1-54-3,-28 54 0,0 0 0,0 0 4,27-27-5,-27 27 0</inkml:trace>
    </iact:actionData>
  </iact:action>
  <iact:action type="add" startTime="45453">
    <iact:property name="dataType"/>
    <iact:actionData xml:id="d15">
      <inkml:trace xmlns:inkml="http://www.w3.org/2003/InkML" xml:id="stk15" contextRef="#ctx0" brushRef="#br1">10539 6196 0,'54'0'24,"27"0"-6,-26-55-16,-28 55 2,54 0 5,-54-54-4,0 54-2</inkml:trace>
    </iact:actionData>
  </iact:action>
  <iact:action type="add" startTime="45846">
    <iact:property name="dataType"/>
    <iact:actionData xml:id="d16">
      <inkml:trace xmlns:inkml="http://www.w3.org/2003/InkML" xml:id="stk16" contextRef="#ctx0" brushRef="#br1">11512 5709 0,'-27'0'16,"-27"0"-9,54 54 1,-27-54-1,0 54 1,27 0 0,-27-27-1,27 54 2,0-54-1,0 0 0,0 0-6,0 0 7,0 0-2,0 0 1,54 0 1,0 1-2,0-1 1,0-27 2,0 27-2,-27-27-6,0 0 9,54 0-4,-54 0 4,27-82-4,0 55 1,-27 0-6</inkml:trace>
    </iact:actionData>
  </iact:action>
  <iact:action type="add" startTime="46217">
    <iact:property name="dataType"/>
    <iact:actionData xml:id="d17">
      <inkml:trace xmlns:inkml="http://www.w3.org/2003/InkML" xml:id="stk17" contextRef="#ctx0" brushRef="#br1">12026 5736 0,'0'27'20,"0"27"-12,0-27-1,0 0 0,0 0-2,0 0 1,27 0 4,-27 27-4,27-27 4,0 0-2,0-27 1,0 0-3,0 0 0,-27 27 2,27-27-7,0 0 5,0 0 4,0 0 4,0 0-12,0-54 9,0 54-2,-27-54-6,27 0 6,0 0-2,-27 0 3,27 0-5,-27 0 7,27 27-7,-27 0 6,0-1-3,0 83 68,0-1-68,54-27 2,-54 0-3,0 0 0,27 27 0,0-27 0,0 0-1,27-27 3,-27 0 4,0 0-3,0 0-4,0-54 4,0 0-3,0 27-6</inkml:trace>
    </iact:actionData>
  </iact:action>
  <iact:action type="add" startTime="46811">
    <iact:property name="dataType"/>
    <iact:actionData xml:id="d18">
      <inkml:trace xmlns:inkml="http://www.w3.org/2003/InkML" xml:id="stk18" contextRef="#ctx0" brushRef="#br1">12944 5817 0,'0'27'4,"0"-108"18,0 27-10,0 0 0,0-1-4,0 28 0,0 0-5,0 0 2,0 0 0,0 0 5,0 0-4,0 0 6,54 27-1,0 0-3,0 0-2,-27 0 6</inkml:trace>
    </iact:actionData>
  </iact:action>
  <iact:action type="add" startTime="47179">
    <iact:property name="dataType"/>
    <iact:actionData xml:id="d19">
      <inkml:trace xmlns:inkml="http://www.w3.org/2003/InkML" xml:id="stk19" contextRef="#ctx0" brushRef="#br1">13377 5871 0,'0'0'7,"0"-27"1,0 0 4,0 0-4,54 0 0,-54 0-1,0 0 1,0 0-4,27 0 6,0-1-4,-27 1 1,27 0 1,0 27 1,0-27 0,0 27 4,0 0-7,0-27-2,0 27 6,0 0-8,0-27 6</inkml:trace>
    </iact:actionData>
  </iact:action>
  <iact:action type="add" startTime="47585">
    <iact:property name="dataType"/>
    <iact:actionData xml:id="d20">
      <inkml:trace xmlns:inkml="http://www.w3.org/2003/InkML" xml:id="stk20" contextRef="#ctx0" brushRef="#br1">13944 5655 0,'54'-28'9,"-27"1"-5,-27-27 7,0 27-4,27 0 0,-27-27-1,27 27 2,-27-27-1,0 27 3,0 0-4,-54 27 11,54 54-9,-27-54-2,27 54 1,-54 0 2,27-54-3,27 27 2,0 0-2,-27 27 1,27-27 0,0 0 0,-27 28-1,27-28 0,0 0 3,0 27-3,0-27 0,0 0 3,54-27-2,-27 0 2,27 0-2,-27 0 2,-27-54-3,27 54-1,0 0 3,0-54-7,0 54 7,0-27-6</inkml:trace>
    </iact:actionData>
  </iact:action>
  <iact:action type="add" startTime="47999">
    <iact:property name="dataType"/>
    <iact:actionData xml:id="d21">
      <inkml:trace xmlns:inkml="http://www.w3.org/2003/InkML" xml:id="stk21" contextRef="#ctx0" brushRef="#br1">14268 5817 0,'54'-54'10,"-54"0"9,27 54-17,-27-27 5,27 0 1,0-1 4,-27 1-11,27 0 5,0 0 5,0 0-4,0 27 6,1 0 0,-1 0-4,-27 54-2,27-54-3,-27 54 3,27-54-3,-27 28-1,27-28 1,-27 27 0,27-27 0,-27 54-1,27-54 0,-27 27 1,27-27 3,-27 27-5,27-27 5,-27 27 0</inkml:trace>
    </iact:actionData>
  </iact:action>
  <iact:action type="add" startTime="48371">
    <iact:property name="dataType"/>
    <iact:actionData xml:id="d22">
      <inkml:trace xmlns:inkml="http://www.w3.org/2003/InkML" xml:id="stk22" contextRef="#ctx0" brushRef="#br1">14917 4302 0,'0'0'4,"27"0"-2,-27 54 12,0 27-8,0-27 0,0 55 1,0-28 0,0-27 1,0 81-1,0-54-6,0-27 6,0 82 0,0-28-1,0 0 2,0-54-2,0 0 1,0 27-1,0-54 0,0 27 2,0-26-2,54-1-4,-54 0 5,0 0-1</inkml:trace>
    </iact:actionData>
  </iact:action>
  <iact:action type="add" startTime="48654">
    <iact:property name="dataType"/>
    <iact:actionData xml:id="d23">
      <inkml:trace xmlns:inkml="http://www.w3.org/2003/InkML" xml:id="stk23" contextRef="#ctx0" brushRef="#br1">14701 5330 0,'0'-27'7,"54"27"10,0 0-6,-54-27-5,27 27-1,54 0 5,-54 0-3,0 0 1,27 0-1,-27-27-6,0 0 6</inkml:trace>
    </iact:actionData>
  </iact:action>
  <iact:action type="add" startTime="49854">
    <iact:property name="dataType"/>
    <iact:actionData xml:id="d24">
      <inkml:trace xmlns:inkml="http://www.w3.org/2003/InkML" xml:id="stk24" contextRef="#ctx0" brushRef="#br1">9756 6141 0,'54'0'227,"-27"55"-215,0-28 3,-27 0-2,0 0-2,0 0 6,0 0-6,0 0 0,0 0-5,54-27 82</inkml:trace>
    </iact:actionData>
  </iact:action>
  <iact:action type="add" startTime="59465">
    <iact:property name="dataType"/>
    <iact:actionData xml:id="d25">
      <inkml:trace xmlns:inkml="http://www.w3.org/2003/InkML" xml:id="stk25" contextRef="#ctx0" brushRef="#br1">10026 6547 0,'27'0'172,"0"0"-133,0 0-22,-27-54-9,27 54-4,0 0 7,-27-27-7,27 27 13,0 0 28,0 0-22,0 0-5,0 0 8,0 0-7,-27-54 42,27 54-54,-27-27 1</inkml:trace>
    </iact:actionData>
  </iact:action>
  <iact:action type="add" startTime="69288">
    <iact:property name="dataType"/>
    <iact:actionData xml:id="d26">
      <inkml:trace xmlns:inkml="http://www.w3.org/2003/InkML" xml:id="stk26" contextRef="#ctx0" brushRef="#br1">3757 9847 0,'27'0'8,"-54"0"142,0 0-139,0 0-4,0 0-1,0 54 0,0-54-1,0 27 2,0 0 2,0 1 0,27-1 38,54 0-39,0-27-1,-54 27-2,54-27-1,-54 27 3,54-27-3,-27 0 0,0 0 1,27 27 1,0-27-1,-27 27 0,0-27 2,27 0-3,-27 0 2,27 0 1,-27 0-3,0 27 4,0-27-4,0 0 3,-27 27 2,27-27-6,-27 27 2,0 0 1,27 0-2,-27 0 2,0 0-1,27 27 2,-27-27 1,0 0 0,0 0 9,0 0-7,-54-27-7,54 28 2,-54-1 3,27 0-4,0 0 7,-27 0-2,27-27-4,0 0 0,0 0 2,0 0-3,0 0 1,0 0 2,0 0 1,27-54 1,-27 54-7,0-27 10,27 0 8,0-1-19,0 1 11,0 0 3,0 0-9,0 0 0,54 0-4,-54-27 7,54 27-4,-54-27-1,54 27 2,-27-54 0,-27 54 0,54 0 0,-54 0-5,27 0 4,0 0 3,-27-1-3,0 1 0,0 0 5,0 0 5,0 0-4,0 0 4,-27 27-10,27-27 3,-27 27 0,0-27 8,0 27-12,0-27 16,0 27-8,0 0 5,0 0-14,0 0 18</inkml:trace>
    </iact:actionData>
  </iact:action>
  <iact:action type="add" startTime="70807">
    <iact:property name="dataType"/>
    <iact:actionData xml:id="d27">
      <inkml:trace xmlns:inkml="http://www.w3.org/2003/InkML" xml:id="stk27" contextRef="#ctx0" brushRef="#br1">4568 9928 0,'27'0'41,"27"0"29,-27 0-60,27 0 6,-27-54-15,0 54 3,0-27 8,0 27-9,0 0 5,0-27-3,0 27 0</inkml:trace>
    </iact:actionData>
  </iact:action>
  <iact:action type="add" startTime="71217">
    <iact:property name="dataType"/>
    <iact:actionData xml:id="d28">
      <inkml:trace xmlns:inkml="http://www.w3.org/2003/InkML" xml:id="stk28" contextRef="#ctx0" brushRef="#br1">4622 10334 0,'54'0'4,"-27"0"26,0 0-21,0-54-1,0 54-4,0-27-2,0 27 2,0-54 3,27 27 4,-54 0-8,27 27 2,0-54 1,0 54-1,-27-27 0,27 27 3</inkml:trace>
    </iact:actionData>
  </iact:action>
  <iact:action type="add" startTime="73801">
    <iact:property name="dataType"/>
    <iact:actionData xml:id="d29">
      <inkml:trace xmlns:inkml="http://www.w3.org/2003/InkML" xml:id="stk29" contextRef="#ctx0" brushRef="#br1">5459 9739 0,'-27'0'15,"0"0"7,27 54-19,-27-54 2,0 27 6,27 0-3,-27 0 3,27 0-3,0 0-5,-27 0 3,27 1 1,0-1 3,0 0-4,0 0-5,0 0 3,0 0 3,0 0-2,0 27 6,0-27-5,54 27 3,-54-27-4,54 0 1,0 27 3,-27-27-3,0-27 3,0 0-8,27 27 3,-27-27 7,28 0-6,-28 0-3,0 0 3,0 0 1,0 0-1,0 0 7,0 0-6,-27-54 18,0 0-23,0 0 11,0 27-10,0 0 3,0-27-1,0 27 1,0 0 1,0 0-1,0 0-4,0 0 3,0 0 2,0-28-2,0 28 3,0 0 4,0 0-6,-54 27 6,54-27-9,-27 0 8,0 0-6,0 0 4,0 27-2,0 0-1,27-27 0,-28 27 0,1 0 0,0 0 1,0 0-1,0 0 2,0 0 5,0 0-3</inkml:trace>
    </iact:actionData>
  </iact:action>
  <iact:action type="add" startTime="74733">
    <iact:property name="dataType"/>
    <iact:actionData xml:id="d30">
      <inkml:trace xmlns:inkml="http://www.w3.org/2003/InkML" xml:id="stk30" contextRef="#ctx0" brushRef="#br1">6135 10415 0,'0'27'15,"-27"-27"62,27-54-72</inkml:trace>
    </iact:actionData>
  </iact:action>
  <iact:action type="add" startTime="75093">
    <iact:property name="dataType"/>
    <iact:actionData xml:id="d31">
      <inkml:trace xmlns:inkml="http://www.w3.org/2003/InkML" xml:id="stk31" contextRef="#ctx0" brushRef="#br1">6621 9739 0,'0'54'76,"0"0"-72,0 27 4,0 1 5,0-28-10,0-27 3,0 0 0,0 27 2,0-27-1,0 0-5,0 27 8,0-27-2,54 27-1,-54-27-2,27 0 7,-27 0-6,27-27 5,0 0-5,0 0 2,0 0-3,0 0 1,27 0 3,1-54-3,-28 54 3,54-27-3,-81-27 5,54 27-5,-27 0 3</inkml:trace>
    </iact:actionData>
  </iact:action>
  <iact:action type="add" startTime="75573">
    <iact:property name="dataType"/>
    <iact:actionData xml:id="d32">
      <inkml:trace xmlns:inkml="http://www.w3.org/2003/InkML" xml:id="stk32" contextRef="#ctx0" brushRef="#br1">6837 10064 0,'0'81'5,"0"-162"-5,0 189 5,-27-81 0,27 27 1,0 0 2,0-27-2,-27 0-5,27 0 10,0 54-6,0-54 4,0 1-8,0-1 4,0 0-4,0 0 7,0 0-1,0 0 4</inkml:trace>
    </iact:actionData>
  </iact:action>
  <iact:action type="add" startTime="76321">
    <iact:property name="dataType"/>
    <iact:actionData xml:id="d33">
      <inkml:trace xmlns:inkml="http://www.w3.org/2003/InkML" xml:id="stk33" contextRef="#ctx0" brushRef="#br1">7729 9793 0,'0'0'3,"-27"54"1,-27 0 5,27 55-2,0-28 7,27-54-7,-27 0 0,27 27 0,-27 0 3,27-27-3,-27 27 2,0-27-2,27-54 39,0-27-40</inkml:trace>
    </iact:actionData>
  </iact:action>
  <iact:action type="add" startTime="76632">
    <iact:property name="dataType"/>
    <iact:actionData xml:id="d34">
      <inkml:trace xmlns:inkml="http://www.w3.org/2003/InkML" xml:id="stk34" contextRef="#ctx0" brushRef="#br1">7270 9793 0,'0'0'3,"0"54"7,27-27 3,-27 0-2,0 0-4,0 0-6,27-27 4,-27 55 5,54-1-4,-27-27 4,27 27-4,0-27 5,0 0-3,-27 0-6,0-27 7,0 0-8,0 27 5,27-27 3,-27 0-3,0 27 2,0-27-2,0 27 1,0-27 2,0 27-3,0 0 4,0-27-4,0 0 0</inkml:trace>
    </iact:actionData>
  </iact:action>
  <iact:action type="add" startTime="77181">
    <iact:property name="dataType"/>
    <iact:actionData xml:id="d35">
      <inkml:trace xmlns:inkml="http://www.w3.org/2003/InkML" xml:id="stk35" contextRef="#ctx0" brushRef="#br1">8053 9685 0,'0'27'5,"0"0"3,0 0-2,0 0 3,0 27-4,0 0 1,0-27 0,54 28 0,-54-28 0,0 0 2,0 27-2,0-27 2,27 27-2,-27 27 4,0-27-7,27-27 0,-27 0 5,0 0-4,0 0-1,0 0 4,28-27 21,-28-54 1</inkml:trace>
    </iact:actionData>
  </iact:action>
  <iact:action type="add" startTime="77627">
    <iact:property name="dataType"/>
    <iact:actionData xml:id="d36">
      <inkml:trace xmlns:inkml="http://www.w3.org/2003/InkML" xml:id="stk36" contextRef="#ctx0" brushRef="#br1">8026 9604 0,'0'-27'3,"54"0"17,-27 27-2,0-27-6,0 27-5,1 0-4,-1 0 5,0 0-1,0 0 5,0 0-4,-27 54-3,27-54 2,-27 27-4,27 0 6,-27 0 0,0 0-2,0 0-2,0 0 3,0 0-1,0 0 2,0 0-6,0 0 4,0 0-2,0 0 0,-54 0-2,54 0 6,0 1-3,-27-28 8,0 0 8,0 0 5,54 54 100,-27 0-117,54-54-5,-27 27 5,-27 0-6,27-27 1,-27 27 1,54 0-1,-54 0 0,27-27 1,0 0-1,-27 27 0,27-27 3,0 27-2,0-27 0,-27 27 0,27 0 4,0 0-6,-27 0 3,27-27-2,-27 27-3,0 0 4,27 0-2,-27 0 7,27 28-6,-27-28 5,0 0-9</inkml:trace>
    </iact:actionData>
  </iact:action>
  <iact:action type="add" startTime="84442">
    <iact:property name="dataType"/>
    <iact:actionData xml:id="d37">
      <inkml:trace xmlns:inkml="http://www.w3.org/2003/InkML" xml:id="stk37" contextRef="#ctx0" brushRef="#br1">10188 8251 0,'0'54'152,"0"1"-146,0-28 4,0 0-4,0 0-2,0 0 0,0 0 2,0 0-4,0 0 9,0 0-9,0 0 1,0 0 2,0 0 2,0 0-6,0 0 2,0 0 1,0 0 0,0 0 1,0 0-1,0 0 8,0 0-7,0 1 1,0-1 7,0 0 4,0-81 44,0-1-52,0 1-5</inkml:trace>
    </iact:actionData>
  </iact:action>
  <iact:action type="add" startTime="85092">
    <iact:property name="dataType"/>
    <iact:actionData xml:id="d38">
      <inkml:trace xmlns:inkml="http://www.w3.org/2003/InkML" xml:id="stk38" contextRef="#ctx0" brushRef="#br1">10188 8251 0,'27'0'9,"0"0"15,0-27-9,0 27-7,-27-27-6,27 27 6,-27-27 3,27 27-7,0 0 7,0 0-1,0 0 0,0 0 0,-27 54-2,27-54 3,-27 27-8,0 27 6,0-27-2,0 1 1,0-1-6,0 0 4,0 0-2,0 27 2,0 0 0,0-27-1,0 0 2,-27 0-1,27 0 0,-54-27 4,54 27-4,-27-27 3,0 0 3,0 0-8,0 0 0,0 0 10,0 0-9,0 27-3,0-27 4,0 0-1,81 0 122,-54 54-123,27-54 9,-27 27-5,27-27-2,0 27-1,0 0 4,0-27-4,0 27 3,0 1 2,0 26-4,0-54 4,0 27-2,0-27 1,0 0-2,-27 27-6,27-27 7,0 0-2,0 0 0,0 0 6,0 0-4,0 0 1,1 0-3,-1 0 4,-27-27-4</inkml:trace>
    </iact:actionData>
  </iact:action>
  <iact:action type="add" startTime="86048">
    <iact:property name="dataType"/>
    <iact:actionData xml:id="d39">
      <inkml:trace xmlns:inkml="http://www.w3.org/2003/InkML" xml:id="stk39" contextRef="#ctx0" brushRef="#br1">10837 8495 0,'0'0'2,"27"0"12,0 0 0,0 0 0,0 0-5,0-54 0,0 54-1,0-27-1,0 0 2,0 27-2,-27-27-1,27 27 2,0 0 0,0-28 9</inkml:trace>
    </iact:actionData>
  </iact:action>
  <iact:action type="add" startTime="86391">
    <iact:property name="dataType"/>
    <iact:actionData xml:id="d40">
      <inkml:trace xmlns:inkml="http://www.w3.org/2003/InkML" xml:id="stk40" contextRef="#ctx0" brushRef="#br1">10756 8846 0,'54'0'19,"-27"0"-3,0 0-3,0 0-8,0 0 5,27 0-3,-27 0-5,0 0 3,0 0 2,0-54 0,27 0 0,-27 54-2,0-27 2,0 0 1,-27 0-8</inkml:trace>
    </iact:actionData>
  </iact:action>
  <iact:action type="add" startTime="87132">
    <iact:property name="dataType"/>
    <iact:actionData xml:id="d41">
      <inkml:trace xmlns:inkml="http://www.w3.org/2003/InkML" xml:id="stk41" contextRef="#ctx0" brushRef="#br1">11593 7846 0,'27'0'5,"0"0"24,-27-27-14,27 27-3,0 0 31,-27 27-30,0 0-1,27 0-1,-27 0-7,0 0 1,0 0 3,0 0-3,27 27 1,-27-27 3,27 27-2,-27-27-6,0 0 9,27 27-4,-27-27 4,0 0-5,27-27 2,-27 27 0,27-27 8,-27 28-2,0-1-1,27-27-1,-27 27-4,27-27 34,-27-54-34,27-1 2,0 1-2,-27 0 2,28 27-4,-1-27 4,-27 0-3,27 27 1,0 0 2,-27-27-3,27 0 0,0 27 5,-27 0-9,27-28 8,0-26 3,0 27-7,0 27 6,-27 81 32</inkml:trace>
    </iact:actionData>
  </iact:action>
  <iact:action type="add" startTime="88176">
    <iact:property name="dataType"/>
    <iact:actionData xml:id="d42">
      <inkml:trace xmlns:inkml="http://www.w3.org/2003/InkML" xml:id="stk42" contextRef="#ctx0" brushRef="#br1">11404 8982 0,'27'0'6,"27"0"5,-27 0 0,0 0-2,0 0-1,0-54 0,0 54-6,-27-55 4,27 55-5,0 0 11,0-27-10,27 0 7,27-27-1,-54 54 7,0-27-14,54-27 7,-26 27 3,-1 0 2,0-27 2,-27 27-14,54 0 7,-54 0 4,0 27 2,0-27-12,0 27 6,0-27-1,0 27 7,-27-27-7</inkml:trace>
    </iact:actionData>
  </iact:action>
  <iact:action type="add" startTime="88744">
    <iact:property name="dataType"/>
    <iact:actionData xml:id="d43">
      <inkml:trace xmlns:inkml="http://www.w3.org/2003/InkML" xml:id="stk43" contextRef="#ctx0" brushRef="#br1">12053 8982 0,'27'0'9,"0"54"7,-27 0-3,0 0-1,27 0-9,-27 0 6,27 27-1,-27-27 2,0-27-4,0 28 3,27-28-3,-27 0 2,0 0-1,27-27 21,-27-54 20</inkml:trace>
    </iact:actionData>
  </iact:action>
  <iact:action type="add" startTime="89222">
    <iact:property name="dataType"/>
    <iact:actionData xml:id="d44">
      <inkml:trace xmlns:inkml="http://www.w3.org/2003/InkML" xml:id="stk44" contextRef="#ctx0" brushRef="#br1">11674 9144 0,'54'0'34,"-27"0"-24,0 0 0,0 0 0,0 0-3,0 0-4,27-54 6,28 27 1,-55-27 1,54 54 4,-27-54-6,-27 54-6,0 0 8,27-27-2,-27 0 0,0 27-6,0-28 3,0 28 5,27-54-6,-27 27 2,0 0-1,-27 0 11</inkml:trace>
    </iact:actionData>
  </iact:action>
  <iact:action type="add" startTime="89836">
    <iact:property name="dataType"/>
    <iact:actionData xml:id="d45">
      <inkml:trace xmlns:inkml="http://www.w3.org/2003/InkML" xml:id="stk45" contextRef="#ctx0" brushRef="#br1">11890 9739 0,'0'0'2,"27"0"20,0 0-19,28 0 6,-28 0 4,0 0-5,0 0-1,0 0 8,27 0-4,27-27-3,-27-27 2,0 27-2,0-27 3,-54 27-9,54 0 9,0-27 1,0 54-4,-54-27 0,27 27 0,0 0-6</inkml:trace>
    </iact:actionData>
  </iact:action>
  <iact:action type="add" startTime="94173">
    <iact:property name="dataType"/>
    <iact:actionData xml:id="d46">
      <inkml:trace xmlns:inkml="http://www.w3.org/2003/InkML" xml:id="stk46" contextRef="#ctx0" brushRef="#br1">1082 6385 0,'54'0'136,"-27"0"-120,0 0-1,0 0-7,0 0 7,0 0-6,0 0-3,0 0 0,0 0 6,0 0-11,0 0 3,0 0 1,0 0 2,0-27-3,0 27 4,0 0-3,0 0 10,0 0-12,0-27 10,0 27-10,0 0 2,0 0 3,0 0-4,0 0 0,0 0 6,0 0-8,1 0 2,-1 0 7,0 0-10,0 0 3,0 0 3,0 0-2,0 0 3,0 0 3,0 0 3,0 0-7,0 0 4,0 0-7,0 0 5,0 0-5,0 0 5,0 0-7,0 0 4,0 0 0,0 0-1,0 0 2,0 0-3,27 0 0,-54-27 2,81 27 0,-54 0-1,0 0 1,0 0-4,0 0 1,0 0 3,0 0 12,-27-27-10,27 27 0,0 0-4,0 0 1,0 0-1,0 0 1,0 0 1,0 0-2,27 0 0,-27 0 3,54 0-2,-54 0-1,28 0 4,-1-27-3,-27 27 0,27 0 2,-27 0-3,0-27 1,0 0 2,0 27-2,0 0 0,0 0 3,0 0-2,0-28-1,0 28 5,0 0-9,0 0 4,0 0 3,0 0-4,0 0 2,0 0-1,0 0 5,0 0-4,0 0 0,0 0-5,0 0 5,0 0 4,0 0-6,0 0 1,0 0 3,0 0 3,0 0-9,0 0 7,0 0-4,0 0 4,0 0-1,0 0 7,0 0-11,0 0 4,0 0 0,0 0 0,0 0 0,0 0 6,0 0-11,0 0 8,0 0-3,0 0 0,1 0-4,-1 0 9,0 0-10,0 0 9,0 0-10,0 0 8,0 0-6,0 0 4,0 0-3,0 0 1,0 0 0,0 0-1,0 0 5,0 0-8,0 0 6,0 0-2,0 0 4,0 0-2,0 0 2,0 0-1,0 0-2,0 0 3,0 0 6,0-27-12,0 27 7,-81 0 36</inkml:trace>
    </iact:actionData>
  </iact:action>
  <iact:action type="add" startTime="96481">
    <iact:property name="dataType"/>
    <iact:actionData xml:id="d47">
      <inkml:trace xmlns:inkml="http://www.w3.org/2003/InkML" xml:id="stk47" contextRef="#ctx0" brushRef="#br1">1082 6385 0,'27'0'47,"-27"-27"-37,0-27-3,0 27 12,27 0-10,-27 0 6,27 27-10,-27-27-3,0-1 2,27 28 5,-27-27-5,27 0 1,-27 0 1,27 0-1,-27 0 1,0 0 0,0 0 6,27 0-3,-27 0 7,0 0-4,0 0-5,0 0 2,0 0-2,27 27-2,-27-27 3,0 0-4,0 0 3,0 0 2,27 27-4,-27-27 4,0 0-4,0-1 21,0 1-11,27 0 1,-27 0-5,0 0-7,27 0 2,-27 0 0,27 0 2,-27 0 1,0 0-2,0 0 9,0 0 4,27 0-12,-27 0 0,27 0 8,-27-27-14,27 27 4,-27 0 4,0 0-5,27 27-2,-27-28 6,0 1 16,27 27-16,-27-27-5,0 0 3,0 0 2,27 0-2,-27 0 5,27 0-8,-27 0 5,0 0 0,27 0 2,-27 0 5,0 0-9,27 27-2,-27-27 0,0 0-1,27 0 4,-27 0-2,27 0-2,-27 0 4,27 0-4,-27-1 7,27 1-6,-27 0 5,27 0-5,-27 0 3,27 0-2,-27 0 5,28 0-9,-28 0 3,27 0 2,-27 0 1,27 0-7,0-54 3,-27 54 6,27-27-5,0 27 2,-27 0 0,0-1 3,0 1 4,0 0-6,27 27-3,-27-27 0,0 0 1,0 0-1,0 0 4,0 0-3,27 0 7,-27 0 18,27 0-10,-27 0-19,0 0 7,27 27-7,-27-54 5,0 27 0,27 27 1,-27-27-3,0 0 8,27 27-7,-27-27 4,27 27-8,-27-27 3,27-1 3,-27 1 1,27 0-3,-27 0 6,27 27-7,-27-27 3,27 27 16,-27-27-19,0 0 13,27 27-13,-27-27 14</inkml:trace>
    </iact:actionData>
  </iact:action>
  <iact:action type="add" startTime="98336">
    <iact:property name="dataType"/>
    <iact:actionData xml:id="d48">
      <inkml:trace xmlns:inkml="http://www.w3.org/2003/InkML" xml:id="stk48" contextRef="#ctx0" brushRef="#br1">2163 3545 0,'54'0'9,"-54"-54"13,27 54-20,0-55 4,0 28 5,0 0-5,0 27 2,0-27-3,0 0 6,54-27-5,-54 27 5,0 0-4,27 0 2,-54 0-2,27 27 2,-27-27 2,27 27-2,-27-27 26,0 0-3,0 81 244,0-27-259,0 0-2,0 0-11,0 0 9,54-27-12,-54 27 14,27 0-10,0 0 9,27 0-7,-54 0 2,27 0-3,0-27 4,0 27-2,27-27 1,-27 27-2,0 1 2,27-1-2,-27-27 2,1 27-2,-1-27-6,0 0 10,0 0-2,-27 27-4,27-27 2,0 27 2,0 0 3,0-27-5,-27 27 0,27-27 0,0 27-1,-27 0 2,27 0-1,0-27-6,0 27 9,0 0-1,27 0-1,-54 0 0,27 0 2,27 0 0,-54 0-2,27 0-3,0 0 6,0 0-5,-27 1 4,27 26-3,0-27 4,27 0-4,-54 0 2,27 27-3,0-54 4,0 27-4,-27 0-4,27 0 7,0 27 0,0 0-2,-27-27 1,27 0 1,0 0 0,-27 0-1,27 0-7,0 1 8,27-1 3,-54 0-2,27 0-3,0 0-6,0 27 10,0-27-5,0 0 4,0 0-3,-27 27 4,27-27-5,0 0 3,-27 0-4,27 0 2,-27 0 1,0 0-3,28 0 3,-1-27-3,-27 27 2,0 1 0,27-28-2,-27 27 3,27 0-2,-27 0 0,27-27 2,-27 27-2,27 0-1,-27 0 5,27-27-3,-27 27-1,0 0 2,27-27-1,-27 27-1,27 0 10,0 0 3,-27 0-7,27 0 1,-27 0 3,27-27-9,-27 27-5,27-27 8,-27 27-5,27-27 7,-27 27-6,27 0 12,0-27-3,-27 27-9,27 1 14,0-1-2,0-27-5,-27 27-2,27-27-7,0 27 9,0-27 3,-27 27 1,27-27-6,-27 27 11,27-27-11,-27 27 1,27-27-9,-27 27 8,27-27-2,-27 27-2,27-27 5,-27 27-3,27-27-3,-27 27 48,27-27-49,0 0 25,-27-54 13</inkml:trace>
    </iact:actionData>
  </iact:action>
  <iact:action type="add" startTime="101918">
    <iact:property name="dataType"/>
    <iact:actionData xml:id="d49">
      <inkml:trace xmlns:inkml="http://www.w3.org/2003/InkML" xml:id="stk49" contextRef="#ctx0" brushRef="#br1">2352 3896 0,'54'0'111,"-54"54"-101,27-54-4,-27 27-1,54-27 2,-54 27-2,27-27 2,-27 28-2,27-1 0,0 0 0,0 0 3,-27 0-1,27 0 0,0-27 0,-27 27-6,0 0 5,0 0 0,27 27 0,0-27 3,-27 0-8,27-27 7,-27 27-7,27-27 6,-27 27-1,27 0 4,-27 0-5,27-27 4,-27 27-3,27 0 0,-27 0 1,27 1-1,0-1 7,-27 0-12,27-27 3,-27 27 5,27-27-4,-27 27 6,27-27-5,-27 27 12,0 0-1,27-27-10,-27 27 1,0-81 89,0 27-90,0-27 2,27 0-3,-27 26-1,0-26 3,27-27-2,-27-27 3,27 27-3,1-27 5,-1-1-5,0 55 4,0 0 0,-27 27-1</inkml:trace>
    </iact:actionData>
  </iact:action>
  <iact:action type="add" startTime="103209">
    <iact:property name="dataType"/>
    <iact:actionData xml:id="d50">
      <inkml:trace xmlns:inkml="http://www.w3.org/2003/InkML" xml:id="stk50" contextRef="#ctx0" brushRef="#br1">1893 5222 0,'27'0'35,"0"0"-26,0 0 4,0 0-5,27 0 2,-27-54-8,27 54 6,-27 0-1,0 0-2,0 0 3,0 0-1,27 0 2,-27 0-3,0 0-1,0 0 2,0 0-6,0 0 6,0 0 1,0 0-1,27 0 1,-27-27-3,0 27 3,0-27-2,0 27 3,0-28-1,27 1 2,0 27-3,-27 0-6,0 0 4,27 0 4,0 0-3,-27 0 3,0 0-3,0 0 0,0 0 0,0 0 3,28 0 1,-28 0-5,0 0 5,54 0-3,-54 27 4,0-27-10,27 0 4,0 0 7,0 0-7,-27 0 2,0 0-3,0 0 3,0 0 0,0 0 2,0 0-4,-27-27-4,27 27 3,0 0 8,0 0-9,0 0 0,0 0 2,-27-27-3,27 27 2,0 0 1,0-27-1,0 27-1,0 0 2,0-27-1,0 27 0,0-27 3,0 0-3,0 27 0,0-27 0,0 0 6,0 27-7,0-27 4,0 27 1</inkml:trace>
    </iact:actionData>
  </iact:action>
  <iact:action type="add" startTime="104202">
    <iact:property name="dataType"/>
    <iact:actionData xml:id="d51">
      <inkml:trace xmlns:inkml="http://www.w3.org/2003/InkML" xml:id="stk51" contextRef="#ctx0" brushRef="#br1">2055 5573 0,'0'54'39,"0"-26"-19,27 26-16,-27-27 4,0 0-2,0 0-1,0 0 3,27 0-4,-27 0 4,27 0-3,-27 0 5,0 0-3</inkml:trace>
    </iact:actionData>
  </iact:action>
  <iact:action type="add" startTime="104673">
    <iact:property name="dataType"/>
    <iact:actionData xml:id="d52">
      <inkml:trace xmlns:inkml="http://www.w3.org/2003/InkML" xml:id="stk52" contextRef="#ctx0" brushRef="#br1">1757 5682 0,'27'0'7,"-54"0"-7,81 0 9,1-55 1,-28 55-3,27-54 0,-27 54 6,-27-27-11,81 0 6,-27 0 1,0 0-1,-27 0 2,0 27-8,0 0 7,27 0 0,-27 0-2,0 0 2,0 54-2,0-54 1,0 0 1,0 0-1,0 0 1,0 0-2,0-54-5</inkml:trace>
    </iact:actionData>
  </iact:action>
  <iact:action type="add" startTime="105118">
    <iact:property name="dataType"/>
    <iact:actionData xml:id="d53">
      <inkml:trace xmlns:inkml="http://www.w3.org/2003/InkML" xml:id="stk53" contextRef="#ctx0" brushRef="#br1">1839 6223 0,'54'0'13,"-27"0"-3,0-55-2,0 55-4,0 0 1,27-27 3,0 27 0,0-27 0,0 27 4,54-27-4,-54 27 3,0 0 0,0 0-4,-27 0 2,0 0-4,0 0-5</inkml:trace>
    </iact:actionData>
  </iact:action>
  <iact:action type="add" startTime="105603">
    <iact:property name="dataType"/>
    <iact:actionData xml:id="d54">
      <inkml:trace xmlns:inkml="http://www.w3.org/2003/InkML" xml:id="stk54" contextRef="#ctx0" brushRef="#br1">3271 5492 0,'0'54'11,"0"0"0,-54-54-2,54 55 4,-54 26-4,27-54 0,0 0-7,27 0 7,-28-27-7,1 27 8,0 0 1,27-81 40</inkml:trace>
    </iact:actionData>
  </iact:action>
  <iact:action type="add" startTime="105917">
    <iact:property name="dataType"/>
    <iact:actionData xml:id="d55">
      <inkml:trace xmlns:inkml="http://www.w3.org/2003/InkML" xml:id="stk55" contextRef="#ctx0" brushRef="#br1">2784 5573 0,'27'54'9,"-27"-26"9,54-28-15,-27 27 3,27 0 3,-27 0 2,81 27 4,1-27-2,-82 0-12,54-27 11,-54 27-9,54-27 9,0 0-2,-54 0-8,0 0 6,0 0 1,0 0-6,0 27 1,0-27 2,0 0-1,0 0 0,0 0 3,0 0 0</inkml:trace>
    </iact:actionData>
  </iact:action>
  <iact:action type="add" startTime="106390">
    <iact:property name="dataType"/>
    <iact:actionData xml:id="d56">
      <inkml:trace xmlns:inkml="http://www.w3.org/2003/InkML" xml:id="stk56" contextRef="#ctx0" brushRef="#br1">3973 5438 0,'0'0'6,"27"54"12,-27 0-4,27 0-9,-27-27 8,0 28-9,0-28 2,27 0 2,-27 27-1,0-27 2,0 27-3,0 0 4,0-27-3,0 0 4,0 0-4,0 0 1,0-81 50</inkml:trace>
    </iact:actionData>
  </iact:action>
  <iact:action type="add" startTime="106804">
    <iact:property name="dataType"/>
    <iact:actionData xml:id="d57">
      <inkml:trace xmlns:inkml="http://www.w3.org/2003/InkML" xml:id="stk57" contextRef="#ctx0" brushRef="#br1">3703 5492 0,'0'-27'14,"0"0"-7,54 0 6,-54 0-4,0 0-3,54 0 6,0 0-5,-54 0-6,27 27 8,0-27-2,0 27 4,0 0-4,0 0 4,0 0-1,0 0 4,0 27-8,0-27 2,0 27-1,-27 0 6,27-27-1,-27 27-7,0 0 3,0 27 2,0-27-3,0 0 1,0 0 2,0 0 4,0 0-7,-27-27 5,27 27-7,-54-27 5,27 27-3,0 1 2,0-1-2,0 0 7,27 0 34,54-27-20,-54 27-24,27-27 1,27 0 6,0 0-4,-27 27 3,27-27-4,-27 0 3,27 0-1,-27 0-7,1 0 9,-1 27-2,0-27 5,-27 27-3,0 0-2,27-27 2</inkml:trace>
    </iact:actionData>
  </iact:action>
  <iact:action type="add" startTime="112506">
    <iact:property name="dataType"/>
    <iact:actionData xml:id="d58">
      <inkml:trace xmlns:inkml="http://www.w3.org/2003/InkML" xml:id="stk58" contextRef="#ctx0" brushRef="#br1">3838 5465 0,'-27'0'11,"0"0"5,0 27 0,0 27-9,0 0 6,0-54-11,27 55 1,-27-55 2,0 54 1,0-54-2,0 27 0,27 0 5,-27 0-8,0 0 2,0 0 6,27-108 36,54 81-44,0-108 6,-54 53-2,54 1-1,0-54 5,-54 54-5,54 27 1,-54-27 3,27 0-4,-27 27 3,0 0-1,0 81 34,0 0-36,0 27 4,0-54-3,-54 27-1,54 0 1,0-27 0,-54 27-1,54 1 5,0 26-5,0-54 1,-27 0 0,27 27 0,0-27 0,0 0 4,54-27 2,-27-81-3,54 0 0,-54 0-2,27 26 3,27-80-1,0 0-2,-27 81 5,0-54-6,-27 81 7,-27 0-6,0 108 11,0-27-6,-27-54-10,27 81 4,0-27 0,-54 0 1,54 0-3,-27 0 1,27 0 5,-54 55-5,27-55 2,27 27 0,0-27-1,-27-27-1,27 0 3,0 0-3,0-81 16,54 54-15,-54-81 0,54 27-1,-54-27 0,81 27 2,-54-28 0,0 28-1,0 0-4,0 0 7,27 0-2,-27 27 4,-27 81 18,0 27-21,0 0-1,-81-27-1,81-27 1,0 28-3,-54-1 1,54 0 4,-27 27-4,27-54 3,-27 0-1,27 0-5,0 0 4,0 0 1,54-81 15,0-27-14,-54 27-6,54 0 4,28-82 2,-55 109-3,27-54 6,-54 54-5,27 27 0,-27-27 1,0 81 15,0 27-13,0-26 0,-54-1-2,54-27-4,-54 27 5,54-27-4,-55 27 2,55-27 4,-54 27-5,27-27 8,-27 27-8,27-27 7,0-27-5,0 0-1,27-54 3,-27 54-4,27-54 2,-27 54 0,0-81-1,27 27 0,0 27 1,-27 0-1,27-27-4,-27 27 4,27-28 3,-27 28-4,27 0 5,-27 27-5,27-27 2,-27 27 4,0 0-8,0 0 10,0 0-10,0 0 2,0 0 1,0 54 2,-54 1-2,27-55 0,0 81 2,-27 0-1,27-27-1,27-27 3,-27 0-8,27 27 6,0-27-4,0-27 5,0 27-2,27 0 7,0-81 2,-27 54-9,27-81 0,0 27 5,0 0-8,0 27 1,0 0 1,0-54 3,0 54-2,0-1 6,0 1-6,-27 27 46,27 55-41,-27-55-9,27 54 4,-54-54-1,54 54 3,-28 27-2,1-54-1,27 0 4,-27 0-4,27 0 3,0-108 28,0 27-29,54 0 1,-54 27-5,55-54 5,-28 26-2,-27 28 2,54 0-3,-54 0 3,27 0-1,0 27 1,0 0-1,0 0 11,-27 54-14,0 0 7,0 1 1,0-1-10,0 0 11,0-27-8,54-27 20,27 0-12,-54-54-7,0 54 0,27-81 1,0 81 0,0-82 3,0 28-8,27 27 5,-27-27 3,-27 27-2,27 27 2,-27 0-3,-27 54 6,27-54-8,0 54 11,0-27-3,0-27 8,0 0-18,0 0 8,-27-54 10,27 54-19,0 0 23,0 0-8,0 0-9,0 0 3,0-54-3,0 54-2,0-27 0,28-27 6,-55 27-6,27 27 0</inkml:trace>
    </iact:actionData>
  </iact:action>
  <iact:action type="add" startTime="121455">
    <iact:property name="dataType"/>
    <iact:actionData xml:id="d59">
      <inkml:trace xmlns:inkml="http://www.w3.org/2003/InkML" xml:id="stk59" contextRef="#ctx0" brushRef="#br1">13620 8576 0,'27'0'3,"-27"-27"19,0 81 38,0 0-47,0 0-6,0-27-2,0 0-1,0 0 0,27 27 5,-27-27-5,0 1 1,54-1 2,-54 0-2,27 0-4,-27 27 3,27-27 2,-27 27 0,27-27-1,-27 0 2,27 0-2,-27 0 6,27 27-7,-27-27 5,27-27-3,-27 27-1</inkml:trace>
    </iact:actionData>
  </iact:action>
  <iact:action type="add" startTime="121973">
    <iact:property name="dataType"/>
    <iact:actionData xml:id="d60">
      <inkml:trace xmlns:inkml="http://www.w3.org/2003/InkML" xml:id="stk60" contextRef="#ctx0" brushRef="#br1">13701 8630 0,'0'-54'12,"54"0"0,-54 27-1,54 27 1,-27-27-10,-27 0 3,27 27 2,0 0 0,-27-27-3,27 27 3,0 0-2,0 0 2,0 0-1,0 0-1,0 0 5,0 0-5,0 0 1,0 54 6,-27 0-3,0 0-1,0 0 3,0-27-6,0 0-2,0 0 3,-54-27 0,54 27-2,0 0 5,-27-27-4,27 27 6,-27-27-8,0 27 6,0-27-3,0 27-5,0 0 5,-27 1 4,27-1-2,0-27 0,0 27-3,0 0 7,81-27 63,0 0-66,-27 0 4,27 54-11,-27-54 3,0 0 0,27 27 3,-27-27-3,0 27 0,0-27 3,54 27-3,-54 0 4,0 0-3,0-27-5,0 0 9,0 27-5,0-27 1,-27 27 0,27-27 1,0 0 3,0 0-1,0 0 4,0 0-4</inkml:trace>
    </iact:actionData>
  </iact:action>
  <iact:action type="add" startTime="122788">
    <iact:property name="dataType"/>
    <iact:actionData xml:id="d61">
      <inkml:trace xmlns:inkml="http://www.w3.org/2003/InkML" xml:id="stk61" contextRef="#ctx0" brushRef="#br1">14484 8819 0,'55'0'5,"-1"0"7,-27 0-5,0 0 2,0 0-5,0-54 8,0 54-7,0 0 7,0 0 7</inkml:trace>
    </iact:actionData>
  </iact:action>
  <iact:action type="add" startTime="123061">
    <iact:property name="dataType"/>
    <iact:actionData xml:id="d62">
      <inkml:trace xmlns:inkml="http://www.w3.org/2003/InkML" xml:id="stk62" contextRef="#ctx0" brushRef="#br1">14620 9063 0,'0'0'4,"54"0"11,-27 0 1,0 0-7,0 0-2,0 0-5,0-54 4,0 54-1,0 0 0,-27-27 2,27 27-7</inkml:trace>
    </iact:actionData>
  </iact:action>
  <iact:action type="add" startTime="125426">
    <iact:property name="dataType"/>
    <iact:actionData xml:id="d63">
      <inkml:trace xmlns:inkml="http://www.w3.org/2003/InkML" xml:id="stk63" contextRef="#ctx0" brushRef="#br1">15322 7846 0,'0'0'3,"-27"27"-1,0-27 3,27 27 0,-27-27 6,-27 54-6,54-27 3,-27-27-4,27 27 3,0 0 9,0 0-3,54-27-2,-54 27-6,54 0-2,27 0 9,-27 0-8,-27 0 3,0-27-2,0 27 0,27-27 1,0 27-1,-27 0 1,27 0-1,-27-27 2,27 27-2,1 1 5,-55-1-5,27-27 0,0 0 3,0 27-3,0-27 12,-27 27-6,0 0 13,0 0-15,-81-27-4,81 27 1,-55-27 1,1 27 2,27-27-5,-27 0 4,0 0 0,27 0 3,0 0-2,27-54-7,-27 54 2,27-54 3,0 27 1,0-27-1,0 26-2,0 1 4,0 0-7,54 0 5,-54 0-4,0-27 2,27 27 3,27-27-2,-54 0-1,54-27 1,-27 54-1,0-27 1,0 27-5,1-28 5,-1-26 0,-27 54 3,27 0-4,-27 0 0,0 0 38,-27 27-41,27-27 12,-27 27-12,27-27 3,-55 0 6,28 0-6,0 0 2,0 27 3,0 0-1,0 0-4,0 0 0,0 0 3,0 0-1,27 27 2,-27-27-4</inkml:trace>
    </iact:actionData>
  </iact:action>
  <iact:action type="add" startTime="126659">
    <iact:property name="dataType"/>
    <iact:actionData xml:id="d64">
      <inkml:trace xmlns:inkml="http://www.w3.org/2003/InkML" xml:id="stk64" contextRef="#ctx0" brushRef="#br1">15484 8901 0,'27'0'9,"0"0"0,0 0 3,0 0-4,0 0 0,0 0 0,0 0-4,0 0 6,0 0-5,0 0 5,55-55-4,-55 55 0,27-54 1,-27 54 6,0-27-12,54 27 4,-54 0 4,0 0-4,27 0 1,-54 54 2,54-54-3,-27 0 1,0 0 2,0 0-3,0 0 3,0 0 0,0 0 1,-27-54 18</inkml:trace>
    </iact:actionData>
  </iact:action>
  <iact:action type="add" startTime="128934">
    <iact:property name="dataType"/>
    <iact:actionData xml:id="d65">
      <inkml:trace xmlns:inkml="http://www.w3.org/2003/InkML" xml:id="stk65" contextRef="#ctx0" brushRef="#br1">15538 9387 0,'-54'0'66,"27"0"-40,0 0-12,27 55-8,-27-28 8,27 0-6,0 27 0,-27-27 1,27 0-3,0 0 0,0 0 3,0 0-3,0 0 3,0 0 7,54-27-13,-27 0 18,0 0-17,27 27 3,-27-27 1,0 0-1,0 0-1,0 0-1,0 0 2,0 0 0,0 0-1,-27-27 0,27 27-1,0 0 5,-27-54-5,0 27 1,0 0 1,28 0-3,-28 0 3,0 0-1,0 0 8,0-27-13,0 27 6,0-1 3,0 1-5,0 0 1,-28 0 3,28 0 3,-54 0-9,27 0 4,0 27 1,0-27 2,0 27 20,27 54-9,-27-54-13,27 54-5</inkml:trace>
    </iact:actionData>
  </iact:action>
  <iact:action type="add" startTime="129662">
    <iact:property name="dataType"/>
    <iact:actionData xml:id="d66">
      <inkml:trace xmlns:inkml="http://www.w3.org/2003/InkML" xml:id="stk66" contextRef="#ctx0" brushRef="#br1">16106 9739 0,'27'0'6,"-54"0"106</inkml:trace>
    </iact:actionData>
  </iact:action>
  <iact:action type="add" startTime="130013">
    <iact:property name="dataType"/>
    <iact:actionData xml:id="d67">
      <inkml:trace xmlns:inkml="http://www.w3.org/2003/InkML" xml:id="stk67" contextRef="#ctx0" brushRef="#br1">16376 9144 0,'0'54'48,"0"0"-41,0 0 5,0 0 0,0 0-10,0-26 4,0-1 0,0 27 1,0-27-1,0 0 1,0 0-1,0 0 7,0 0-7,0 0 9,54-27-1,-27 0-10,27 0 6,-27 0-4,0 0 3,0-54-6,0 54 2,0 0 4,27-27-3,-27 27-4,0 0 4,0 0 0,0-27 1,0 27 2,0 0 1</inkml:trace>
    </iact:actionData>
  </iact:action>
  <iact:action type="add" startTime="130457">
    <iact:property name="dataType"/>
    <iact:actionData xml:id="d68">
      <inkml:trace xmlns:inkml="http://www.w3.org/2003/InkML" xml:id="stk68" contextRef="#ctx0" brushRef="#br1">16835 9306 0,'0'27'4,"0"0"1,0 0-5,-27 0 5,27 28 2,-54-1 0,54 0 2,-27 54-3,0-81 5,0 54-4,27-27 3,0 0-4,0-27 8</inkml:trace>
    </iact:actionData>
  </iact:action>
  <iact:action type="add" startTime="131560">
    <iact:property name="dataType"/>
    <iact:actionData xml:id="d69">
      <inkml:trace xmlns:inkml="http://www.w3.org/2003/InkML" xml:id="stk69" contextRef="#ctx0" brushRef="#br1">12269 10524 0,'0'0'3,"0"-28"7,0 1 6,0 82 39,0-28-51,0 27 5,0-27-1,0 27-4,0-27 3,0 27-6,0 0 6,0 54-1,0 0 5,0-26-4,0-28-5,0 0 5,0 27 0,0-54-6,-27 0 9,27 27-4,0-27 3,0-81 69,0 0-74</inkml:trace>
    </iact:actionData>
  </iact:action>
  <iact:action type="add" startTime="132101">
    <iact:property name="dataType"/>
    <iact:actionData xml:id="d70">
      <inkml:trace xmlns:inkml="http://www.w3.org/2003/InkML" xml:id="stk70" contextRef="#ctx0" brushRef="#br1">12350 10388 0,'0'0'1,"27"-54"6,0 27 5,-27-27-7,27 27 6,27-27-2,-27 27-2,0 0 0,-27 0 2,27 27-2,0 0-6,0 0 10,0 0-3,0 54 0,0 0 6,0-27-7,0 0 5,-27 0-4,27 0 0,-27 0-5,0 0 1,0 0 5,0 27-2,0-27-6,0 0 8,0 28-3,-54-28-4,54 0 4,0 0-4,-54 0 2,54 27 10,-81 27-8,27-27 5,27 0-5,0 0 5,-27 0-1,54-27-2,-27 1-1,27-1 4,27-27 44,0 0-40,27 27-6,-27-27-2,0 27-1,54 0 3,-54-27-5,0 54 5,27-27-1,0 0 1,0 0 0,-27-27-8,0 27 7,0-27 0,0 0 5,-27-54-3,27 0-3,-27-27 1,27 54-5</inkml:trace>
    </iact:actionData>
  </iact:action>
  <iact:action type="add" startTime="132868">
    <iact:property name="dataType"/>
    <iact:actionData xml:id="d71">
      <inkml:trace xmlns:inkml="http://www.w3.org/2003/InkML" xml:id="stk71" contextRef="#ctx0" brushRef="#br1">13187 10578 0,'0'0'2,"27"0"24,0 0-17,1 0 3,-1 0-9,0 0 3,0-54 0,27 54 4,-54-28-3,27 28 4</inkml:trace>
    </iact:actionData>
  </iact:action>
  <iact:action type="add" startTime="133156">
    <iact:property name="dataType"/>
    <iact:actionData xml:id="d72">
      <inkml:trace xmlns:inkml="http://www.w3.org/2003/InkML" xml:id="stk72" contextRef="#ctx0" brushRef="#br1">13160 11092 0,'0'27'6,"0"-54"-6,27 54 4,0 0 11,28-27-4,-28 0-9,27 0 4,-27 0-5,27-81 7,0 26-1,0 55-6,-27-54-1</inkml:trace>
    </iact:actionData>
  </iact:action>
  <iact:action type="add" startTime="147298">
    <iact:property name="dataType"/>
    <iact:actionData xml:id="d73">
      <inkml:trace xmlns:inkml="http://www.w3.org/2003/InkML" xml:id="stk73" contextRef="#ctx0" brushRef="#br1">14160 9901 0,'54'0'278,"-27"0"-269,0-27 5,0 27-9,0 0 0,0 0 2,0 0-2,0 0 3,0 0-3,0 0-1,-27 27 0,27-27 0,0 0 3,-27 54-3,28-54 0,-1 28 7,-27-1-8,27 0 1,-27 0 4,0 27-3,0-27-2,0 0 6,0 54-5,0-54 1,0 27 2,-54-27-6,54 0 3,0 27 0,0-27 4,-55 28-3,28 26-1,27-54 4,-81 54-3,81-54 1,-27 27 1,0-27-7,0 27 5,0-27 6,0 0-10,-27 54 4,27-54 5,0 1-9,0 26 4,-27 0 5,0 0-5,54-27 0,-54 0 1,54 0 0,-27-27-2,27 27-3,-27 0 8,0 0-1,27 0 16,27-27 34,27 0-47,0 27-4,-27-27-3,0 0 1,0 0-1,0 54 0,27-54 4,-27 0-3,0 0 0,0 0 2,54 0-2,-54 0-1,0 0 3,0 0-3,0 0-2,0 0 1,0 0 5,28-54-4,-1 54 2,-27-27 2,0 27-3,0 0 0,0 0 0,0 0-1,0-27 1,27 0 4,-27 0 6,-27 0-9,0 0 4,27 27-4,-27-27-4</inkml:trace>
    </iact:actionData>
  </iact:action>
  <iact:action type="add" startTime="148468">
    <iact:property name="dataType"/>
    <iact:actionData xml:id="d74">
      <inkml:trace xmlns:inkml="http://www.w3.org/2003/InkML" xml:id="stk74" contextRef="#ctx0" brushRef="#br1">15376 10469 0,'0'0'8,"0"-27"-7,0 0 12,0 0 2,0 0-3,0 0 7,0 0-6,0 0-2,0 0 3,-27 27-8,27-27 0,-27 27 9,0 0-3,0 0 0,0 0 5,27 54-15,-27-54 3,27 27 0,-27 0 3,0-27-4,27 27 2,-27 0 0,0 0 0,0 0 4,0 27-3,0-26 3,0 26-3,27-27 2,0 27-3,-27 0 3,27-27-4,0 0-1,0 0 5,-27 54-4,27-54 2,-27 27-1,0 0 1,27-27 2,0 1-3,0-1-1,0 0 5,0 0 5,0 0-1,54 0-6,-54 0 0,27 0 0,0 0 3,0-27-2,0 27-2,0 0 2,0-27 0,27 27-3,0 0 5,0-27-5,-27 27 3,0-27-2,0 0 3,27 0-4,-27 0 0,0-54 0,0 54 0,0-81 3,27 54-2,-27-54 2,0 27-2,0 0 3,27-1-3,-54 1 2,27 0-3,0 0 6,-27 27-6,0 0-5,0 0 3,0 0 5,0 0-3,0 0 2,0 0-2,0 0-1,-27 0 2,27 0-1,0 0-5,0 0 6,-27-55-2,27 55 0,-54-27 3,54 0 0,-27 27-1,27 0 0,-27 27-1,0 0 8,0 0 2,27 54-8,-27-54-6,0 0 2,27 54 4,-27-54-2,27 27-2,-27 0 6,27 0-1</inkml:trace>
    </iact:actionData>
  </iact:action>
  <iact:action type="add" startTime="149634">
    <iact:property name="dataType"/>
    <iact:actionData xml:id="d75">
      <inkml:trace xmlns:inkml="http://www.w3.org/2003/InkML" xml:id="stk75" contextRef="#ctx0" brushRef="#br1">15998 11173 0,'54'0'109,"-54"27"-105,27-27 6,0 0 9,0 0-17,0 0 8,0 0-6,0 0 5,0-27-2,0 27 8,0 0-10,0 0 15,0 0-11,0 0-1,-27-27-3,0 0 32,27 27-15,-27-27-11,27 27 1,-27-27-10,0-1 10,0 1-2,27 27-3,-27-27-5,0 0 12,0 0-12,0 0 9,0 0-7,0 0 12,0 0-13,0 0 7,0 0-3,0 0 7,0 0-3,0 0 1,0 0 4,0 0-8,0 0 3,27 27-5,-27-27 0,0 0-1,27 27 6,-27-27-5,27 27 1,0 0 3,-27-28-8,27 28 6,-27-27-3,27 27 5,-27-27-8,27 27 2,-27-27 3,27 27 0,-27-27-3,27 27 38,0 0-24,0 0-6,0 0 16,0 0-8,0 0-11,0 0-2,-27 27 4,27-27-9,0 27 9,-27 0 2,27 0-2,-27 1 1,0-1 1,0 0-2,27-27-9,-27 27 6,0 0-2,0 0 0,0 0 0,0 0-1,0 0 1,0 0 0,0 0 0,0 0 3,0 0-5,-54 0 3,54 0-2,0 0 1,0 0 1,-27-27-2,27 27 0,0 0 1,-27-27 1,27 27-6,0 1 4,0-1 4,-27-27-3,27 27 2,0 0 27,54-27-2,-54 27-22,27-27-7,0 0 8,0 0-5,0 0 2,0 0 1,0 0-4,1 0 2,26 0-3,0 0 3,-27 0-1,0 27-2,27-27 4,-27 0-4,0 0 0,0 0 1,27 0-1,-27 0 2,27 0-1,-27 0 0,27 0 3,0 0-4,-27 0 1,0-54 0,0 54-1,0 0 2,0-27-1,0 27 0,-108 54 18</inkml:trace>
    </iact:actionData>
  </iact:action>
  <iact:action type="remove" startTime="161062">
    <iact:property name="style" value="instant"/>
    <iact:actionData xml:id="d76" ref="#d29"/>
  </iact:action>
  <iact:action type="remove" startTime="161152">
    <iact:property name="style" value="instant"/>
    <iact:actionData xml:id="d77" ref="#d27"/>
  </iact:action>
  <iact:action type="remove" startTime="161293">
    <iact:property name="style" value="instant"/>
    <iact:actionData xml:id="d78" ref="#d6"/>
  </iact:action>
  <iact:action type="remove" startTime="161349">
    <iact:property name="style" value="instant"/>
    <iact:actionData xml:id="d79" ref="#d26"/>
  </iact:action>
  <iact:action type="remove" startTime="161440">
    <iact:property name="style" value="instant"/>
    <iact:actionData xml:id="d80" ref="#d5"/>
  </iact:action>
  <iact:action type="remove" startTime="161556">
    <iact:property name="style" value="instant"/>
    <iact:actionData xml:id="d81" ref="#d3"/>
  </iact:action>
  <iact:action type="remove" startTime="161941">
    <iact:property name="style" value="instant"/>
    <iact:actionData xml:id="d82" ref="#d0"/>
  </iact:action>
  <iact:action type="remove" startTime="162057">
    <iact:property name="style" value="instant"/>
    <iact:actionData xml:id="d83" ref="#d8"/>
  </iact:action>
  <iact:action type="remove" startTime="162152">
    <iact:property name="style" value="instant"/>
    <iact:actionData xml:id="d84" ref="#d7"/>
  </iact:action>
  <iact:action type="remove" startTime="162236">
    <iact:property name="style" value="instant"/>
    <iact:actionData xml:id="d85" ref="#d28"/>
  </iact:action>
  <iact:action type="remove" startTime="162291">
    <iact:property name="style" value="instant"/>
    <iact:actionData xml:id="d86" ref="#d9"/>
  </iact:action>
  <iact:action type="remove" startTime="162477">
    <iact:property name="style" value="instant"/>
    <iact:actionData xml:id="d87" ref="#d10"/>
  </iact:action>
  <iact:action type="remove" startTime="162510">
    <iact:property name="style" value="instant"/>
    <iact:actionData xml:id="d88" ref="#d2"/>
  </iact:action>
  <iact:action type="remove" startTime="163073">
    <iact:property name="style" value="instant"/>
    <iact:actionData xml:id="d89" ref="#d4"/>
  </iact:action>
  <iact:action type="remove" startTime="163520">
    <iact:property name="style" value="instant"/>
    <iact:actionData xml:id="d90" ref="#d31"/>
  </iact:action>
  <iact:action type="remove" startTime="163669">
    <iact:property name="style" value="instant"/>
    <iact:actionData xml:id="d91" ref="#d34"/>
  </iact:action>
  <iact:action type="remove" startTime="163694">
    <iact:property name="style" value="instant"/>
    <iact:actionData xml:id="d92" ref="#d32"/>
  </iact:action>
  <iact:action type="remove" startTime="163756">
    <iact:property name="style" value="instant"/>
    <iact:actionData xml:id="d93" ref="#d33"/>
  </iact:action>
  <iact:action type="remove" startTime="163782">
    <iact:property name="style" value="instant"/>
    <iact:actionData xml:id="d94" ref="#d35"/>
  </iact:action>
  <iact:action type="remove" startTime="163803">
    <iact:property name="style" value="instant"/>
    <iact:actionData xml:id="d95" ref="#d36"/>
  </iact:action>
  <iact:action type="remove" startTime="164252">
    <iact:property name="style" value="instant"/>
    <iact:actionData xml:id="d96" ref="#d30"/>
  </iact:action>
  <iact:action type="remove" startTime="164845">
    <iact:property name="style" value="instant"/>
    <iact:actionData xml:id="d97" ref="#d37"/>
  </iact:action>
  <iact:action type="remove" startTime="164863">
    <iact:property name="style" value="instant"/>
    <iact:actionData xml:id="d98" ref="#d38"/>
  </iact:action>
  <iact:action type="remove" startTime="165033">
    <iact:property name="style" value="instant"/>
    <iact:actionData xml:id="d99" ref="#d40"/>
  </iact:action>
  <iact:action type="remove" startTime="165072">
    <iact:property name="style" value="instant"/>
    <iact:actionData xml:id="d100" ref="#d41"/>
  </iact:action>
  <iact:action type="remove" startTime="165136">
    <iact:property name="style" value="instant"/>
    <iact:actionData xml:id="d101" ref="#d42"/>
  </iact:action>
  <iact:action type="remove" startTime="165366">
    <iact:property name="style" value="instant"/>
    <iact:actionData xml:id="d102" ref="#d44"/>
  </iact:action>
  <iact:action type="remove" startTime="165440">
    <iact:property name="style" value="instant"/>
    <iact:actionData xml:id="d103" ref="#d43"/>
  </iact:action>
  <iact:action type="remove" startTime="165556">
    <iact:property name="style" value="instant"/>
    <iact:actionData xml:id="d104" ref="#d45"/>
  </iact:action>
  <iact:action type="remove" startTime="165736">
    <iact:property name="style" value="instant"/>
    <iact:actionData xml:id="d105" ref="#d70"/>
  </iact:action>
  <iact:action type="remove" startTime="165761">
    <iact:property name="style" value="instant"/>
    <iact:actionData xml:id="d106" ref="#d69"/>
  </iact:action>
  <iact:action type="remove" startTime="166418">
    <iact:property name="style" value="instant"/>
    <iact:actionData xml:id="d107" ref="#d39"/>
  </iact:action>
  <iact:action type="remove" startTime="166661">
    <iact:property name="style" value="instant"/>
    <iact:actionData xml:id="d108" ref="#d1"/>
  </iact:action>
  <iact:action type="remove" startTime="166837">
    <iact:property name="style" value="instant"/>
    <iact:actionData xml:id="d109" ref="#d59"/>
    <iact:actionData xml:id="d110" ref="#d60"/>
  </iact:action>
  <iact:action type="remove" startTime="167112">
    <iact:property name="style" value="instant"/>
    <iact:actionData xml:id="d111" ref="#d63"/>
  </iact:action>
  <iact:action type="remove" startTime="167212">
    <iact:property name="style" value="instant"/>
    <iact:actionData xml:id="d112" ref="#d62"/>
  </iact:action>
  <iact:action type="remove" startTime="167397">
    <iact:property name="style" value="instant"/>
    <iact:actionData xml:id="d113" ref="#d64"/>
  </iact:action>
  <iact:action type="remove" startTime="167417">
    <iact:property name="style" value="instant"/>
    <iact:actionData xml:id="d114" ref="#d65"/>
  </iact:action>
  <iact:action type="remove" startTime="167657">
    <iact:property name="style" value="instant"/>
    <iact:actionData xml:id="d115" ref="#d66"/>
  </iact:action>
  <iact:action type="remove" startTime="167684">
    <iact:property name="style" value="instant"/>
    <iact:actionData xml:id="d116" ref="#d67"/>
  </iact:action>
  <iact:action type="remove" startTime="167705">
    <iact:property name="style" value="instant"/>
    <iact:actionData xml:id="d117" ref="#d68"/>
  </iact:action>
  <iact:action type="remove" startTime="168289">
    <iact:property name="style" value="instant"/>
    <iact:actionData xml:id="d118" ref="#d73"/>
  </iact:action>
  <iact:action type="remove" startTime="168401">
    <iact:property name="style" value="instant"/>
    <iact:actionData xml:id="d119" ref="#d61"/>
  </iact:action>
  <iact:action type="remove" startTime="168760">
    <iact:property name="style" value="instant"/>
    <iact:actionData xml:id="d120" ref="#d71"/>
  </iact:action>
  <iact:action type="remove" startTime="168968">
    <iact:property name="style" value="instant"/>
    <iact:actionData xml:id="d121" ref="#d72"/>
  </iact:action>
  <iact:action type="remove" startTime="169169">
    <iact:property name="style" value="instant"/>
    <iact:actionData xml:id="d122" ref="#d74"/>
  </iact:action>
  <iact:action type="remove" startTime="169508">
    <iact:property name="style" value="instant"/>
    <iact:actionData xml:id="d123" ref="#d75"/>
  </iact:action>
  <iact:action type="remove" startTime="170316">
    <iact:property name="style" value="instant"/>
    <iact:actionData xml:id="d124" ref="#d16"/>
  </iact:action>
  <iact:action type="remove" startTime="170412">
    <iact:property name="style" value="instant"/>
    <iact:actionData xml:id="d125" ref="#d15"/>
  </iact:action>
  <iact:action type="remove" startTime="170513">
    <iact:property name="style" value="instant"/>
    <iact:actionData xml:id="d126" ref="#d25"/>
  </iact:action>
  <iact:action type="remove" startTime="170548">
    <iact:property name="style" value="instant"/>
    <iact:actionData xml:id="d127" ref="#d14"/>
  </iact:action>
  <iact:action type="remove" startTime="170637">
    <iact:property name="style" value="instant"/>
    <iact:actionData xml:id="d128" ref="#d12"/>
  </iact:action>
  <iact:action type="remove" startTime="170666">
    <iact:property name="style" value="instant"/>
    <iact:actionData xml:id="d129" ref="#d11"/>
  </iact:action>
  <iact:action type="remove" startTime="170908">
    <iact:property name="style" value="instant"/>
    <iact:actionData xml:id="d130" ref="#d24"/>
  </iact:action>
  <iact:action type="remove" startTime="170923">
    <iact:property name="style" value="instant"/>
    <iact:actionData xml:id="d131" ref="#d13"/>
  </iact:action>
  <iact:action type="remove" startTime="171385">
    <iact:property name="style" value="instant"/>
    <iact:actionData xml:id="d132" ref="#d17"/>
  </iact:action>
  <iact:action type="remove" startTime="171492">
    <iact:property name="style" value="instant"/>
    <iact:actionData xml:id="d133" ref="#d18"/>
  </iact:action>
  <iact:action type="remove" startTime="171612">
    <iact:property name="style" value="instant"/>
    <iact:actionData xml:id="d134" ref="#d19"/>
  </iact:action>
  <iact:action type="remove" startTime="171713">
    <iact:property name="style" value="instant"/>
    <iact:actionData xml:id="d135" ref="#d20"/>
  </iact:action>
  <iact:action type="remove" startTime="171742">
    <iact:property name="style" value="instant"/>
    <iact:actionData xml:id="d136" ref="#d22"/>
  </iact:action>
  <iact:action type="remove" startTime="171824">
    <iact:property name="style" value="instant"/>
    <iact:actionData xml:id="d137" ref="#d23"/>
  </iact:action>
  <iact:action type="remove" startTime="171838">
    <iact:property name="style" value="instant"/>
    <iact:actionData xml:id="d138" ref="#d21"/>
  </iact:action>
  <iact:action type="add" startTime="161033">
    <iact:property name="dataType" value="strokeEraser"/>
    <iact:actionData xml:id="d139">
      <inkml:trace xmlns:inkml="http://www.w3.org/2003/InkML" xml:id="stk76" contextRef="#ctx0" brushRef="#br2">38857 19178 0,'0'0'3,"27"-81"-1,-27 27 1,0-27 1,0 27 0,0-27 0,0 27 1,27-27-2,-27 26 33,0-404-22,-54 432-4,0 0-7,27 27 4,0 0 2,-1 0-6,1 0 2,-27 54 30,-189 243-25,162-189 1,54-81-7,0-27-3,27-81 14,0 27-11,0-27 0,0 27-1,0-54 1,81 27 0,-81-28 0,54 1 0,-54 27 0,54 0 0,-54 0 0,54 0 1,-54 26-1,27 1-1,-27 0 2,0 27-2,0 0 2,0 0 31,-270 271-25,216-163-10,-81 81 1,54-81 1,27 0 1,0 0 0,0-26 26,-54 107-23,108-216-2,81-27 3,-27-1 0,-54 28-3,81-27-1,-27 27 0,-27-27-1,0 0 1,27 0 1,-27 0-2,0-1 2,27 1 20,135-460-17,-162 352 8,0-109-14,-27 244 2,0 0 0,0 27 0,0 0-1,-81 0 3,27 27 5,-27 108-3,27-54-5,0 0 3,-27 55-3,0-28 1,27 27 0,-27-27 0,0 27 21,-271 271-18,244-271-4,81-54-1,-27-27 1,54 0 1,-27 0 0,0-27 0,27-54 29,0-54-25,54 54-5,-54-27 1,54 0 0,-54 0 0,81-28 0,-54 1 0,27-27 0,-27 27 1,28-28-2,-1 1 2,-27 27-1,0 0-1,0-27 1,0 53 0,0 1 1,-27 0-2,27 54 1,-27-27 0,0 27 5,0 135 7,-81-54-13,81 27 1,-81 28 0,0 26 0,26 0 0,-26 27 0,0 1 0,-27-28 1,27 27-1,0-27-1,0 1 1,27-1 1,0-54-1,27 27-1,-27-27 1,54-26 0,0-1 0,0 0 0,0-27 0,0 0 0,81-27 0,0 0 5,-27 0-6,27-81 1,0 27 0,27 0 0,0-55 0,27 1 1,1 0-2,-1-54 1,27 26 0,-27-53 1,27 27 2,-27-28-5,-27 1 1,27-27 1,-27 53-1,-26-26 2,-1 54-2,0 27 1,-54-1 1,27 55-2,-27 27 1,-27 0 0,0 108 5,0-27-6,0 28 1,0 26 26,-325 866-22,244-812-7,-54 135 12,-54 55-11,135-244 2,27-27-1,27-27 1,0 1-1,0-28 1,0 0 0,54 0 4,27-27 0,-27-81-4,0 81 0,27-109 1,0 1-2,0 27 1,28-27 1,-1-27 20,459-704-17,-486 704-5,-27 54-3,0-1 3,-27 28 1,0 0 0,0 27 0,-27 108 12,-81-27-12,81 28 0,-81 26 0,0 27 0,0 27 1,0 1-1,-27-1-1,0 0 22,-406 704-14,406-704-10,-54 190 3,81-190-1,27-27 0,0 1 0,27-28-1,27-54 2,0 0 0,0-27 0,0 0 0,81-108 9,-81 0-9,108 0 20,325-677-16,-217 461 0,-27 53-6,-108 136 1,0 27-1,0-27 2,0 27 0,-27 26 13,54-107-11,-81 108 7,-27 27-11,0 81 17,-54-54-15,54 81 0,-54 0 0,0 1-1,27-1 1,-27 27 1,0 0-2,0 0 1,-27 1 0,27 26 0,0-27 1,27-27-2,-27 27 1,27-27 0,0 1 0,0-1 0,27-27 0,-27-27 0,27 0 2,81-108 12,-81 0-14,81 0 0,-27-1 1,27-26-2,27-27 1,0 0 0,27-28 0,0 28 1,0-27 19,568-514-19,-595 594 1,27-80 12,-135 216-11,-81 27 1,-108 136-6,54-55 1,0 0 0,-27 1 0,-1-1 1,1 0 0,0 1 0,27 26 0,0-27 0,54 1 1,-27-1-2,54 0 1,0-27 1,27-26-2,0-28 1,27 0 0,0-54 0,0 0 0,81-27 3,-27-81-2,27-27-1,27-1 0,0-26 0,0-27 1,54-27-1,0 26-1,1-26 1,26 0 0,-27 26 0,0 1 0,-27 27 1,-27-28-2,0 28 1,-54 0-1,27 0 2,-54 26-1,0 1 1,-27 27-2,0 0 1,0 27 0,0 0 0,-54 27 0,-54 27 6,27 0-8,0 81 3,-27-27-2,-27 27 1,0 27 0,-27 0 1,27 1-2,-28 26 2,1-27-1,27 0-1,0 1 1,0-1 0,27 0 0,0-27 0,0 0-1,27 0 3,0 1-3,27-28 1,-28 0 0,28-27 0,0 0 0,27 0 1,0 0-2,0-27 1,0 27 0,0-27 5,0 0-1,27-81-5,-27 81 1,27-81-1,0 54 3,0-27-2,-27-1 0,27 1-2,0 0 4,0 0-3,0 0 2,0-54 2,0 81-3,0-27 0,0 27 0,0 0 0,0 0 4,-27 27 36,27 54-36,-27-54-4,0 54 0,27 0 0,-27-27 0,0 27 0,0-27 0,0 27 0,0-27 0,27 0 0,-27 0 0,27-108 37,54 81-37,-54-81-1,0 54 2,54-27-1,-54 0 0,0 0 0,27 27 0,-27 0 0,0-1 24,0 1-22,-54 82 3,54-1-1,-54-54-4,54 81-1,-27-54 3,27 27 1,-27-54-3,27 27 1,81-81 35,-27 0-33,0 27 3,-27 27-8,0-54 3,0 54-1,0 0-1,0 0 2,0 0-1,0 0 0,0 0 3,-27 54-2,27-54-2,-27 54 2,27 27 2,-27-27-2,0 0-1,0 0-1,0 0 1,27 0 0,-27 1 1,0 26-2,27-54 1,-27 27 0,27 0 1,0-27-1,28 0-1,-28 0 2,27-27-2,0 27 2,0-27 0,27 0-3,0-81 2,0 81 0,27-108 1,0 54-2,0-27 1,27 26 1,0-26-1,-27 27-1,28 0 1,-28 0 0,0 27 0,0 0-1,-27 0 2,-27 27-1,0-27 0,0 27 0,-27 0 0,0 0 5,-27 81 6,0 0-7,-81-54-4,81 54 0,-108 0 0,54 1 0,-27-1 1,0 0-2,0 27 1,0 0 0,-1 1 0,28-1 0,0 0 0,27 0 0,0-27-1,27 0 2,0-26-1,0-28 0,0 0 0,54 0 0,54-27 5,-26 0-6,-1-109 1,27 28 22,702-541-15,-512 460 0,26-55-7,-243 190-1,0-27 0,-27 27-1,-27 0 2,0 27 0,0 0 0,0 0 1,-108 54 31,0 27-29,0 1-3,0-28 1,-27 54-2,0 0 1,-27 0 0,-1 28 0,1-1 1,27 0 21,-405 487 1,567-514-22,54-108 3,-54-54-6,27 54 1,0-108 2,0 27-2,0 0 1,27 0 0,0-28 13,163-188-12,-163 216 1,27-54 10,81-28 5,-135 136-14,-81 108 1,0 0 0,0-53-4,0 53 0,0-27 0,-81 54 1,81-27-3,-81 27 3,27 28-1,0-28 0,0 27 1,-27 0-2,27-27 1,-27 1 1,27-28-1,0 0-1,0-27 0,27 0 2,-1-27-1,110-27 17,-82-54-17,108 0 1,-27-27-3,0 0 3,27-27-1,0-1-1,0-26 3,0 0-3,27 0 1,-54 26 1,27 1-2,-27 0 2,-27 54-2,28-27 1,-55 54 0,27 0 2,-27 0-4,0 27 5,-108 81 21,81-27-23,-81 0-1,53 54-1,-53-27 2,0 55 0,27-28-2,-54 27 1,27-27-1,-27 0 2,27 28-1,-27-28-1,0-27 2,27 0-1,0 0-1,0-27 1,0-27 1,27 0-2,0 1 2,26-28-2,1 0 1,0 0 0,0 0 0,27-82 0,-27 82-1,27-81 2,0 0-1,0 0-1,0 0 3,0 0-3,0-1 1,54-26 0,-54 27 0,0-27 0,0 27 0,0 0 1,0-1-2,0 1 1,0 27 0,-81 0 0,81 0 0,-81 27 0,27 0 0,-27 27 0,27-27-1,-27 27 2,-27 0-1,27 0 0,-27 108 0,0-108 0,0 81 0,0 0 0,27-27 0,-28 1 0,28-1 0,0 27 18,-135 108-16,189-189 2,0 27-7,27 0 2,0 0 5,0 0 1,0 0-1,0 0 0,0 1-5,54-28 6,-54 27-6,27 0 10,0-27 3,0 0-4,-27-54 24,27 54-30,-27-28-1,0-53 1,27 27-2,-27 0 1,0 0-1,27-27-1,-27 27 3,0-27-2,27 27 1,-27-1-2,0 28 2,0-27-2,0 27 1,0 81 24,0 27-20,0-26-4,-54-1 1,54 0-2,0 0 1,0 0 0,0 0 0,0 0 0,0 0 1,0-27-1,0 27-1,0-27 1,81-27 0,-27 28 0,27-28 0,1 0 0,26 0 0,0-55 0,54 1 0,0-27 0,0-27 0,0 0 1,27-27-2,0-28 1,1 28 0,-1-27 0,0-1 1,0 28-1,0 0-1,-27 27 1,28-28 0,-28 55 0,-27-27 0,0 27 0,0 0 0,0 27 0,-27 0 1,-27 27-1,0-28-1,-27 55 1,-27-27 0,0 27 0,-108 82 17,0 26-14,27-54-3,-27 27 0,0 0 0,0 0 0,-27 0 0,27 1 0,0 26 0,0-27 1,0 0-1,0 27-1,27-27 1,0 1 0,-1-1 0,1 0 1,27-27-1,0-27 0,27 27 0,0-27 4,0-108 4,81 81-9,-81-108 1,109 27 0,-28 0 0,27-28 0,0 1 0,27 0 0,0 0 0,0 27 0,0-28 0,0 1 0,27 27 0,-53-27 18,296-136-7,-297 163-9,-189 135 8,-27 27-7,27-26-2,0-1-2,-27 27 1,-1 0 0,1 27 0,0-27 0,0 0 0,27 28 0,0-28 0,0-27-1,54 27 3,-27-27-3,27 0 1,0 0 1,27-27-1,0 0-1,81-27 17,-27-54-16,27 54 0,0-108 1,27 54-2,27-27 1,27 0 0,1-27 0,-1 26 0,27-26 0,-27 27 0,-27 0 19,487-325-20,-460 271 3,-27 27 23,-27 27-19,-108 135-5,-81 54 0,81-54-2,-81 54 1,27-27 0,-27 28 1,27-1-2,-27 0 1,0-27 17,-244 298-13,244-217 3,0-27-9,54-108 1,108-27 20,-81-81-18,108 81-2,-54-108 1,27 54 0,-27-27 0,54-27 0,-26 26 0,-1-26 0,27 0 1,-27 0-2,0 27 1,0-28 0,0 1 0,-27 27 0,27 0 0,-27 0 0,-27 0 0,27 27 0,-27 27 1,-27-1-1,27 1-1,-81 109 30,-27-1-25,54-27-5,-27 27 1,0 0 0,0 0 0,0 27 0,-27-26 0,27 26 0,0 0 0,0-27 1,0 27 20,-54 217-18,108-298-6,0 27 10,81-27-8,-27-27 2,54-81 3,-54 27-5,0-27 1,27 27 0,0-27 1,27-1 15,270-269-18,-297 270 2,1-1 6,80-53-8,-108 81 1,-27 27 0,27 0 0,-54 0 1,27 27-1,-27 108 14,0-54-13,0 0 0,-108 27 0,108 28 0,-108-1 0,27 0 1,-1 27-2,-26-26 1,0 26 0,27 0 0,-27 0 0,27 1 17,-135 350-12,189-404-9,27-28 8,-27-27-7,27 0 1,81-135 9,-81 26-7,108-26 0,-27 0 1,0-27-2,27-28 1,0 28 0,0 0 0,0 0 0,1 27 0,-28-1 0,27 28 0,-54 27 1,0 0-1,0 27-1,-27 0 1,0 0 0,-81 108 20,-27 27-16,27-27-4,-27 28 0,0-1 0,27 27 1,-55 0-2,28 28 1,0-1 0,27 27 0,-27-27 17,-54 434 4,270-326-17,0-324-2,-81-54-1,0 27-2,0-1 2,1-26-1,26-27-1,-54 27 2,27-27-3,-27 26 2,0 1 0,0 0 0,0 0 1,0 0-1,-27 26 0,27 1 1,0 27-2,-27 0 1,27 0 0,-27 0 0,0 0 0,0 27 1,0 0-3,0 0 5,0 0-4,-54 27 12,0 0-3,54 81-8,-54-81 0,0 108 0,-27-54 0,27 27 0,-28 27 1,-26 1-2,27-1 1,-27 0 0,27 0 0,0 0 0,-27 1 0,27-28 0,0 0 0,27-27 1,-27 0-2,27-27 1,0-27 0,0 0 0,27 0 0,0-54 0,0 0 0,0-27 1,0-27-2,27-1 2,0 1-2,0-27 1,0 0 0,0-1 0,54 1 0,-54 0 0,54 0 0,-54 26 0,81-26 0,-81 27 0,81 0 0,-81 0 0,54 26 0,-54 1 1,27 27-2,-27 27 2,0 0-2,0 0 1,-81 27 8,81 54-8,-81-54 0,54 108 0,-54-54 0,27 1 0,0 26 0,0-27 1,-1 27-2,1 0 0,0-27 2,0 27-2,27-27 2,-27 1 0,27 26-2,0-54 1,27 27 0,0-27 0,-27 0 0,27 0 5,81-27 2,-81-81-7,81 81 0,-27-81 0,0 0 1,0-1-2,28 1 1,-28-27 1,27 0-1,-27 27-1,0-27 1,-27 26 0,0 1 0,-27 0 1,0 27-2,0 0 1,0 27 0,0 0 0,0 0 0,-81 0 0,27 27 4,-27 0 0,27 81-4,0-81 0,-28 108 0,28-54 0,0 0 0,0 0 1,0 27-2,0-53 1,0 26 1,0 0-2,27-27 1,0 0 0,0-27 0,0 27 4,27-81 32,0 0-27,0 0-5,0 27-3,0-1 1,0-26 23,162-243-20,-135 243-9,-27 27 11,27-27-9,-27 108 20,-54 27-15,54-27-3,-81 27 0,27 0-1,0 0 3,0 1-4,-27 26 3,27-27-1,-27 0 0,27 0 0,-27 0 0,27-27 0,0 1 0,0 26 0,27-54 0,0 27 0,0-27 0,27 0 0,0 0 5,81-27 7,0-81-8,-27 81-5,27-108 2,0 54-2,27-28 1,-27-26 1,27 27-2,0-27 1,0 0 0,-27-1 0,27 1 0,0-27 0,-26 27 0,-1 0 0,27-28 0,-27 28 0,0-27 0,0 27 11,135-136-9,-162 190-5,0 27 1,0 0 2,-27 27 0,0 0 0,0 0 0,0 54 1,0-54-2,0 135 1,0-53 0,0-1 1,-27 54-2,27-27 1,-27 27 0,0 1 0,0 26 0,0-27 1,0 0-1,0 1-1,-54-28 1,54 27 1,0-27-1,0 28-1,0-55 1,0 27 0,0-27 0,0 0 0,0-27 1,0 0-2,81-27 1,-81 1-1,81-28 2,1 0-1,-28 0 0,27-109 0,27 55 0,27-54 0,0 0 0,27 0 0,27-55 0,0 28 14,514-487-11,-541 487-1,54-109-4,-108 109 1,-54 54 3,27 0-4,-54 0 2,0 26 0,0 1 0,0 27 0,-27 0 0,0 81 25,-54-54-26,54 109 1,-81-55 0,27 54 1,-27 0-2,0 27 1,0 1 0,-27-1 1,0-27-1,-27 27 0,27 0-1,0-26 1,0-1 0,0-27 0,26 0 0,28 0 0,-27-54 1,54 27-2,0-26 1,0-1 5,108-27 10,-81-82-15,108 82 0,-54-108 0,28 54 0,-1-27 0,0 0 0,27 0 0,0 0 0,0-1 1,-27-26-1,27 27 0,0-27-1,-27 0 1,27 26 0,-27-26 0,0 27 0,0-27 0,1 27 0,-1 0 1,-27 27-2,27-28 14,0 1-11,-54 54 11,-27 108-15,0 28 4,-54-28-2,54 0 1,-81 27-1,81 27-1,-81-27 1,27 28 0,0-28 0,0 0 0,-28 0 0,28 1 0,27-28 0,-27 0 0,0 0 0,27 0 13,-27 54-10,54-53 9,0-55-13,54-27 0,27-55 3,-27 55-1,27-108-3,-27 54 3,28-27-1,26 0 0,-27 0 0,27-27 0,-27 26 0,27-26 0,0 27 0,-27 0 0,27 0 0,-27 27-1,0 0 2,-27-1-1,0 1 0,0 27 0,0 27 1,-54-27-2,27 27 2,1 0 2,-28 54 2,0 27-1,0-26-5,0-1 1,-82 27 1,82 0-1,-81 0-1,27 0 1,0 27 0,-27-26 13,-189 269-12,189-243-3,0 1 9,-135 188-6,162-243 12,0 82-14,108-191 12,54-53-6,-54 54-4,27-54-2,0 27 1,27-54 0,0 26 1,0 1-2,0 0 1,0 0-1,0 27 3,1-1-3,-1 1 1,-27 0 0,0 27 0,0 27 1,-27 0-1,0 0-1,-27 0 0,-27 81 22,-54-54-21,54 81 0,-81-27 0,27 0 0,-27 27 1,0 1-2,0 26 1,27-27 0,-55 27 0,28-27 0,27 28 1,0-1-2,0-27 1,0 0 0,0 0 0,27 0 0,27-27 0,-27-27 0,27 28 0,81-55 21,81-82-18,54-26 15,433-298-1,-541 352-20,135-54 6,-243 189 1,0 0 1,0-26-5,-81-1 0,81 0 0,-81 0 0,54 27 0,-54-27 0,54 0 1,-27 0-2,0 0 1,0-27 0,27 28 0,0-28 0,0 0 0,27 0 0,0 0 4,81-27 9,-81-108-14,108 108 1,-54-82 0,0 55 0,27-27-1,-27 0 2,0 27-1,-27-27 0,0 54 1,-27-27-2,0 81 22,-81-54-22,81 54 2,-81-54-3,54 81 3,-27-81-1,0 81 0,0-53-1,0-1 3,27 0-2,-27-27-2,27 27 4,0-27-2,0 27-1,0-27 2,0 0-2,0 0 2,0 0-1,0 0-1,0-54 1,-27-28 4,27 82-4,0-81 0,27 54 0,-54-27 0,27 0 0,0 0 1,0 0-1,-28 27-1,28-27 0,-27 27 2,0 0-1,0 0-1,0 27 2,-27 0-1,0 0 0,0 0 0,0 54 0,0-54 0,-27 108 1,0-54-2,0 0 1,0 0 0,27 0 0,-28 0 0,28 0 0,0 1 1,0-1-1,27 0-1,0-27 1,0 0 0,27 0 0,0-27 1,27 27-2,0-81 12,54-27-6,-54 27-5,54 0 1,-54-28-1,108 1-1,-54 0 1,27 27 0,-27-27 1,0 0-1,28 0-1,-28-1 1,0 28 1,-27 0-2,27-27 1,-27 54 0,0-27 0,-27 27 0,27 0 0,-27 0 5,-81 108 15,0 27-17,27-54-3,0 27 0,-28 0 0,28 1 0,-27-1 0,0 0 0,0 0 0,27-27 1,-27 27-2,27 0 1,0-26 0,0-1 0,0 0 12,0 27-15,54-54 4,-27-27 10,27-54-12,0-27 6,54 27-6,-54 0 1,54-1 0,-54-26 0,81 0 0,-81 0 0,54 0 0,-27 0 0,27 0 1,-54 26-1,27 1-1,-27 0 0,27 0 2,-27 0-1,0 27 0,0 0 0,0 0 12,0-27-15,-81 54 3,81-27 0,-27 27 3,27-27 2,-54 27-6,0 0 5,27 0-4,0 0 0,0 0 0,-27 81 0,0-81 0,27 54 0,-27-54 0,0 81 0,-27-27 0,27-27 0,0 27 0,0 0 0,-27-27 0,53 28 1,-26-28-2,27-27 1,0 27 0,0-27 0,108-81 20,1-1-15,-28 28-6,27-27 1,-27 0 0,27 0 0,0 0 0,0-28 0,-27 28 0,0 0 0,0 27-1,0 0 3,-27 0-3,-27 27 1,27 0 0,-27 81 16,-81 54-11,81-27-6,-108 0 1,54 28 0,-27-1 0,0 27 1,-27-27-2,0 27 1,-1 1 0,1-1 0,0 0 0,-27 28 0,27-1 0,0 0 0,0-27 1,27 28-2,27-28 1,-27 0 0,27-27 0,27-26 0,0-28 1,27 0-2,0-27 1,0-108 20,81 27-20,-81-28 0,81 1 0,0-27 11,162-298-9,-162 271 7,189-190-11,-216 217-1,27 27 3,-26 27-1,-1-27 1,-27 27 0,27 27 1,-27-27-2,-27 27 1,-54 81 21,-27 54-17,-1-54-5,1 27 2,0 27-2,-27 28 1,-27-1 2,27 27-3,0 0 0,27 1 1,-27-1 0,27 0 0,0-26 0,27-1 0,0 0 0,27-27 0,0-27 0,0 1 0,27-28-1,0 0 2,0-27-1,0 0 0,54-27 8,27 0-3,-27-81-6,0 0 1,27 26 0,27-53 11,243-298-10,-216 271 2,135-189-4,-161 161 0,26 28 0,-27 27 1,-27 0 0,0-1 0,0 28 0,0 27 0,-54 27-1,0 0 3,0 0-3,0 27 1,-27 81 17,0 27-13,-81-26-5,81 26 1,-81 27 0,27 0 0,27 1 1,-54 26-2,27 0 0,27-27 3,-27 1-3,27-1 1,0-27 0,0-27 0,27 0 0,0 1 0,0-55 0,0 27 0,0-27 0,81-27 0,0 0 4,0 0-4,-27-108 0,27 53 0,0-26 1,27-27-2,0-27 12,189-298-9,-215 271-4,-1 26 3,0 1-3,-27 27 1,0 0 1,0 27-1,-27 27 1,-27 27 1,27 27-2,-27-28 1,0 110 25,-54-1-26,54-27 1,-81 54 1,81 0-2,-81 28 1,27-1 0,0 0 0,27-27 1,-28 27-2,28-26 1,0-1 0,0-54 0,27 27 0,-27-27 0,27 0 0,0-27 0,81-27 9,1-54-5,-28 54-5,0-135 1,27 54 0,-27-27 0,27-1 0,0-26 0,0 0 1,0-27-1,0 26-1,-27 28 1,0 0 0,0 0 0,-27 54 0,27 0 0,-54 0 0,27 54 0,-27 108 16,0-54-16,-81 54 0,81-27 0,-54 54 1,54 1-1,-54-1-1,54 0 1,-81 0 0,81 1 0,-54-55 0,54 27 1,-27-27-1,27 0-1,0-27 2,0 1-2,0-28 1,0 0 0,81 0 4,27-27 0,-54-109-4,27 55 9,108-135-10,-108 81 4,136-136-6,-109 136 5,-27 27-5,0 0 4,-27 0-1,0 54 0,-27-27 0,-27 135 16,-81 27-11,81-54-5,-54 27-1,54 0 1,-54 0 0,54 1 0,-81-1 0,81-27 0,-27 0 0,27-27-1,0 0 2,0 0-1,0 0 0,81-27 3,0 0 2,0-54-1,-27 54-4,0-54 0,0 54 1,0-54-2,-27 54 1,27-54 0,-27 54 4,-27-27-4,0 81 30,0-27-17,54-27-12,27 0 8,-27 0-4,-27 0-6,27-81 4,0 54-3,-27-27 0,27-28 1,1 28-1,-28-27 1,27 0-4,-54 0 2,27 0 0,-27 0 0,0-1 1,0-26 0,-81 27 0,81-27 0,-136 27 0,28 0 0,0-1 0,-27 1 1,-27 0-2,-27 27 1,0 0 0,0-27 0,-28 27 0,28 0 0,-27 27 0,0-28 0,27 28 0,-27-27 2,26 27-4,-26 0 2,0 0 1,0 27-2,-27-27 1,27 0 0,-28 27 1,28-27-2,27 0 2,0 27-2,27-27 1,0 0 1,54 0-2,-1 0 1,28 27 0,0-27 1,27 0-2,0 0 1,27 27 0,0-27 0,0 27 4,27-28 0,0 1 16,54 0-19,-54 0-2,54 0 1,-54-27 0,81-27 0,-27 0 0,0 0 0,28-27 1,-28-28-2,27 1 1,27 0 0,-27-28 0,27 1 0,-27 0 0,0 27 1,0-1-1,0 28-1,0 27 2,-54 27-2,27 0 1,-54 0 0,0 27 0,0 0 0,0 0 4,-81 27-5,81-27 2,-108 27 0,27 0-2,0 0 2,0 0-1,0 0-1,-27 54 1,0-54 0,-27 81 0,26 0 1,-26 0-2,0 27 2,-27 28-2,0-1 2,0 0-3,0 27 3,-27 1-1,26-1 1,-26-27-2,0-27 2,0 28-2,27-55 1,0 0 0,0 0 0,27-27 1,-1-27-2,28 0 1,27 0 0,0-27 0,27 0 0,0 0 0,27 0-1,0 0 2,0-54-1,27 0 4,0 0-4,0 0-1,108-27 2,-54 0-1,27-28 0,27-26 0,0 0 1,1-54-1,26 26 0,0-26-1,0 0 2,27-1-2,-27 1 1,0 27 0,-27-1 0,27 28 0,-54 0 9,82-55-9,-109 109-2,0 27 0,-27 0 1,-27 27 2,0 0-2,0 0 1,0 0 1,0 0 1,-54 27-1,-27 0 8,-1 0-5,28 81-5,0-81 1,0 81 0,-27 0 0,27-27 1,-27 28-2,-27-1 10,-54 108-8,81-108 0,-27 27-4,54-26 1,-27-1 2,27 0-2,0 0 2,0-27 0,27-27 0,27 0 0,-27 0 0,27 0 0,0-81 23,0-27-18,0 27-5,0 0 1,0-27 8,135-163-12,-81 163 8,0 0-7,0-27 0,27 0 2,-27 26 0,27-26 10,108-189-10,-135 188-1,0 28 0,-27-27 1,0 54 0,0-27 0,-27 27 0,0 27 0,0 0 0,0 0 1,0 0-3,-54 27 4,-27 0 2,27 81-5,-27-81 2,0 108-1,-27-27-1,-27 27 1,0 0 9,-190 136-9,163-109 22,-702 704-18,729-596 9,-1 82-15,109-271 1,27-27 0,0 0 1,54-108 28,-54 27-28,81-27 1,-53-1-2,26-26 1,27 0 1,0-27-2,0-1 1,27 1 1,0 27-1,0-27 0,27 27-1,-27-1 1,27 1 0,0 0 1,-27 0-2,28 0 1,-55 26 0,27-26 0,-27 54 0,-27-27 1,0 27-2,-27 0 1,0 27 0,0 0 0,-27 0 0,0 81 16,-81 54-11,81-27-6,-135 27 2,54 0 2,0 28-5,-54-28 0,26 54 3,-26-27-2,0 1 1,27-1 9,-135 163-11,162-163 8,-27 135-6,54-134 13,-27 215-14,81-324 1,81-27 7,0-81-2,0 27-6,0-27 1,54-27 0,0-28 1,27 1-1,27 0-1,1-27 1,26 26 0,-27-26 0,0 27 1,-27 27-2,0-28 1,-27 28 0,1 0 0,-28 27 0,-27-27 0,0 53 0,-27 1 0,-27 0 0,0 27-1,0 0 2,-108 108 33,81-27-35,-81 1 1,0 26-1,-27 27 1,0 0 2,-28 27-3,-26 1 1,0 26-1,-27 0 2,27 28-2,-27-28 2,0 27-1,26-27-1,1 1 1,27-1 0,27-27 0,27-26 0,27-28 0,27-27 1,0-27-2,27 0 2,-27-27-2,27-81 17,108 27-16,-54-28 0,54-53 0,27 0 0,27-54 0,28 26 0,26-53 1,0 27-2,27-28 1,-27 28-1,0-1 1,28 28 1,-28-27-1,0-1 0,-27 28 0,0-27 0,27 27 0,-26-1 0,-28 28 0,0 0 0,-27-1 0,0 55 0,-54 0 0,0 54 0,-27-27 0,0 27 0,-27 27 4,-27 54 9,-108 0-14,54 27 1,-27 28 0,-27-1 0,-27 27 0,0 54 0,-27-26 0,0 26 0,-1 0 0,28-26 1,-27 26-2,27-27 1,0 1 8,-108 134-7,162-162 1,-81 136-3,135-136 0,0-54 0,0 0 2,27 1-2,0-28 1,0-27 0,54 0 4,27-27 0,-27-108-4,27 53 0,0-53 1,0 27-2,27-54 1,27 27 0,-27-28 1,54 1-2,-27 0 2,0 0-2,55 26 0,-28-26 8,162-108-6,-135 135 12,352-271-14,-460 298-1,0 0 2,-27 26-1,-27 1 1,0 27 0,0 0 0,0 0 0,-27 0 0,-54 108 24,54-27-24,-81 1 0,27 26 0,-27 0 0,27 27 0,-55 0 0,1 0 0,0 1 6,-108 80-4,108-81 7,-162 163-10,216-217 0,0 27-1,27-27 1,0 0 1,27-27-1,0 0 3,0 0-3,54-27 17,-54-54-17,135 54 3,-54-108-3,54 54 1,0-27 0,27-27 0,27-1 7,163-161-6,-190 135 9,297-271-11,-324 271 7,136-217-5,-190 271 11,27-109-14,-81 190 2,-27 55 7,0-1-8,-81 27 1,81 27 0,-81-27 0,54 54 0,-55 1 0,1-1 0,0 0 0,0 0 7,-135 109-7,108-109 6,-108 81 0,-54 82 7,80-55-14,163-215 0,27-1 4,109-136 12,-82 55-15,54-27 1,27 0-2,0-27 1,0-27 0,27-1 0,0 1 0,0-27 0,-27 26 1,27 1-1,-27 0-1,-26 0 1,-1 54 0,-27-28 0,0 55 1,-27 0-3,0 27 3,0 0 0,-27 108 6,0-27-7,0 0 0,-81 55 0,81-28 1,-108 54-2,54-27 1,-27 27 0,26-26 0,-26 26 0,0-27 0,27 0 0,-27 1 0,27-1 0,0 0 0,0-27 0,27 0 1,0-27-2,27 0 0,-27 1 2,27-28-1,0 0 0,81-27 10,-81-54-12,108 54 3,-54-109-1,27 28 0,0 0-1,27 0 1,-26-27 1,26-1-2,-27 28 1,0 0-1,0 0 2,-27 27-1,0 27 0,-27-27 0,0 54 0,0-27 1,-27 81 18,-81-54-19,81 108 0,-81-54 0,27 0 0,-27 27 0,0 1 0,-27-1 0,-1 0 1,1 27-2,-27-27 1,-27 27 0,-27 1 0,0-1 0,0 0 0,-54 27 1,26-27-2,-26 1 1,0 26 0,0-27-1,27 0 2,-1 0-1,1-26 0,0-1 0,0 0 0,27 0 0,-27-27 0,-1 0 1,-26 0-2,0 0 1,-27 1 0,27-1 0,-28-27 0,28 27 1,0-54-2,0 27 2,54-27-1,0 0-1,-1 0 1,28 0 0,27-54 0,0 54 0,0-135 0,27 80 1,0-26-3,27-27 4,-27 0-3,54-27 1,-27-1 0,26-26 0,28 0 1,0 27-2,27-28 1,0 1 0,0 0 0,0 26 0,54 28 0,-54 0 1,82 0-2,-82 0 1,108 26 0,-54 1 1,0 0-2,-27 27 1,27 0 0,-54 0 0,54 27-1,-54 0 3,27 27-3,-27-27 6,0 135 7,-81-54-13,81 0 2,-108 27-2,0 27 1,0 28 0,-1-1-1,-53 27 2,27 28-1,-54 26 0,0 0 0,27 1 1,0-1-2,0 1 2,-1-1-2,55-27 1,0-53 0,27-1 0,27-54 0,27-27 0,0 0 0,0-54 0,27 27 0,0-108 13,54 81-14,-54-108 1,81 0 0,-27-1 0,27-53 0,0-27 0,27-28 0,28 1 1,-28 0-2,27-1 1,27 1 0,0-1 0,-27 28 0,-27 27 0,27 27 0,-27-1 0,-27 1-1,0 54 2,-26-27-1,-1 54 0,-27-1 0,0 1 0,-27 27 1,27 0-2,-108 81 34,54 28-30,27-28-3,-82-27 0,55 54 0,0-27 0,-27 0 0,27 0 0,27 0 0,-27 0-1,0-27 2,27 27-1,-27 1 0</inkml:trace>
    </iact:actionData>
  </iact:action>
  <iact:action type="remove" startTime="174021">
    <iact:property name="style" value="instant"/>
    <iact:actionData xml:id="d140" ref="#d57"/>
    <iact:actionData xml:id="d141" ref="#d58"/>
  </iact:action>
  <iact:action type="remove" startTime="174041">
    <iact:property name="style" value="instant"/>
    <iact:actionData xml:id="d142" ref="#d48"/>
  </iact:action>
  <iact:action type="remove" startTime="174114">
    <iact:property name="style" value="instant"/>
    <iact:actionData xml:id="d143" ref="#d56"/>
  </iact:action>
  <iact:action type="remove" startTime="174138">
    <iact:property name="style" value="instant"/>
    <iact:actionData xml:id="d144" ref="#d55"/>
  </iact:action>
  <iact:action type="remove" startTime="174168">
    <iact:property name="style" value="instant"/>
    <iact:actionData xml:id="d145" ref="#d46"/>
  </iact:action>
  <iact:action type="remove" startTime="174242">
    <iact:property name="style" value="instant"/>
    <iact:actionData xml:id="d146" ref="#d50"/>
  </iact:action>
  <iact:action type="remove" startTime="174340">
    <iact:property name="style" value="instant"/>
    <iact:actionData xml:id="d147" ref="#d54"/>
  </iact:action>
  <iact:action type="remove" startTime="174886">
    <iact:property name="style" value="instant"/>
    <iact:actionData xml:id="d148" ref="#d53"/>
  </iact:action>
  <iact:action type="remove" startTime="174910">
    <iact:property name="style" value="instant"/>
    <iact:actionData xml:id="d149" ref="#d52"/>
  </iact:action>
  <iact:action type="remove" startTime="174942">
    <iact:property name="style" value="instant"/>
    <iact:actionData xml:id="d150" ref="#d49"/>
  </iact:action>
  <iact:action type="remove" startTime="175034">
    <iact:property name="style" value="instant"/>
    <iact:actionData xml:id="d151" ref="#d51"/>
  </iact:action>
  <iact:action type="remove" startTime="175534">
    <iact:property name="style" value="instant"/>
    <iact:actionData xml:id="d152" ref="#d47"/>
  </iact:action>
  <iact:action type="add" startTime="174032">
    <iact:property name="dataType" value="strokeEraser"/>
    <iact:actionData xml:id="d153">
      <inkml:trace xmlns:inkml="http://www.w3.org/2003/InkML" xml:id="stk77" contextRef="#ctx0" brushRef="#br2">37938 13796 0,'0'0'13,"81"-244"-8,-54 190 12,54-162-9,-54 161-4,-27 28 0,-81 109 15,81-28-14,-108 27-1,54 0-2,-54 0 3,27 27-2,-27 1 12,-217 215-9,244-243-1,-27 0 10,54 1-13,-162 134 3,189-189 21,0 27-20,108-216 8,27 108-10,-54-27 0,27-1 2,0-26-3,27 0 0,0-27 1,-26 0 0,26-1 0,0-26 0,-27 27 9,162-325-6,-216 352 3,27-1-9,-27-53 2,0 135 3,-27-27-3,0 27 2,-108 27 1,108 81-1,-81-27-1,0 27 0,27 28-1,-54-1 1,27 27 1,-27 27-1,-1-26-1,1 26 2,0-27-2,0 0 2,0 28 5,-108 80-4,135-108 10,-27-26-14,-108 269 1,189-297 1,27-54 0,0 1 0,0-1 0,135-109 15,-81 28-15,27-27 0,27 0 0,27-27-1,0 27 2,0-55 0,0 28-2,0 0 1,1-27 0,-28 0-1,27-1 2,-27 1-2,0-27 2,0-1-1,-27 1-1,0 0 2,0-28-1,0 28-1,-27 27 2,0 0 0,0 54-3,-27-1 3,-27 28-1,27 0-1,-27 135 13,-108 0-10,54 1-2,-27 80-2,-27-27 3,0 55-1,0 26-1,-27-27 2,27 1 0,-27-1-2,0-27 1,26 1-1,-26-1 2,27-27 0,0-27-2,27 28 1,-27-28 0,27-27 0,27 27-1,0-27 2,0-27-1,27 0 0,0 1 0,27-28 0,0 0-1,0-81 18,81 54-17,-81-136 0,108 55 0,-27 0 0,0-54 0,27 0 0,0-28 0,0 28 0,0-27 0,1-1-1,-28 1 2,27-27-1,-27 26 0,0 28 0,-27-27 1,0 54-2,0-1 1,-27 28 0,-27 27 0,27 0 0,-27 27 4,0 108 5,-108-81-11,108 108 3,-81 1-1,0-1-1,-27 0 2,0 54-2,0-26 2,-1 26-1,-26 0 0,0 0 0,0 1-1,0-28 2,27 27-1,-27-26 0,0 26-1,27-27 2,0 0-1,26 1-1,1-28 2,27 0-1,0-54 0,27 0-1,0 0 2,27-27 0,0-108 14,0-54-12,0 81-2,0-27-1,0-136 5,54 109-5,-54 0 8,162-244-6,-108 217-1,-26 27 8,242-487-7,-189 432 8,162-459-3,-189 406-5,-27 162-4,-27 0 12,0-55-10,-54 109 3,0 109 0,-27-1-3,27 0 1,-27 27-3,-27 28 4,0 26-3,0-27 1,-1 28 0,1-1-1,0-27 2,27-26-1,0-1 7,-27 108-6,54-135 5,0 109-6,27-163 1,27 0-1,0-27 0,0 0-1,54-27 19,-54-81-18,54 27 0,0-27 0,0-27 0,27-1 0,0-53 1,0 0-3,27-1 3,28-53-2,-28 27 1,54-28 0,-27 1 1,0-1 0,0 1-1,0 27 0,-27 26 0,0 28-1,-27 0 2,0 54-3,-27 0 3,1 27-1,-28-1 0,-27 28-1,0 0 2,27 27-2,-27-27 1,-109 27 17,55 108-17,0-53-1,-54 53 2,0 27 0,-27 27-3,0 28 3,-27-1-1,27 54-1,-27-26 2,27 26-1,-1-26 0,1-1 0,27-27 0,0 1 0,0-28 0,27 0-1,0-26 2,27-28-2,0 0 2,27-54 0,0 27-1,27-54-2,0 0 2,0 0 5,0-81 6,54-54-7,-54 27-3,54 0-1,0-27-1,0-1 2,0-26-1,0 27-1,0-27 2,0 0 0,27-1-2,-27 1 1,0-27-1,27-1 2,-27 1 0,27 27-2,-26-27 1,-28-1 0,27 28 0,-27 27-1,0 0 2,0 26-1,-27 28 0,0 0 0,0 27-1,0 108 22,-54-27-21,54 28 0,-81-1 0,27 54-1,-1 0 2,-26 1-1,0 26-1,0 0 2,0 27-1,-27-26-1,27-1 2,-27-27-1,0 28 0,27-1 0,-27-27 0,0-27 1,27 28-3,0-28 7,-1-27-4,28 0-4,0-27 13,0 27-9,54-54-4,0-108 17,0 0-10,0 0-4,54 0 0,-54 0 0,81-28 0,-27-26-1,1 0 1,-1-27 1,27 26-1,-27-26-1,27-27 2,0-1-1,-27 1-1,27-27 2,0 26-2,-27 1 2,27 27-2,-27 26 2,-27 28-1,27 0 0,-27 54 0,-27 0 0,27 27 0,-27 0 0,0 135 19,0-27-17,-81 0-2,81 54-1,-54 28 1,0-1-1,0 27 2,-27 28-2,27-28 1,0 1 1,-27-1-1,27-27-1,0 0 2,0-53-1,0 26 0,27-54-1,0 0 2,27-27 0,-27 0-2,27-27 1,0 1 0,81-110 23,-81 28-23,81-27 1,0 0-1,-27-27 0,27-27 0,0 26 1,27-26-2,-27 0 1,-27 27-1,27 26 2,-27 1 0,-27 27-3,0 27 3,0 27-1,-27 81 12,27-27-12,-27 1 0,0 26 0,0 27 0,0 0 0,0 0 0,0 0 0,0 1 0,0-1-1,0 27 2,0-27-1,0 28 0,0-28 0,0 27 0</inkml:trace>
    </iact:actionData>
  </iact:action>
  <iact:action type="add" startTime="205538">
    <iact:property name="dataType"/>
    <iact:actionData xml:id="d154">
      <inkml:trace xmlns:inkml="http://www.w3.org/2003/InkML" xml:id="stk78" contextRef="#ctx0" brushRef="#br1">9621 14446 0,'-27'0'130,"0"0"-115,0 27-6,27 0 39,-27-27-43,27 27 3,0 0 3,-27-27-4,0 0-2,27 27 0,-28-27-1,1 0 5,27 27-7,-27-27 2,0 0 8,27 27-7,-27-27 6,27 27 0,-27-27-4,0 0 12,0 0-5,27 27-7,-27-27-2,-27 0 20,27 0-10,27 27-13,-27-27 1,0 0 5,0 0 3,0 0-1,0 0 1,0 0 5,0 0-1,0 0-2,0 0 7,27-54 85</inkml:trace>
    </iact:actionData>
  </iact:action>
  <iact:action type="add" startTime="206407">
    <iact:property name="dataType"/>
    <iact:actionData xml:id="d155">
      <inkml:trace xmlns:inkml="http://www.w3.org/2003/InkML" xml:id="stk79" contextRef="#ctx0" brushRef="#br1">8891 14365 0,'0'27'3,"0"0"8,0 0 2,-54 0-11,54 0 6,-27 0-4,27 0 0,0 0 2,-27-27 0,27 27-2,-27-27 0,27 27 0,-27 0 5,27 0-2,0 0 4,0 0 0,0 0-5,-27-27 8,27 27-11,0 0 9,0 1 3,0-1 5,0 0-4,0 0 7,54-27-17,-27 0 5,0 0-3,0 0 0,0 0-3,27 0 4,-27 0-5,0 0 2,0 0-2,0 0 1,27 0 0,-27 0 2,0 0-6,0 0 3,0 0 1,0 0 2,27 0-2,-27 0 1,0 0 9</inkml:trace>
    </iact:actionData>
  </iact:action>
  <iact:action type="add" startTime="207496">
    <iact:property name="dataType"/>
    <iact:actionData xml:id="d156">
      <inkml:trace xmlns:inkml="http://www.w3.org/2003/InkML" xml:id="stk80" contextRef="#ctx0" brushRef="#br1">10053 14608 0,'27'0'6,"0"0"13,0 0 0,0 0-3,0 0-4,0 0 4,0 0 4,0 0-8,0 0 1,0 0-2,0 0 1,0 0-6,0 0-4,0 27 11,0-27-11,0 0 3,0 0 4,0 0-5,0 0 3,0 0-1,0 0 0,0 0 7,0 0-10,0 0 6,1 0-2,-1 0 6,0 0-6,0 0 3,0 0-1,0 0 4,0 0-8,-27-54 7,27 54-10,0 0 7,-27-27-1,27 27-4,0 0 13,0 0-6,0 0-7,0 0 8,0 0 5,0 0-14,-27-54 5,27 54-2,0 0 5,0 0-4,0 0 13,0 0-4,-27-27-11,0 0 36,0 0-35</inkml:trace>
    </iact:actionData>
  </iact:action>
  <iact:action type="add" startTime="208246">
    <iact:property name="dataType"/>
    <iact:actionData xml:id="d157">
      <inkml:trace xmlns:inkml="http://www.w3.org/2003/InkML" xml:id="stk81" contextRef="#ctx0" brushRef="#br1">10999 14148 0,'0'0'4,"0"27"39,0 0-35,0 0 3,54-27-5,-54 27 5,54-27-9,-54 27 1,27-27 7,27 0-3,0 28 2,-27-28-3,27 0 0,-27 0 1,0 0-3,0 27 2,0-27 1,0 0-1,27 0 3,-27 27-4,0 0 0,0-27 2,-27 27-6,27-27 4,0 27 1,0 0 0,-27 0 0,27-27 3,-27 27-3,0 0-4,0 0 7,0 0-2,0 0 3,0 0-4,0 0 4,-54 0-8,54 0 12,-54-27-12,54 27 5,-27 0 3,27 0-1,-27 1-2,0-1-1</inkml:trace>
    </iact:actionData>
  </iact:action>
  <iact:action type="remove" startTime="212561">
    <iact:property name="style" value="instant"/>
    <iact:actionData xml:id="d158" ref="#d154"/>
  </iact:action>
  <iact:action type="remove" startTime="212595">
    <iact:property name="style" value="instant"/>
    <iact:actionData xml:id="d159" ref="#d155"/>
  </iact:action>
  <iact:action type="remove" startTime="212941">
    <iact:property name="style" value="instant"/>
    <iact:actionData xml:id="d160" ref="#d156"/>
  </iact:action>
  <iact:action type="remove" startTime="213134">
    <iact:property name="style" value="instant"/>
    <iact:actionData xml:id="d161" ref="#d157"/>
  </iact:action>
  <iact:action type="add" startTime="212336">
    <iact:property name="dataType" value="strokeEraser"/>
    <iact:actionData xml:id="d162">
      <inkml:trace xmlns:inkml="http://www.w3.org/2003/InkML" xml:id="stk82" contextRef="#ctx0" brushRef="#br2">43234 23642 0,'-27'-81'6,"54"162"-6,-54-189 4,27 80 1,0 1 0,-27 0-2,27 0 5,-27 27-4,0 0 4,0 0-2,0 81 0,0-81-2,27 109 1,-27-28-1,0 0 1,0 0-2,0 0 2,27 27 0,-27-53-2,27 26 2,-27 0-2,27-27 1,0 0 1,0-27 0,0 0 0,0 0-1,0-81 20,0-54-17,54 54-1,-54-27-2,54-28 1,-54 28-1,54-27 1,-27 0 0,0 27 0,0-27-3,0 26 1,0 1 2,-27 27-1,0-27 0,27 54 0,-27-27 0,0 27 0,0 0 0,0 0 1,-81 0 7,27 27-5,0 0 6,-54 216 0,27 0-8,54-107 12,-27 242-13,54-270 1,0-26 0,0 26-3,0-27 0,0-27 2,0 0 2,54 0-2,-54 0 2,54-27 1,-54-81 4,0 0-3,0 0-3,0-1-2,0-26 2,0 0-1,0 0 0,0 0 0,0-1 1,0 1-3,0 0 3,0 0 0,0 0-1,0-1-1,-54 1 2,54 0-2,0 0 2,-27 27-2,27 0 3,-54-1-3,54 28 1,-27 0-1,0 0 1,27 27 3,-27 27-2,0 81 11,27-27-13,-27 27 2,27 1-1,-27 26 1,27 0-1,-28 0 0,28 0-1,0 1 1,0-1 0,0 0 1,0 0-2,0-27 1,0 28 0,0-28 1,55 0-2,-55-27 1,81 0 0,-81 0 5,54-27-6,-54 0 0,81 0 1,-54-27-1,27 0 0,0 0 1,-27 0 0,27-108-1,0 54 1,27-27 0,0 0 0,0-28 0,0 1 0,0 0-1,0 0 2,0 0-1,-27-1 6,82-80-5,-82 108 1,27-81-3,-54 108 2,0-28-2,0 55 1,0-27 0,-27 27 0,27 27 1,-27-27-3,27 27 3,0 0 2,-27 108-2,27-54-1,0 28 0,0 26 0,-27 0-1,27 27 2,0 1-2,0-1 2,-27 0-1,0-27 1,27 27-3,-27-26 3,27-28-1,-27 0 0,27 0 0,0 0 0,0-54-1,-27 27 2,27-27-1,0 1 0,0-28 0,27 0 0,-27-82 0,27 28-1,0-27 2,0-27-1,27 0 0,-27-28 0,27 1 0,-27-27 0,28 27 1,-28-1-3,0 1 8,54-108-6,-81 162 13,27-109-14,-54 271 15,0 28-9,0-55-5,0 27-1,0 0 2,0 0-2,0 27 1,0-27 0,0-26 1,0 26-1,0 0 0,0-27 0,0-27 1,0 27-1,0-27 1,0 0 1,0-81 14,54 54-16,-54-135 0,54 81-1,-27-54 2,0 26-1,27-26 0,-27 0-1,0 0 3,0 27-3,0 0 1,0 26 0,-27 1 0,27 0-1,-27 27 2,0 0-1,0 81 27,0 0-23,0 0-3,0 1-1,0-1 0,0 27 0,0 0 0,0-27 0,-54 54 0,54-27-1,-81 1 2,81-1-1,-81 27-1,0-27 2,27 0-1,0 0 0,-27 0-1,27-26 2,-27-1-1,0 0 0,26-27 0,-26-27 0,27 27-1,-27-27 2,0 0-2</inkml:trace>
    </iact:actionData>
  </iact:action>
  <iact:action type="add" startTime="228061">
    <iact:property name="dataType"/>
    <iact:actionData xml:id="d163">
      <inkml:trace xmlns:inkml="http://www.w3.org/2003/InkML" xml:id="stk83" contextRef="#ctx0" brushRef="#br1">2676 26916 0,'27'0'26,"-54"0"35,0 0-40,-27 0-14,27 0 4,0 0-9,0 0 3,0 0 2,0 0-2,0 0 1,0 0-1,27-27-1,-27 27 1,0 0 2,0 0-3,27-27 1,-27 27 2,0 0-3,0 0 4,0 0-1,0 0 6,0 0-8,0 0-3,0 0 8,0 0-1,0 54 2,0-54 3,27 27 7,-27 0-10,0-27 1,27 27-4,0 0-4,-27 0 7,27 0-6,-27 0 0,27 0 3,0 0-4,0 0 3,0 0 1,0 0 1,0 1 0,0-1-7,0 0 6,54 0-2,-54 0 2,27 0 1,-27 0-4,27 0 1,0 0 2,0 0 1,0 0-3,0 0 0,0-27 1,0 0-3,0 27 0,0-27 4,0 27-4,0-27 2,0 0-2,0 0 1,0 0-1,0 0 2,0 0-2,0 0 1,0 0-1,0 0 1,0 0 0,0 0-4,0 0 2,0 0 2,0-54 1,0 54-2,0 0 1,0 0 1,27 0-5,-27 0 3,0 0 0,0-27 1,0 27-3,0 0 1,0 0 2,0-27 0,0 27 1</inkml:trace>
    </iact:actionData>
  </iact:action>
  <iact:action type="add" startTime="229230">
    <iact:property name="dataType"/>
    <iact:actionData xml:id="d164">
      <inkml:trace xmlns:inkml="http://www.w3.org/2003/InkML" xml:id="stk84" contextRef="#ctx0" brushRef="#br1">2298 28133 0,'0'0'3,"0"27"-1,27 0 3,-27 0-1,0 0 2,27 0-2,-27 0 2,27-27-2,-27 27 4,27 1-4,-27-1 1,0 27 3,27-27-4,-27 0 0,0 27 4,0-27-4,0 0 0,27 0 0,-27 0 1,0 0-1,0 0 8,0 0-10,0 0 4,0 0 4,0 0-6,0 0 2,0 0 0,0 1 1,0-1-5,0 0 3,0 27 0,27-27-2,-27 0 2,0 0 0,0 0 0,0 0-1,0 0 3,27-27-7</inkml:trace>
    </iact:actionData>
  </iact:action>
  <iact:action type="add" startTime="229758">
    <iact:property name="dataType"/>
    <iact:actionData xml:id="d165">
      <inkml:trace xmlns:inkml="http://www.w3.org/2003/InkML" xml:id="stk85" contextRef="#ctx0" brushRef="#br1">3109 28106 0,'27'54'4,"-54"-108"-4,54 135 7,0-27 1,-27-27-3,27 27 3,-27 1-1,0-28-2,0 27 1,0-27-1,27 27 1,-27 54 0,27-54-1,0 54 2,0 1-1,-27-82 0,27 27 3,-27 0-7,27 27 3,-27-54 3,27 27-2,-27-27-4,0-81 45</inkml:trace>
    </iact:actionData>
  </iact:action>
  <iact:action type="add" startTime="230173">
    <iact:property name="dataType"/>
    <iact:actionData xml:id="d166">
      <inkml:trace xmlns:inkml="http://www.w3.org/2003/InkML" xml:id="stk86" contextRef="#ctx0" brushRef="#br1">2541 28647 0,'27'0'5,"27"0"0,-27 0 1,0 0 1,0-54-3,0 54 5,0 0-2,0 0-6,0 0 4,27 0 2,-27 0 0,0 0-6,0 0 6,54 0 0,-27 0-6</inkml:trace>
    </iact:actionData>
  </iact:action>
  <iact:action type="add" startTime="230676">
    <iact:property name="dataType"/>
    <iact:actionData xml:id="d167">
      <inkml:trace xmlns:inkml="http://www.w3.org/2003/InkML" xml:id="stk87" contextRef="#ctx0" brushRef="#br1">2676 29945 0,'0'55'13,"0"-1"-2,54 0-1,-54-27 1,54 0-4,-54 27 4,27-54-9,-27 54 5,27-27-1,0 27 4,0 0-3,-27 0 2,0 1-1,0-28 1,0 27-2,0-27 3,0 27-4,0 0 6,0-27-3,0 0-3,0 0 0,0 0-2</inkml:trace>
    </iact:actionData>
  </iact:action>
  <iact:action type="add" startTime="231456">
    <iact:property name="dataType"/>
    <iact:actionData xml:id="d168">
      <inkml:trace xmlns:inkml="http://www.w3.org/2003/InkML" xml:id="stk88" contextRef="#ctx0" brushRef="#br1">2568 32407 0,'0'0'4,"0"-27"-2,0 0 3,0 0-1,-27 0 0,27 0-1,0 0 2,0-27 0,-27 27-1,27 0 0,0-1 0,-27-26 0,27 27 0,0-27 0,0 27 0,0-27-1,-27 27 1,27-27-1,0 27 0,0-27 2,0 27-2,0-27 2,0 27-2,0 0 1,0-28-1,0-26 22,0 54-17,0 0 20,54 27-15,-27 0 1,0 0-5,0 54-1,0-54-4,0 54 3,0 0 1,0-26-3,0 26-2,162 108 23,-162-162-23,0 27 1,0 0 0,0 0-1,0 0 1,0 0 1,-27 0-2,28 0 1,-1 0 1,0 0-2,-27 0 1,27 0 0,0 1 0,0-1 5,-27 0-6,54 27 13,-27-27-11,0-27-2,27 54 21,-27-27-19,0-27 11,-27-54 16,27 54-28,-27-54 5,0 0-6,0 27 2,0-28-2,0 28 1,0 0 0,27 0 4,-27 0 0,0 0 8,0 0-5,0 0-2,-54 0-1,-54 0 7</inkml:trace>
    </iact:actionData>
  </iact:action>
  <iact:action type="add" startTime="232409">
    <iact:property name="dataType"/>
    <iact:actionData xml:id="d169">
      <inkml:trace xmlns:inkml="http://www.w3.org/2003/InkML" xml:id="stk89" contextRef="#ctx0" brushRef="#br1">2433 32353 0,'0'27'31</inkml:trace>
    </iact:actionData>
  </iact:action>
  <iact:action type="add" startTime="233478">
    <iact:property name="dataType"/>
    <iact:actionData xml:id="d170">
      <inkml:trace xmlns:inkml="http://www.w3.org/2003/InkML" xml:id="stk90" contextRef="#ctx0" brushRef="#br1">3433 31893 0,'0'-27'58,"0"-27"-50,0 27 0,0-27-4,0 0 5,0 27-1,0 0-5,0 0 2,0-28 1,0 28-5,0 0 3,0 0 0,0 0 3,0 0-2,0 0-1,0 0 16,-27 27 46,0 0-39,0-54-16,0 54 25</inkml:trace>
    </iact:actionData>
  </iact:action>
  <iact:action type="add" startTime="235072">
    <iact:property name="dataType"/>
    <iact:actionData xml:id="d171">
      <inkml:trace xmlns:inkml="http://www.w3.org/2003/InkML" xml:id="stk91" contextRef="#ctx0" brushRef="#br1">11188 27863 0,'0'0'2,"0"-27"52,0-28-49,0 1 0,-54-27 3,54 54-3,0-27 0,0 0 2,0-54-2,0 27 1,0-28 0,-27 28-1,27 27 2,0 0-6,0 27 4,-27-54 1,27 54 2,0-27-2,0 27-1,0 81 25,54 0-23,-54 27 1,54-27-3,-54 0 2,54 0-3,-54-27 1,54 27 1,-54 1-5,27-28 4,0 27 1,27 0-1,-27-27 1,0 0 0,0-27 0,0 0 0,0 0-1,0 0 3,0-54 4,0 0-9,0 27 7,0-27-3,-27-1 1,27 28-5,-27 0 3,27 0-1,-27-27 0,27 27 0,-27 0 2,27 0-6,0 0 4,-27 0 1,0 0-1,27 27 1,-27-27-4,0 0 9,0 81 41,0 0-48,0-27 4,54 27-3,-54-27 5,0 27-9,0-27 4,27 0 2,-27 0-3,0 1 0,0 26 4,27 0-3,-27-27 0,0 27 1,0-27 0,0 0-2,0 0 7,0 0 3</inkml:trace>
    </iact:actionData>
  </iact:action>
  <iact:action type="add" startTime="235965">
    <iact:property name="dataType"/>
    <iact:actionData xml:id="d172">
      <inkml:trace xmlns:inkml="http://www.w3.org/2003/InkML" xml:id="stk92" contextRef="#ctx0" brushRef="#br1">11566 28187 0,'0'-27'4,"0"54"-4,-54 0 31,0 27-23,54 0 4,-54-54-11,54 82 4,-27-1 4,0-54-5,27 27 0,0 0 2,0 27-2,0-27 1,0 0-3,0 0 4,0 82-1,0-82 0,0-27 1,54 54-1,-54-27 0,0-27 3,27 27-4,-27-27 1,54 0 2,0 0-1,0 0 0,-27 1 1,27-28-1,0 0 2,-27 0-7,0 0 4,0 0-4,27-55 3,-27 55 3,27-27-3,1-54 3,-1 27-1,-27 54 0,0-81-1,0 54 2,0-27-2,-27 0 4,27-27-4,-27 26 2,0 1-6,0 0 4,0-81-1,0 81 2,0-27 0,0 54-2,0-27-2,0 0 1,-54 26 4,54 1-2,-54 0 0,27 27 4,-27 0-2,26 0 3,1 0-8,0 0 1,0 0 2,0 0 1,-27 0-2,27 0 1,0 27 4,0-27-5,0 0 2,0 82 0,0-55-1,27 27-2,0-27-2</inkml:trace>
    </iact:actionData>
  </iact:action>
  <iact:action type="add" startTime="236688">
    <iact:property name="dataType"/>
    <iact:actionData xml:id="d173">
      <inkml:trace xmlns:inkml="http://www.w3.org/2003/InkML" xml:id="stk93" contextRef="#ctx0" brushRef="#br1">11863 30243 0,'0'54'41,"0"-27"-38,0 54 5,0-54-2,0 55 1,0-28-1,0 0-2,0-27 4,0 108-3,0-81 2,0 27-1,0-27 0,0 0-4,0-26 5,0 53-2,0-54 4,0 0-7,27-27 10,-27-54 36</inkml:trace>
    </iact:actionData>
  </iact:action>
  <iact:action type="add" startTime="237068">
    <iact:property name="dataType"/>
    <iact:actionData xml:id="d174">
      <inkml:trace xmlns:inkml="http://www.w3.org/2003/InkML" xml:id="stk94" contextRef="#ctx0" brushRef="#br1">11890 30108 0,'-54'-81'5,"108"162"-5,-108-189 6,54 81 1,-27-1 0,27 1 2,0 0-2,0 0-1,0 0 2,0 0-2,54 27 4,-27 0-1,0 54 2,27-27-5,1 27 4,-28 1-3,0 26 3,0-54-4,0 27 3,0 27 0,0-27 0,-27 27-2,27 27 0,-27-80-5,0-1 5,27 54 2,-27-27-2,0 0 2,0 0-3,0-27-4,0 0 6,0 0-2,0 0 0,-54 0 3,54 0-3,-27 0 4,-27 0-3,0 0 2,0 1-1,-1-1 2,28-27-3,-27 27 0,0-27 1,0 0-2</inkml:trace>
    </iact:actionData>
  </iact:action>
  <iact:action type="add" startTime="237763">
    <iact:property name="dataType"/>
    <iact:actionData xml:id="d175">
      <inkml:trace xmlns:inkml="http://www.w3.org/2003/InkML" xml:id="stk95" contextRef="#ctx0" brushRef="#br1">11999 31677 0,'0'0'5,"0"54"23,-55 0-16,55 0 0,0 0-9,0-27 1,0 27 1,0 0 1,0 82 1,0-82-2,0 81 3,0 0-2,0-54-1,0-27 2,0 1-6,0-1 3,0-27 2,0 27-4,55-27 3,-55 27 1,27-54 0,0 27 0,-27 0-2,27 0 5,27 0-2,-27-27 0,0 0-1,0 0 0,0 0-4,27 0 8,-27 0-5,0 0 3,0 0-2,0-54 0,0 27 2</inkml:trace>
    </iact:actionData>
  </iact:action>
  <iact:action type="add" startTime="238220">
    <iact:property name="dataType"/>
    <iact:actionData xml:id="d176">
      <inkml:trace xmlns:inkml="http://www.w3.org/2003/InkML" xml:id="stk96" contextRef="#ctx0" brushRef="#br1">12026 31596 0,'54'0'17,"-54"27"-9,54-27-2,-27 0 1,0 0 2,0 0-3,0 0 3,0 0-7,0 0 4,0-27 3,0 27-1,0 0-2</inkml:trace>
    </iact:actionData>
  </iact:action>
  <iact:action type="add" startTime="238498">
    <iact:property name="dataType"/>
    <iact:actionData xml:id="d177">
      <inkml:trace xmlns:inkml="http://www.w3.org/2003/InkML" xml:id="stk97" contextRef="#ctx0" brushRef="#br1">11999 32488 0,'0'27'5,"54"-27"8,-54 27-5,27-27-1,0 0 1,-27 27 3,27-27-5,0 0 4,27-54-2,-27 54 0,0 0-3,0 0-4</inkml:trace>
    </iact:actionData>
  </iact:action>
  <iact:action type="add" startTime="246307">
    <iact:property name="dataType"/>
    <iact:actionData xml:id="d178">
      <inkml:trace xmlns:inkml="http://www.w3.org/2003/InkML" xml:id="stk98" contextRef="#ctx0" brushRef="#br1">2109 29540 0,'0'-54'21,"27"54"-18,-27-27 4,27 27-2,0 0 1,-27-27 2,0-1 147,54 28-150,-54-54 6,27 54-7,0 0 8,0 0 1,0 0-2,0 0 1,0 0-1,0 0-6,0 0 3,0 0 4,0 0-4,0 0 0,0 0-3,0 0 3,0 0-2,0 0-1,0 0 16,0 0-2,-27-54-18,27 54 6,0 0-2,0 0 2,-27-27-2,27 27-1,0 0 7,0 0-6,0 0-3,0 0 2,0 0 4,0 0 0,0-27-6,0 27 8,0 0-1,0 0 1,1 0-8,-1 0 8,0 0-4,0 0-1,0 0 2,0 0 6,-27 54-10,27-54-1,0 0 4,0 0 2,0 0-4,0 0 4,0 0-4,0 0 5,0 0-3,0 0 0,0 0-2,0 0 6,-27-54-7,27 54 3,0 0 2,0 0 4,0 0 4,0 0-5,0-27-3,0 27-6,0 0 8,0 0-3,0-27-5,0 27 3,0 0 0,0 0 0,0 0 3,0 0-2,-27-27-1,27 27-3,0 0 8,0 0-1,-27-27-4,27 27 1,0 0 2,0 0-2,0 0 4,0 0-8,0 0 8,0-27-8,0 27 6,0 0-4,0 0 10,0 0-12,0 0 6,1 0 0,-1 0 1,0 0 0,0 0 6,0-27-8,0 27 1,0 0 3,0 0-6,0 0 6,-27-27-4,54 27-5,-54-27 3,27 27-1,0-27 4,0 27-3,0 0 1,0 0-1,-27-27-1,27 27 1,0 0 5,0 0 2,0 0-4,0 0 2,0 0-4,0-27 6,0 27-11,0 0 6,0 0 3,0 0-5,0 0 0,0 0 1,0 0 2,0 0 0,0 0-3,0 0-3,0 0 5,0 0 0,0 0-1,27 0 2,-27 0-4,0-54 2,0 54 0,0 0-1,0 0 1,0 0 0,27 0-2,-27 0 2,1-28-1,-1 28 0,0 0 1,0 0 0,0-27-1,0 27-4,0 0 2,0 0 6,27-27-5,-27 27 3,0 0-2,0-27 1,0 27-1,0 0 1,0 0 9,0-27-3,-27 0 15,0 0-25,0 0 3,-54-54 1</inkml:trace>
    </iact:actionData>
  </iact:action>
  <iact:action type="add" startTime="248417">
    <iact:property name="dataType"/>
    <iact:actionData xml:id="d179">
      <inkml:trace xmlns:inkml="http://www.w3.org/2003/InkML" xml:id="stk99" contextRef="#ctx0" brushRef="#br1">4135 27484 0,'0'0'3,"0"-27"3,27 27 2,0-27-1,-27 0 5,0 0 8,0 0-5,0 0 6,-27 27-18,0 0 13,0 0-4,0 0-4,27 54-3,-27-54 7,27 54-10,-27 0 7,27-27-4,0 0-1,-27 0 2,27 0 1,-27 27-1,27-27 4,-27 54-4,27-54 6,0 55-6,0-28 0,0-27 1,0 0-5,0 0 5,0 0 1,54-27-7,-54 27 4,54 0 3,-54 0-1,27-27 1,-27 27-7,27-27 7,27 27 2,-27 0-3,0 0 3,0 0-2,0-27-6,0 27 6,0-27 1,0 0-2,1 0-1,-1 0 3,0 0-3,0 0 1,0 0-1,0 0-2</inkml:trace>
    </iact:actionData>
  </iact:action>
  <iact:action type="add" startTime="249063">
    <iact:property name="dataType"/>
    <iact:actionData xml:id="d180">
      <inkml:trace xmlns:inkml="http://www.w3.org/2003/InkML" xml:id="stk100" contextRef="#ctx0" brushRef="#br1">4514 27349 0,'0'27'23,"0"0"-4,0 0-4,54 27-8,-54 0-3,0-27 1,0 0 3,27 27 0,0 0-1,-27 0 4,27 28-4,-27-55 3,0 0-9,27 27 7,-27 0 3,27 0-4,-27-27 3,0 0-2,27-27 52,-27-54-47,27 27-6,0-54-3,-27 54 2,27 0 0,-27 0 3,27-27-4,-27 26 5,27 1-4,0 27 16,0 0-5,0 0-13,0 0 12,-27 55-14,27-55 3,0 27 6,0-27-6,0 27 7,-27 0-10,27 0 6,0 0 0,-27 0 0,27 0 2,-27 0 4,27-27-2,0 0 10,-27-54-8</inkml:trace>
    </iact:actionData>
  </iact:action>
  <iact:action type="add" startTime="249764">
    <iact:property name="dataType"/>
    <iact:actionData xml:id="d181">
      <inkml:trace xmlns:inkml="http://www.w3.org/2003/InkML" xml:id="stk101" contextRef="#ctx0" brushRef="#br1">5513 27565 0,'-54'0'20,"27"0"2,0 54-15,0-27 4,0 27-5,0 0 4,27-27-1,-27 55-1,27-55 3,0 0-9,0 0 4,0 0-4,0 0 4,54 0 4,0-27 2,0 0 12,-27-81-21,0 54 9,0 27-5,0-54 1,0 0 5,-27-1-6,27 28 1,-27 0 0,28 27 37,-1 54-32,0-27-7,0 1 2,0-1 2,0 0 1,0 0 0,0-27-1,27 0-2,-27 0-2</inkml:trace>
    </iact:actionData>
  </iact:action>
  <iact:action type="add" startTime="250311">
    <iact:property name="dataType"/>
    <iact:actionData xml:id="d182">
      <inkml:trace xmlns:inkml="http://www.w3.org/2003/InkML" xml:id="stk102" contextRef="#ctx0" brushRef="#br1">5946 27809 0,'0'-55'13,"0"28"-8,0-27 2,0 27 1,0 0-4,0 0 5,54 0-7,-54-27 3,54 54 4,-54-27-3,27 27 1,-27-27 0,27 27 21,0 0-15,0 54-5,0-54-1,27 27-4,-27 0 6,0 0-3,-27 0 1,27 0-1,0-27 4,0 27-4,-27 0 5,27-27-6,0 0 1,0 0 0</inkml:trace>
    </iact:actionData>
  </iact:action>
  <iact:action type="add" startTime="250687">
    <iact:property name="dataType"/>
    <iact:actionData xml:id="d183">
      <inkml:trace xmlns:inkml="http://www.w3.org/2003/InkML" xml:id="stk103" contextRef="#ctx0" brushRef="#br1">6891 27376 0,'0'-27'6,"0"54"-5,-54-54 13,27 81 3,27 27-4,-27-27-9,27 0 5,0-27 0,0 27-3,0-27 5,0 0-3,54-27 0,-27 0 1,0-54 0,1 54-2,-1-54 2,-27 27-2,27 0 2,-27-27 0,27 27-1,-27-27 1,0 27 0,0 81 21,0 0-15,0 0-10,0 0 0,0-27-1,54 0 1,-54 27-1,0-27 1,27 28-1,-27-28 1,27 27-1,-27-27 4,27 81-3,0-81 0,-27 54 1,27-54-1,-27 27 0,0-27 0,0 0 0,0 0-1,0 0 1,0 1 1,0-1 2,-54-27-7,54 27 3,0 0 2,-54-27-2,54 27 1,-81-27-1,54 0 1,0 27 0,-28-27 0,1 0 0,0 0-1,27 0 1,0 0 4,-27 0-5,27 0 3,0 0 2,27-54-4,0 27 4,0-27-1,0 26-3</inkml:trace>
    </iact:actionData>
  </iact:action>
  <iact:action type="add" startTime="251355">
    <iact:property name="dataType"/>
    <iact:actionData xml:id="d184">
      <inkml:trace xmlns:inkml="http://www.w3.org/2003/InkML" xml:id="stk104" contextRef="#ctx0" brushRef="#br1">7324 27673 0,'27'0'5,"-54"0"-4,81 0 3,-54-27 4,27 27-7,0-27 5,27 0 6,-27 0-2,0 0 1,0 0 0,-27 0-10,27 0 7,-27 0 7,0 0-14,0 0 6,0 0 4,-54 27-1,27 0 0,-27 0 0,27 0-1,-27 54 2,27-54-3,-27 54 0,54 0 3,-27 0-5,27 0 8,-27 27-8,27-27 6,0 1-4,0-28 0,0 0-1,54 0 2,0 0 0,-27-27 2,27 0-4,-27 0 1,54 0-1,-54 0-5,0 0 5,27-54-6,-27 54 2,0 0-3</inkml:trace>
    </iact:actionData>
  </iact:action>
  <iact:action type="add" startTime="252468">
    <iact:property name="dataType"/>
    <iact:actionData xml:id="d185">
      <inkml:trace xmlns:inkml="http://www.w3.org/2003/InkML" xml:id="stk105" contextRef="#ctx0" brushRef="#br1">4730 30811 0,'0'54'54,"0"0"-48,0 0 9,0 0-13,0 1 9,0-28-6,0 0 3,0 0-7,0 0 3,0 27 3,0 0 0,54-27 0,-54 0 0,0 0-2,27 0 5,-27 0-2</inkml:trace>
    </iact:actionData>
  </iact:action>
  <iact:action type="add" startTime="252868">
    <iact:property name="dataType"/>
    <iact:actionData xml:id="d186">
      <inkml:trace xmlns:inkml="http://www.w3.org/2003/InkML" xml:id="stk106" contextRef="#ctx0" brushRef="#br1">4189 30865 0,'81'0'15,"-27"-54"-6,1 0-7,-1 54 4,54-54 1,0-54 2,0 54-1,-54 27-6,-27-1 9,108-26-2,-81 27-7,0 27 6,0-27-2,0 27 4,0 0-4,-27 0 3,0 54-4,0-54-4</inkml:trace>
    </iact:actionData>
  </iact:action>
  <iact:action type="add" startTime="253228">
    <iact:property name="dataType"/>
    <iact:actionData xml:id="d187">
      <inkml:trace xmlns:inkml="http://www.w3.org/2003/InkML" xml:id="stk107" contextRef="#ctx0" brushRef="#br1">4649 32164 0,'0'27'5,"54"-27"15,108-163 9,-135 136-22,0 27-2,0 0 0,54 0 10,-54 0-11,0 0 0,0 0 0,0 0 2,0 0-2,0-54 0,0 54 0,0-54-3</inkml:trace>
    </iact:actionData>
  </iact:action>
  <iact:action type="add" startTime="254163">
    <iact:property name="dataType"/>
    <iact:actionData xml:id="d188">
      <inkml:trace xmlns:inkml="http://www.w3.org/2003/InkML" xml:id="stk108" contextRef="#ctx0" brushRef="#br1">4784 31487 0,'0'27'21,"0"55"-12,0-28 2,0-27-9,0 0 4,0 0-1,0 27 4,0-27-7,54 27 2,-54-27 2,0 27 1,27-27-2,-27 27 4,0 27-4,0-53 1,0 26 0,0-27 0,27 27 0,-27-27 2,0 0-2,27-27 2,0 0 10</inkml:trace>
    </iact:actionData>
  </iact:action>
  <iact:action type="add" startTime="255015">
    <iact:property name="dataType"/>
    <iact:actionData xml:id="d189">
      <inkml:trace xmlns:inkml="http://www.w3.org/2003/InkML" xml:id="stk109" contextRef="#ctx0" brushRef="#br1">5189 32001 0,'0'-54'17,"0"-27"-12,27 54-1,-27-27 3,0 0-3,27-27 2,-27-28 0,54 55-1,-54 27 5,0 0-8,27-27 2,-27 27 8,27 27 8,0 0-9,0 0-3,0 54 5,0-27-10,0 27 11,-27 0-8,27 1 3,-27 26-6,27-54 0,-27 27 6,0 0-4,0-27 1,0 27-4,27 0 6,0-54 11,-27-54 1,27 54-15,-27-27-2</inkml:trace>
    </iact:actionData>
  </iact:action>
  <iact:action type="add" startTime="255486">
    <iact:property name="dataType"/>
    <iact:actionData xml:id="d190">
      <inkml:trace xmlns:inkml="http://www.w3.org/2003/InkML" xml:id="stk110" contextRef="#ctx0" brushRef="#br1">6135 31352 0,'-54'0'6,"27"0"4,0 0-3,27 27-2,-81-27 2,54 54 0,0 0 1,27-27-2,-27 0 2,27 28 1,0 26-2,0 0 0,0 0 1,0 27-2,0-81-2,0 0 3,54 0-4,-54 0-2,0 0 2,27 0 0,-27 1 2,54-28-2,-27 0 6,0 0-4,0 0 2,0 0-5,-27-55 3,27 55-1,-27-54-1,27 54 2,0-81-1,0 27 0,0 27 0,-27-27 0,27-27-1,-27 27 3,27 0-3,-27-28 1,27 28-1,-27 0 2,0 0-2,0-27 4,0 54-6,0-27 6,0 0-4,0 27 0,-81-27 1,81 27 2,0-1-4,-27-26 3,27 27-2,-54 0 4,54 0-4,-27 0 1,27-27-3,0 27 7,0 0-7,-27 0 4,27 0 7,0 0-9,0 81 35,0 0-30,0 27-2,0-27-1,0-27 0,0 54 2,27-26-3,-27-28 2,0 27-1,0-27 1,27 54 0,-27-54 0,27 27 0,0-27 4,0 27-3,0-27 3,-27 0-9,54 0 5,0 0 4,0 0-5,-27 1 2</inkml:trace>
    </iact:actionData>
  </iact:action>
  <iact:action type="add" startTime="256168">
    <iact:property name="dataType"/>
    <iact:actionData xml:id="d191">
      <inkml:trace xmlns:inkml="http://www.w3.org/2003/InkML" xml:id="stk111" contextRef="#ctx0" brushRef="#br1">6919 31785 0,'27'0'5,"0"-54"6,0 0 1,0-27-8,-27 26 3,27 28-3,-27 0 4,0 0-3,0-27 1,0 27 0,0 0 2,-54 27 8,27 0 0,-27 0-7,26 0 2,1 0-4,0 27-5,0-27 3,0 0 1,27 54 0,-27 0-1,0 0 1,27-27 0,0 28-5,0-28 3,0 27 5,0 27-3,0-27-4,0-27 2,0 27 3,0-27-1,54 27 2,-27-27-2,-27 0 0,27 0 0,0-27 2,28 55 0,-1-55 0,0 27 0,0-27 0,0 0-2,-27-82-2</inkml:trace>
    </iact:actionData>
  </iact:action>
  <iact:action type="add" startTime="256614">
    <iact:property name="dataType"/>
    <iact:actionData xml:id="d192">
      <inkml:trace xmlns:inkml="http://www.w3.org/2003/InkML" xml:id="stk112" contextRef="#ctx0" brushRef="#br1">7459 31731 0,'0'108'5,"0"-216"-5,0 297 3,0-135 3,0 0 0,54 82 0,-54-82 0,27 81 3,-27-27-1,27 0 0,0 1 0,-27-55 0,27 27-3,-27-54 3,0 0-1,0 0-2,0 0 4,0-108 10,0 0-5,-54-28-12,54 28 3,0 27 1,-54-27-1,54 0 0,-27 0 2,27 0-6,-27-1 6,0-80-1,0 0 1,0 81 1,27 0-7,0 26 6,0-80 0,0 108-5,0 0 2,0-27 2,0 27 0,54 27 0,-27 0 9,0 0 2,0 54-16,0-54 4,27 108 0,-27-81 3,0 82-2,-27-55 2,27 0-5,-27 27 2,0-27 1,0-27-5,0 0 6,0 0-2,-54 0 2,0-27 6,27 0-9,-27 0 4,27 0 0,0 0 0,0 0-3,0 0 2,27-54-3</inkml:trace>
    </iact:actionData>
  </iact:action>
  <iact:action type="add" startTime="257200">
    <iact:property name="dataType"/>
    <iact:actionData xml:id="d193">
      <inkml:trace xmlns:inkml="http://www.w3.org/2003/InkML" xml:id="stk113" contextRef="#ctx0" brushRef="#br1">7864 31812 0,'0'0'6,"0"-27"-6,27 27 6,-27-27 1,27 0-1,-27 0 0,27 0-4,-27 0 4,27 0-1,0 0 4,0-1-2,-27 1 0,0-27 0,0 27-1,0 0 0,0 0 0,0 0-1,-54 0 3,27 27 3,-27 0 3,27 0-7,0 0 0,27 54-3,-27-54 1,27 54 2,-27-54-3,27 54 1,-27 0 2,27-26-6,0-1 3,-27 54 3,27-27-1,0 27 0,0-27 3,0 27-4,0-27 1,0-27 0,0 27-1,0-26 1,0-1 0,54-27 0,0 0 4,-27 0-3,0-55 1,0 55-2,0-54-2,27 0 4</inkml:trace>
    </iact:actionData>
  </iact:action>
  <iact:action type="add" startTime="257668">
    <iact:property name="dataType"/>
    <iact:actionData xml:id="d194">
      <inkml:trace xmlns:inkml="http://www.w3.org/2003/InkML" xml:id="stk114" contextRef="#ctx0" brushRef="#br1">8189 31839 0,'0'-54'7,"0"108"-7,0-135 2,0 54 2,0 0 2,0-54 2,0 26-2,0 28 5,0-27-5,0 27 4,27 27-5,0 0 11,-27 54-11,27-54 2,-27 82-2,0-28 6,27-54-9,-27 54 2,0-27 3,0 27 2,0-27-3,0 0-3,0 0 0,0 0 2,0 0 1,27 27 1,-27-27-2,0 27-3,0-27 2,27 0 1</inkml:trace>
    </iact:actionData>
  </iact:action>
  <iact:action type="add" startTime="257998">
    <iact:property name="dataType"/>
    <iact:actionData xml:id="d195">
      <inkml:trace xmlns:inkml="http://www.w3.org/2003/InkML" xml:id="stk115" contextRef="#ctx0" brushRef="#br1">8675 31568 0,'-54'55'7,"54"-1"-2,-54-54 1,54 54 2,0-27-6,-27 54 6,27-54 5,0 27-6,0 0 3,0-27-4,0 27 3,54-54-3,-54 27 3,27-27-3,0 0 1,-27-54-1,27 54 0,0-54 1,0-27-1,-27 27 1,0-27 0,27 0-1,-27 27 2,0-55-1,0 28-1,0-27 1,0 81 0,-54-54 2,0-27-2,0 26-1,54 55 3,-27 0-7,-27-27 8,0-27 1,27 54-2,0 0 1,27 81 23,0 0-30,27 0 5,-27 0-2,0 28 1,54-28 0,-54 0 1,27 27-2,-27 0 5,27-27-5,0-27-4,-27 27 5,54 0-1,-27 28 5,0-1-4,0-54-6,-27 27 9,54 0-9</inkml:trace>
    </iact:actionData>
  </iact:action>
  <iact:action type="add" startTime="258593">
    <iact:property name="dataType"/>
    <iact:actionData xml:id="d196">
      <inkml:trace xmlns:inkml="http://www.w3.org/2003/InkML" xml:id="stk116" contextRef="#ctx0" brushRef="#br1">8972 31677 0,'27'0'4,"-27"-54"3,27-1 6,-27 28 1,0-27-12,0 27 8,0 0-5,0 0 3,-27 27 16,-27 0-4,54 27-16,-27-27 2,0 54 1,0 0 1,27 1-1,-27-28-1,27 27 5,0-27-6,-27-27 1,27 27-1,0 0 0,0 0 1,0 0 1,0 0-2,0 0 2,54-27-1,-54 27-1,54-27 2,-54 27-2,27-27 0,0 0 1,0 27 0,0-27 3,0 0-6,0 0 2</inkml:trace>
    </iact:actionData>
  </iact:action>
  <iact:action type="add" startTime="259018">
    <iact:property name="dataType"/>
    <iact:actionData xml:id="d197">
      <inkml:trace xmlns:inkml="http://www.w3.org/2003/InkML" xml:id="stk117" contextRef="#ctx0" brushRef="#br1">9215 31812 0,'0'-54'18,"54"54"-16,-54-81 3,0 27 4,27-28-3,0-26 0,0 54 0,0-27 2,0 54 0,-27 0-2,27 27 2,-27 54 4,0 0 4,0 27-12,0-54 1,0 27 0,0 0 1,28 1-2,-28-1 2,0 108 3,54-27-4,-54-81 0,0 27 2,0-26-6,0-1 3,0-27 2,0 0-5,0 0 4,27 0 1</inkml:trace>
    </iact:actionData>
  </iact:action>
  <iact:action type="add" startTime="259386">
    <iact:property name="dataType"/>
    <iact:actionData xml:id="d198">
      <inkml:trace xmlns:inkml="http://www.w3.org/2003/InkML" xml:id="stk118" contextRef="#ctx0" brushRef="#br1">9540 30649 0,'0'54'6,"0"0"-3,0 54 8,0-81-5,0 0 0,0 54-1,0-54 1,0 28 0,0 26-1,0-54 1,54 54 1,-54-54-2,0 0-3,54 0 2,-54 0 4,27 27-3,0-27 4,-27 0-7,27 27 2,0 1 6,0 26-5,-27-54 8,27 0-9,-27 0 8</inkml:trace>
    </iact:actionData>
  </iact:action>
  <iact:action type="add" startTime="259625">
    <iact:property name="dataType"/>
    <iact:actionData xml:id="d199">
      <inkml:trace xmlns:inkml="http://www.w3.org/2003/InkML" xml:id="stk119" contextRef="#ctx0" brushRef="#br1">9431 31487 0,'0'-27'4,"0"54"-4,0-81 11,55 54 14,-55-27-14,54 27-6,-27 0-2,27 0 5,0-27 0,-27 27-4,27 0 1,27-27 1,-54 0 1,27 0-2,-27 27-3,0-27 4,0 0-5</inkml:trace>
    </iact:actionData>
  </iact:action>
  <iact:action type="add" startTime="265194">
    <iact:property name="dataType"/>
    <iact:actionData xml:id="d200">
      <inkml:trace xmlns:inkml="http://www.w3.org/2003/InkML" xml:id="stk120" contextRef="#ctx0" brushRef="#br1">6621 20505 0,'0'27'73,"0"0"-63,-27-27-4,27 27-3,0 0 2,0 0 1,-27 27-1,0-27 0,27 0 0,-27 1 1,0 53-1,0-27 0,0-27 1,0 54 0,0-54 0,0 27 0,27-27 0,-27 27-1,27-27 1,-27-27 0,27 27-5,0 0 7,-27 0-4,27 1 1,0-1 6,0 0-7,0 0 11,54-27 2,-27 27-2,27-27-10,-27 0 0,0 0 3,0 0-4,27 0 1,-27 0 0,0 0-2,0 0 2,27 27 0,-27-27-1,27 0 0,-27 0 1,0 0 0,54 27 0,-53-27-1,-1 0 3,27 0-2,-27 0 0,-27 27 3,54-27-4,-27 0 0,27 0 6,-27 0-4</inkml:trace>
    </iact:actionData>
  </iact:action>
  <iact:action type="add" startTime="265868">
    <iact:property name="dataType"/>
    <iact:actionData xml:id="d201">
      <inkml:trace xmlns:inkml="http://www.w3.org/2003/InkML" xml:id="stk121" contextRef="#ctx0" brushRef="#br1">7459 21073 0,'0'-54'2,"0"108"-1,27-108 1,-27 27 2,27 27 3,-27-27-2,27 0 3,-27-27-1,0 27 2,0 0 0,0 0-7,0 0 6,-54 27-3,27 0 10,-27 0-7,0 0 4,54 54-8,-27-54-2,27 27 7,-27-27-4,27 54 0,-27-27 7,27 0-5,0 0 4,-27-27-9,27 27 2,0 0 4,-27-27-3,27 27-3,0 0 4,-27 0-1,27 0-1,0 27 4,-27 0-4,27-27 1,0 28 4,81-55 6,-81 27-14,27-27 8,27 0 1,-27 0 4,0 0-8,0 0-1,0-54 1,0 54-3,0 0 6,0-28-7,0 28 3,0-27-1,0 27 3,0-54-7</inkml:trace>
    </iact:actionData>
  </iact:action>
  <iact:action type="add" startTime="266427">
    <iact:property name="dataType"/>
    <iact:actionData xml:id="d202">
      <inkml:trace xmlns:inkml="http://www.w3.org/2003/InkML" xml:id="stk122" contextRef="#ctx0" brushRef="#br1">7756 21208 0,'0'0'2,"0"-27"5,0 0-1,54-27 0,-27 27 2,27-54-2,-27 54 2,0-27-6,27 0 4,-27 0 1,27 27 1,-27 27 1,0 0 5,-27 54-8,27 0 1,-27 0 4,0 27-5,0-27 1,0-27-1,0 0-2,0 0 2,0 0 0,0 0-5,0 0 5,0 0 0,0 0 2,28-27 32</inkml:trace>
    </iact:actionData>
  </iact:action>
  <iact:action type="add" startTime="266835">
    <iact:property name="dataType"/>
    <iact:actionData xml:id="d203">
      <inkml:trace xmlns:inkml="http://www.w3.org/2003/InkML" xml:id="stk123" contextRef="#ctx0" brushRef="#br1">8756 20613 0,'0'0'5,"0"54"16,-54-54-19,54 54 2,-54 82 9,54-109-8,-27 27 2,27-27-6,0 27 6,-27-27 2,27 27-3,81-54 11,-27-81-9,-27 27 2,-27 0-4,54 27 3,-27-54 5,27-55-8,-54 109 5,0 0-10,27 0 4,0 81 33,-27 27-30,27-54 5,-27 109-11,27-82 4,-27 0 3,0 108-3,0-108 6,0-27-11,0 55 4,-54-1 5,54-27-4,-54 0 4,0-27-2,54 0 0,-54 0-2,27 0 5,0-27-4,0 0-6,0 0 7,0 0-2,0 0-4,0 0 6,0 0-2,27-27 7,0 0 3</inkml:trace>
    </iact:actionData>
  </iact:action>
  <iact:action type="add" startTime="267485">
    <iact:property name="dataType"/>
    <iact:actionData xml:id="d204">
      <inkml:trace xmlns:inkml="http://www.w3.org/2003/InkML" xml:id="stk124" contextRef="#ctx0" brushRef="#br1">9377 20424 0,'-27'108'7,"54"-216"-7,-54 270 5,-27-108-4,54 0 4,-27 0 4,0 82-1,0-1 2,-27 27-3,54-81 4,-27 1-5,27-55 3,0 0-4,0-81 36,0-1-33,0 1 4,0 27-7,0-27 7,0 27-9,0 0 4,0 0 2,0 0-2,54 27 1,-54-27-3,27 0 0,-27 0 2,54-27-1,-27 54 4,0-54-7,0 54 0,0 0 10,0 0-10,0 0 4,1 0 0,-1 0-2,-27 54 1,27-54-1,0 0 3,0 0-4,0 0 2,27 0-1,-27 0-5</inkml:trace>
    </iact:actionData>
  </iact:action>
  <iact:action type="add" startTime="267998">
    <iact:property name="dataType"/>
    <iact:actionData xml:id="d205">
      <inkml:trace xmlns:inkml="http://www.w3.org/2003/InkML" xml:id="stk125" contextRef="#ctx0" brushRef="#br1">9864 20370 0,'-27'54'5,"54"-108"-5,-54 162 3,-27-54 2,54 0 1,-27 0 0,0 27-5,27-26 7,-54 53-2,0 0 4,0 0-5,54-81 6,-27 81-6,0-81 8,27-81 18,0 27-25,81 27-4,-81-54 2,54 0 4,0 27-3,-54 0 0,81 0 1,-81 0 1,54 0-6,-27 27 2,0-27 1,0 27 0,0 0-1,0 0 5,-27-27-5,27 27 11,-27 81 3,27-81-16,-27 54 1,27-54 2,-27 54 1,0-27 0,27 0-1,-27 27-1,27-27 0,0 27 9,0-54-2,0 27-9,0-27 9</inkml:trace>
    </iact:actionData>
  </iact:action>
  <iact:action type="add" startTime="268551">
    <iact:property name="dataType"/>
    <iact:actionData xml:id="d206">
      <inkml:trace xmlns:inkml="http://www.w3.org/2003/InkML" xml:id="stk126" contextRef="#ctx0" brushRef="#br1">11431 20938 0,'0'0'2,"-27"0"13,-27 0-5,54 54-2,-27 0-2,0 0 3,27-27-3,0 27-2,0-27 2,0 0 0,0 0-5,0 0 4,0 1 1,0-1 0,54-27 3,0 0-2,-27-82 0,27 1 2,-27 0-2,0 54-1,0-27 0,-27 0 4,27-54-5,-27 81 6,0-27-6,0 26 0,-54 28 3,54-27-3,-27 27 7,-27 0-3,27 55 2</inkml:trace>
    </iact:actionData>
  </iact:action>
  <iact:action type="add" startTime="268982">
    <iact:property name="dataType"/>
    <iact:actionData xml:id="d207">
      <inkml:trace xmlns:inkml="http://www.w3.org/2003/InkML" xml:id="stk127" contextRef="#ctx0" brushRef="#br1">11782 21885 0,'27'-55'5,"-54"110"-5,54-164 4,0 55 4,-27 0-1,0 27-1,0-27 3,0 27-2,27 27-1,-27-27-1,0 0 0,0 0 3,0-27-3,0 27 1,0-27-5,0 27 5,0-82 0,0 55-1,0 27 2,0-27-6,0 0 4,0-54 1,0 81 0,0-54 0,0 26 2,0-26-2,0 0 0,0 54 0,0-54 0,27 54-1,-27-27 2,0 27-6,27 0 3,-27 0 5,27 0-7,0 0 2,-27 0 7,28 27-6,-1 0 1,-27 81 0,0 0-2</inkml:trace>
    </iact:actionData>
  </iact:action>
  <iact:action type="add" startTime="269362">
    <iact:property name="dataType"/>
    <iact:actionData xml:id="d208">
      <inkml:trace xmlns:inkml="http://www.w3.org/2003/InkML" xml:id="stk128" contextRef="#ctx0" brushRef="#br1">11782 21181 0,'0'-54'10,"54"54"-2,-54-54-2,27 54 7,-27-27-10,27 27 4,27 0-1,-27 0 2,1 0-2,-1 0 1,0 0-7</inkml:trace>
    </iact:actionData>
  </iact:action>
  <iact:action type="add" startTime="269742">
    <iact:property name="dataType"/>
    <iact:actionData xml:id="d209">
      <inkml:trace xmlns:inkml="http://www.w3.org/2003/InkML" xml:id="stk129" contextRef="#ctx0" brushRef="#br1">12620 20721 0,'0'55'38,"0"-1"-27,0 0-9,0-27 3,0 0 1,0 0-1,0 0 0,0 0-3,0 0 2,0 0 2,0 27-1,0-27 3,0 27-3,0-27 3,27-27 13,0 0-10,0-27-6,0 27 5,-27-54-8,54 54 10,-27 0-5,0 0 10,-27 54-14,27-54 0,-27 54 3,27-54 2,0 55-3,0-28 1,0-27 14,-27-82-11,0 55 2,27 27-9,-27-54 3,0 27 1,0 0 5,0 0-3,0 0 5,0 0-2,-27 27-3,27-27 4,0 0 4</inkml:trace>
    </iact:actionData>
  </iact:action>
  <iact:action type="add" startTime="270413">
    <iact:property name="dataType"/>
    <iact:actionData xml:id="d210">
      <inkml:trace xmlns:inkml="http://www.w3.org/2003/InkML" xml:id="stk130" contextRef="#ctx0" brushRef="#br1">13241 20992 0,'0'0'2,"0"54"6,0-27-2,0 27 1,0-27 2,0 0-1,0 0 0,28-27-1</inkml:trace>
    </iact:actionData>
  </iact:action>
  <iact:action type="add" startTime="270567">
    <iact:property name="dataType"/>
    <iact:actionData xml:id="d211">
      <inkml:trace xmlns:inkml="http://www.w3.org/2003/InkML" xml:id="stk131" contextRef="#ctx0" brushRef="#br1">13052 20478 0,'-27'-27'4,"54"54"-3,-54-81 8</inkml:trace>
    </iact:actionData>
  </iact:action>
  <iact:action type="add" startTime="270850">
    <iact:property name="dataType"/>
    <iact:actionData xml:id="d212">
      <inkml:trace xmlns:inkml="http://www.w3.org/2003/InkML" xml:id="stk132" contextRef="#ctx0" brushRef="#br1">13809 21046 0,'0'-27'6,"0"54"-6,0-81 2,0 27 7,0 0-2,0-27 1,0 27-2,0 0 5,0 0-5</inkml:trace>
    </iact:actionData>
  </iact:action>
  <iact:action type="add" startTime="271469">
    <iact:property name="dataType"/>
    <iact:actionData xml:id="d213">
      <inkml:trace xmlns:inkml="http://www.w3.org/2003/InkML" xml:id="stk133" contextRef="#ctx0" brushRef="#br1">13269 21235 0,'27'27'5,"-54"-54"-5,81 54 19,-27-27 20,-27-54-31,27 27 4,0 27-10,-27-54 3,0 27 2,27-54-1,0 54-1,0-54 2,-27 54 0,27-27 1,-27 27-1,27 0-1,0 27 3,0 0 2,0 0-7,0 0 4,0 54 0,0-54-4,0 0 2,0 27 0,0-27 0,0 0 0,0 0-2</inkml:trace>
    </iact:actionData>
  </iact:action>
  <iact:action type="add" startTime="272163">
    <iact:property name="dataType"/>
    <iact:actionData xml:id="d214">
      <inkml:trace xmlns:inkml="http://www.w3.org/2003/InkML" xml:id="stk134" contextRef="#ctx0" brushRef="#br1">14025 20857 0,'0'-27'5,"0"54"-5,27-81 8,-27 27 2,0-1 2,0 1 0,0 0-2,-54 27-4,0 0 5,27 0 2,0 0-3,0 27 2,27 28 4,-27-1-5,27 0-8,-27-27 3,27 0 2,-27 27-2,27 0 4,-27 0-4,27-27 2,0 0 0,0 0-2,0 0 0,0 0 6,54-27-10,0 27 14,-27-27-12,0 0 2,27 0 0,-27 0-1,0 0 2,0 0-6,0 0 4,54 0 3,0 0-2,-54-54 2,0 54-8</inkml:trace>
    </iact:actionData>
  </iact:action>
  <iact:action type="add" startTime="279904">
    <iact:property name="dataType"/>
    <iact:actionData xml:id="d215">
      <inkml:trace xmlns:inkml="http://www.w3.org/2003/InkML" xml:id="stk135" contextRef="#ctx0" brushRef="#br1">11161 28025 0,'0'0'3,"0"-27"11,54 27 299,0 0-301,-27 0-1,0 0 1,0 0-8,0 0 4,0 0 0,0 0-3,0-27 3,0 27-1,0 0 1,0 0 7,0 0-10,-27-27 3,27 27-3,0 0 2,0 0-2,0 0 3,0 0-5,0 0 6,-27-27-6,27 27 6,0 0 0,0 0 2,-27-27-7,27 27 3,0 0 1,0 0 4,0 0-3,-27-27-4,27 27 0,0 0 0,1 0 3,-28-27-2,27 27-4,0 0 7,0-27-1,0 27 6,-27-28-6,27 28 0,0 0 17,0 0-9,0 0-8,0 0 7,0 0-6,0 0 2,0 0 2,0 0-1,0 0 4,0 0-5,0 0-1,0 0-4,0 0-1,0 0 2,0 0-3,0 0 2,27 0 2,-27 0-1,0 0 0,0 0-1,0 0-2,0 0 6,0 0-1,0 0-3,0 0 0,0 0 3,0 0-3,0 0 6,0 0-7,-27-54-3,27 54 2,0 0 7,0 0-4,0 0-2,0 0 0,0 0 7,0 0-11,0 0 3,0-27 1,0 27 2,28 0-2,-28-27 0,0 27 2,0 0-6,0 0 2,0 0 2,0 0 1,0 0-5,0-27 4,0 27 0,0 0 2,0 0-1,0 0-5,0 0 4,27 0 4,-27 0-2,0 0 4,27 0-7,-27 0 7,27 0-7,-27 0 9,27 0-8,-27 0 4,27 0-4,-27 0 1,0 0 0,0 0-3,0 0 4,0 0-1,0 0-1,0 0 0,0 0 2,0 0-2,0 0 1,0 0-1,0 0 0,-27-27 0,27 27 0,0 0 1,0 0 6,0 0-10,0 0 5,0 0-5,1 0 6,-1 0-4,0 0 1,0 0 4,0 0-3,0 0-1,0 0 3,0 0-3,0 0 5,0 0-6,0 0-2,0 0 5,0 0-2,0 0 0,0 0 1,0 0-2,0 0 2,0 0 0,0 0 0,0 0-2,0 0 5,0 0-5,0 0 1,0 0 1,0 0-1,0 0 0,0 0 2,27 0-3,-27 0 1,0 0 2,0 0-2,0 0-1,0 0 5,0 0-4,-108 0 21</inkml:trace>
    </iact:actionData>
  </iact:action>
  <iact:action type="add" startTime="281938">
    <iact:property name="dataType"/>
    <iact:actionData xml:id="d216">
      <inkml:trace xmlns:inkml="http://www.w3.org/2003/InkML" xml:id="stk136" contextRef="#ctx0" brushRef="#br1">11647 29567 0,'27'0'38,"0"0"-25,0 0 2,0 0-11,0 0 4,0 0 4,0 0-8,0 54 4,0-54 5,0 0-2,0 0-6,0 0 2,1 0 1,-1 0-3,0 0 10,27 0-13,-27 0 3,0 0 4,27 0-2,0-54-2,-27 54 1,27 0-1,-54-27 4,54 27-3,0 0-1,-27 0 3,0 0-4,0 0 2,0 0 0,0 0-4,0 0 1,27 0 4,0-27 0,0 27-2,0 0 4,0 0-4,-27 0 2,0 0-6,0 0 4,27 0 0,-27-27 2,27 27-1,-27 0-1,27 0 4,-27 0-4,0 0 3,1 0-2,-1-27 0,27 27 3,0 0-4,0 0 1,-27-27-4,0 27 3,27 0 1,0-28 0,0 28 0,-27 0 0,27 0 3,0-27-3,-27 27 2,0 0-2,0 0-5,0-27 4,0 27 1,0 0-4,0 0 2,0 0 3,27 0-6,-27 0 4,27 0 1,-27-27 3,27 27-3,-27-27-5,0 27 3,0 0 4,0-27-7,0 27 5,0 0 0,0-27 0,0 27-5,0 0 3,28 0 6,-28 0-3,0 0 1,0 0-3,0 0 1,0 0 0,0 0 0,0 0 3,0 0-2,0 0 2,0 0-1,0 0 1,0 0-3,0 0 0,0 0 0,0 0 0,0 0 0,0 0 0,27 0 0,-27 0 4,27 0-5,-27 0 0,0 0 0,0 0-1,0 0 0,0 0-1,0 0 6,0 0-7,0 0 6,0 0-1,0 0 1,0 0 8,-27-27 4</inkml:trace>
    </iact:actionData>
  </iact:action>
  <iact:action type="add" startTime="283507">
    <iact:property name="dataType"/>
    <iact:actionData xml:id="d217">
      <inkml:trace xmlns:inkml="http://www.w3.org/2003/InkML" xml:id="stk137" contextRef="#ctx0" brushRef="#br1">12296 27349 0,'0'27'22,"0"0"-6,54-27-10,-54 27 0,54-27 2,-54 27-2,27-27 1,27 27 1,0-27 2,-27 0-4,27 0 4,0-81-3,0 27 4,27-55-3,-54 55 2,-27 27 2,0 0-3,0 0-3,0 0 3,0 0-2,-54 0 1,54 0-6,-54 0 5,27 0 3,-27 0-3,0 27 2,27 0-5,0 0 1,0 0-2,27 81 1,-27-81 0,0 27 1,27 0 11,-27-27-13,27 27-1,-27 0 9,27 0-10,0 0 3,-27 0 1,27 0 2,0 0-6,-27 1 2,27-1 3,0 27-2,0-27 0,0 0-3,0 27 3,0-27 0,0 0 3,0 27-6,0-27 4,0 0-1,0 0 3,0 0-4,54-27 1,-54 27-1,0 0-1,27-27 8,-27 27-4,54 0 0,-27-27 1,0 28 3,0-28-8,0 0 4,0 0-5,0 0 4,0 0 1,0 0-5,0 0 3,27 0 3,-27 0-3,0 0 0,0 0 0,0 0 1,0-55-3,0 55 1,0 0 2,0 0 2,0-27-4,0 27 1,0 0-1,0-27 4,0 27-4,0 0-3</inkml:trace>
    </iact:actionData>
  </iact:action>
  <iact:action type="add" startTime="284270">
    <iact:property name="dataType"/>
    <iact:actionData xml:id="d218">
      <inkml:trace xmlns:inkml="http://www.w3.org/2003/InkML" xml:id="stk138" contextRef="#ctx0" brushRef="#br1">13566 27186 0,'0'-27'8,"-54"27"-1,0 0 5,0 0-2,0 0-2,27 0 0,0 0-2,0 54 1,-1 1 1,1 26 0,27-54-7,-27 27 9,27 54-1,0-54 1,0 27-3,54-54 4,-54 0-4,55-27 4,-28 27-4,0-27 1,54 0-1,-27 0 7,-27 0-12,0 0 4,0 0 1,0-54 0,0 54-5,-27-54 5,27 54-4,0-81 6,0 0-3,-27 27-5,0 27 3,0 0 2,27-54-2,-27 54 1,0-1 5,0 1-4,0 0 8,0 81 27,0-26-26,27-28-12,-27 54 1,0-27 4,27 0-3,-27 0 2,0 0-5,0 0 3,27 27 3,0-27-2,0 0 3,0 0-1,0-27 2,0 27-4,0-27 3,27 0-4</inkml:trace>
    </iact:actionData>
  </iact:action>
  <iact:action type="add" startTime="284906">
    <iact:property name="dataType"/>
    <iact:actionData xml:id="d219">
      <inkml:trace xmlns:inkml="http://www.w3.org/2003/InkML" xml:id="stk139" contextRef="#ctx0" brushRef="#br1">14403 26916 0,'-54'0'6,"108"0"-6,-162-27 4,81 27 4,0 0 0,0 0-1,27 54 10,0 0-9,0 0 0,0-27-4,0 0 6,54 27-7,-54-27 2,0 0 4,27 28-2,-27-28 2,27 0-2,0 0 4,0 0-4,-27 0-5,27-27 8,-27 27-3,0 0 6,-54-27 30,0-54-37,27 54 7,0-27-10,0 27 12,27-27-11</inkml:trace>
    </iact:actionData>
  </iact:action>
  <iact:action type="add" startTime="285406">
    <iact:property name="dataType"/>
    <iact:actionData xml:id="d220">
      <inkml:trace xmlns:inkml="http://www.w3.org/2003/InkML" xml:id="stk140" contextRef="#ctx0" brushRef="#br1">14674 26916 0,'0'54'39,"0"0"-25,0 0-11,0 27 5,0-27 0,0 1 0,0-1-1,0-27 1,0 0-1,0 0-6,27 0 5,-27 0 2,54-27-1,-54 27 2,54-27-2,-27 0 5,0 0-2,0-54 1,-27 27-5,27 27-1,-27-54 3,27-27 2,-27 53-3,0 1 0,0-27 1,0 27 1,0 0-2,0 0 3,27 0-3,-27 0 3,0 0-2,27 27 20,-27 54-20,0 0-4,27-54 4,-27 54-2,0 0 2,27-27-1,-27 28 1,27-28 0,0 0 4,-27 0-4,27-27 0,0 0 7,0 0-4</inkml:trace>
    </iact:actionData>
  </iact:action>
  <iact:action type="add" startTime="286015">
    <iact:property name="dataType"/>
    <iact:actionData xml:id="d221">
      <inkml:trace xmlns:inkml="http://www.w3.org/2003/InkML" xml:id="stk141" contextRef="#ctx0" brushRef="#br1">15565 27349 0,'0'0'9,"0"-54"20,0-1-25,0 28 3,0-27 6,0 0-10,0 27 6,0 0-4,0-27 3,-54 0 0,54 0-1,-27 27 1,27 0 2,54 27 24,-54 27-26,27-27-1,27 54 3,-27-54-3,0 27 3,0-27-2,0 0 0,0 0-2,0 0 4,1 0-4,-28-54 3,27 54-2,0 0 3,0-27-1,0 27-1,0-27-1,0 0 2,-27-27-1,27 54-7,-27-27 6,27-1 1,-27 1-6,27 27 8,-27-27-4,27 27 3,-27-27-2,0 0 8,0 0-3,-54 27 20,27 0-20,-27 54-5,27 0-3,0 1 10,0 26-12,27-54 6,-27 0-3,27 54 3,0-54-1,0 0-6,0 0 4,0 54 1,0-54 4,0 0-8,0 0 5,0 0 1,54-27 1,-27 27-2,27-27-1,27 0 2,-54 0-2,0-54 1,0 54-4</inkml:trace>
    </iact:actionData>
  </iact:action>
  <iact:action type="add" startTime="287625">
    <iact:property name="dataType"/>
    <iact:actionData xml:id="d222">
      <inkml:trace xmlns:inkml="http://www.w3.org/2003/InkML" xml:id="stk142" contextRef="#ctx0" brushRef="#br1">12674 28268 0,'27'27'5,"-27"0"-1,0 1 5,0-1-6,0 0 2,0 27-1,0 0 4,27 27-3,-27-27 0,27 54 3,-27-54-1,0 0-6,0 1 7,27 53-2,-27-81-5,0 27 4,0-27 2,0 0-6,27 27 4,-27-27 2,0 0-1,0 0-5,27 0 9,-27-81 25,0 0-28,0-54 1,0 54-6,0 0 2,0 0 2,54 0 2,-54-82-3,27 55 0,-27-27 3,27 27-2,-27 27 3,27 27-4,27 27 5,-27 0-5,0 0 1,0 54-4,0-54 3,27 54 1,-27 27 5,28 81-5,-28-108 4,-27 0-9,54 28 5,-27-1 4,-27 0-5,0-27 1,27-27-4,-27 0 6,0 27-2,0-27 1,0 0-2,0 0 0,-81 0 5,54 0-3,-55 1 2,55-28-3,0 27 0,0 0-1,-27-27-4,27 0 2,0 0 2,0 27 0,0-27 4,27-54 21</inkml:trace>
    </iact:actionData>
  </iact:action>
  <iact:action type="add" startTime="288336">
    <iact:property name="dataType"/>
    <iact:actionData xml:id="d223">
      <inkml:trace xmlns:inkml="http://www.w3.org/2003/InkML" xml:id="stk143" contextRef="#ctx0" brushRef="#br1">14025 29134 0,'54'0'5,"-108"0"-5,135-81 10,-54 27-4,0-27 7,-27 26-6,27 55-4,-27-81 2,0 27 6,0 27-3,0-27-1,0 27 2,-54 0-2,54 0 3,-54 0-3,27 27-6,-27 0 11,27 0-4,0 0-1,0 0 1,0 0 0,0 54 0,0 0 0,27 27-2,-27 27 4,27 1-2,0-1 0,0-54-6,0 0 4,0-27-5,0 27 7,0 0-3,54-27-4,-54 0 6,0 0-3,54-27 0,-54 27-1,27-27 2,-27 28-2,54-28 0,-54 27 1,27-27 2,0 27-5,0-27 4,0 27-2,0-27 6,0 27-4,0-27-2,0 0 0,0 0 6,0 0-6,-27-81 4,27 81-5,0-27 3,0 27-2</inkml:trace>
    </iact:actionData>
  </iact:action>
  <iact:action type="add" startTime="288858">
    <iact:property name="dataType"/>
    <iact:actionData xml:id="d224">
      <inkml:trace xmlns:inkml="http://www.w3.org/2003/InkML" xml:id="stk144" contextRef="#ctx0" brushRef="#br1">14593 28350 0,'0'0'6,"-27"0"1,27 54 6,0 0-4,0 0-1,0-27 1,54 81-1,0-54 0,-27 27-1,-27-54 4,27 27-10,0 1 9,-27 26 0,27-54-3,-27 0 5,-81-27 24,27 0-32,27 0 4,-27 0 0,27 0 5</inkml:trace>
    </iact:actionData>
  </iact:action>
  <iact:action type="add" startTime="289424">
    <iact:property name="dataType"/>
    <iact:actionData xml:id="d225">
      <inkml:trace xmlns:inkml="http://www.w3.org/2003/InkML" xml:id="stk145" contextRef="#ctx0" brushRef="#br1">14971 28728 0,'0'0'6,"0"-54"-4,0 27 8,27-27-4,0 0 8,0 27-6,-27 0 2,0 0-5,0 0 27,0 0-21,-54 27 5,54-27-8,-27 27 5,0 0-4,0 0 1,27 54 15,0-27-13,0 0 1,0 0-7</inkml:trace>
    </iact:actionData>
  </iact:action>
  <iact:action type="remove" startTime="292166">
    <iact:property name="style" value="instant"/>
    <iact:actionData xml:id="d226" ref="#d223"/>
  </iact:action>
  <iact:action type="remove" startTime="292453">
    <iact:property name="style" value="instant"/>
    <iact:actionData xml:id="d227" ref="#d224"/>
  </iact:action>
  <iact:action type="remove" startTime="292584">
    <iact:property name="style" value="instant"/>
    <iact:actionData xml:id="d228" ref="#d225"/>
  </iact:action>
  <iact:action type="add" startTime="292201">
    <iact:property name="dataType" value="strokeEraser"/>
    <iact:actionData xml:id="d229">
      <inkml:trace xmlns:inkml="http://www.w3.org/2003/InkML" xml:id="stk146" contextRef="#ctx0" brushRef="#br2">47747 37491 0,'0'0'38,"0"27"-34,0-81 9,0 0-2,0-27-7,0 54-3,0-27 3,0 0 0,0 27-1,54 0 2,-54 0 0,0 0-3,0 0 2,0 0 3,27 27 2,-27 54 14,0 0-14,0 27-1,0-54-5,0 0 1,0 0 2,0 0-2,0 0-2,0 27 3,0-27-2,0 0 2,0 0 3,0 0-4,0 0 0,54-27 4,-27 0 3,0 0-2,-27-54-5,27 54-1,0-54 2,0 54 0,0-81-2,0 27 1,-27 27-1,27 0 2,0-27-1,0 27 0,0 27 0,0-27 0,-27 0 0,27 0-1,0 27 31,54-82-24,-54 82-6,0 0 8,-27 55-7,27-55 3,-27 54-4,27-54 0,-27 54 0,27-54 1,-27 54-2,27-54 1,-27 27-1,27-27 1,-27 27 1,27-27 3,0 0 4,-27-81-8,27 81 30,81-244-23,-108 190-7,27 54-1,-27-27 4,27 27 9,0 0-4,-27 54-7,27-54 2,-27 54-3,0-27 12,27-27-12,-27-81 29,0 27-26,0 0 3,0 0-4,27 27 2,-27 81 29,0 0-25,0 0-5,0-27-1,0 27-3,0-27 2,-54 1 0,54-1-1,0 0 1,-54 0-1,54 27 0,-27-27 0,0 27 1,0-27-1,-27 27 0,27-27-4</inkml:trace>
    </iact:actionData>
  </iact:action>
  <iact:action type="add" startTime="295395">
    <iact:property name="dataType"/>
    <iact:actionData xml:id="d230">
      <inkml:trace xmlns:inkml="http://www.w3.org/2003/InkML" xml:id="stk147" contextRef="#ctx0" brushRef="#br1">13863 28674 0,'-54'0'5,"108"0"-5,-135 0 8,54 0-1,0 0-1,0 81 1,0-81 1,0 54-2,27 0 3,0-26 12,0-1-19,0 0 5,54 27 1,-54-27-2,54 0-1,-54 27 4,54 0-2,-27-27-6,-27 27 7,27-27-7,0 0 10,-27 0-10,27 0 7,-81-27 46,0 0-46,0 0-4,0 54 8,27-54-5,0 0-5,-27 28 6,27-28 5,27-55 1</inkml:trace>
    </iact:actionData>
  </iact:action>
  <iact:action type="add" startTime="295920">
    <iact:property name="dataType"/>
    <iact:actionData xml:id="d231">
      <inkml:trace xmlns:inkml="http://www.w3.org/2003/InkML" xml:id="stk148" contextRef="#ctx0" brushRef="#br1">14160 28999 0,'27'0'6,"-27"-54"-4,27 54 1,-81 54-3,108-135 3,-54 26 11,0 28-2,0 0-4,0 0-1,0 0 2,-54 27-1,54-27 0,-27 0 0,0 0-1,0 27 4,0-27-3,0 0 2,0 27 0,0 0 1,27 81-3,-27-27 0,27-27 3,0 54-5,0-26 5,0-1-4,0-27-5,0 27 7,0-27-7,0 54 4,0-27 2,54 0-1,-54-27 1,27 0 0,0 0 4,0-27-5,0 0 2,0 0-7,0 0 3,27-54 3,-27 54-1,0-54-6,0 54 6,27-27-3,-27 27 1,0 0-4</inkml:trace>
    </iact:actionData>
  </iact:action>
  <iact:action type="add" startTime="296441">
    <iact:property name="dataType"/>
    <iact:actionData xml:id="d232">
      <inkml:trace xmlns:inkml="http://www.w3.org/2003/InkML" xml:id="stk149" contextRef="#ctx0" brushRef="#br1">14647 28701 0,'0'54'8,"0"-108"-8,0 189 4,0-80 7,0 26-2,0-27 0,0-27 0,0 0 4,0-81 38,0 27-46,0-27 4,0 27 0,0-55-1,0 28 1,0 0-1,54 0 1,-54 27-1,54 0 0,-27-27 1,0 27-2,27 0 3,0-27 0,-27 27-10</inkml:trace>
    </iact:actionData>
  </iact:action>
  <iact:action type="add" startTime="296927">
    <iact:property name="dataType"/>
    <iact:actionData xml:id="d233">
      <inkml:trace xmlns:inkml="http://www.w3.org/2003/InkML" xml:id="stk150" contextRef="#ctx0" brushRef="#br1">15052 28728 0,'0'0'4,"0"54"1,0 0 1,54-27 1,-54 1 1,0-1 0,27-27-7,-27 27 8,0 0-7,27 0 4,27 27 7,-27 54-6,0-27 3,0-27 1,0-27-1,-27-81 7,0-27-7,0 27-3,27 0-5,-27-27 5,0 27-4,27-55 1,-27 55 8,0-54-4,27 81 2,-27-27-3,0 27 7</inkml:trace>
    </iact:actionData>
  </iact:action>
  <iact:action type="add" startTime="297329">
    <iact:property name="dataType"/>
    <iact:actionData xml:id="d234">
      <inkml:trace xmlns:inkml="http://www.w3.org/2003/InkML" xml:id="stk151" contextRef="#ctx0" brushRef="#br1">15809 28863 0,'27'-27'6,"-54"54"-4,54-108 5,0 54 1,-27 0 0,27 0 0,-27-27 4,0 0-5,0 27-5,0 0 7,0 0-2,0 0 4,-54 27-4,27 0 2,-1 0-2,-26 0 2,27 54-2,0-27 1,0 27-2,27 27 6,0 0-5,-27-54-6,27 27 9,0 55-4,0-82 4,0 0-9,0 54 3,0-54 3,0 0-1,54 0 0,0-27 7,-27 0-6,28 0 2,-55-54-3,54 54 2,-27-54-2,0 0 2</inkml:trace>
    </iact:actionData>
  </iact:action>
  <iact:action type="add" startTime="298288">
    <iact:property name="dataType"/>
    <iact:actionData xml:id="d235">
      <inkml:trace xmlns:inkml="http://www.w3.org/2003/InkML" xml:id="stk152" contextRef="#ctx0" brushRef="#br1">12701 28566 0,'-54'0'32,"54"27"-26,0 27 5,0-108 190,0 27-175,0 0-19,0 0-5,-54 27 4,54-27 3,0 0-3,0 0 4,-27 27 6,27-27 32,0 0-35,0 0-6,0-1 2,0 1-1,-27 27-4,0 0 43,27-27-39,-27 0 5,27 0-10,0 0 4,0 0-1,0 0 0,0 0-1</inkml:trace>
    </iact:actionData>
  </iact:action>
  <iact:action type="add" startTime="299934">
    <iact:property name="dataType"/>
    <iact:actionData xml:id="d236">
      <inkml:trace xmlns:inkml="http://www.w3.org/2003/InkML" xml:id="stk153" contextRef="#ctx0" brushRef="#br1">13187 30757 0,'0'0'4,"0"27"-2,-54 27 9,54 27-1,0-27-3,0-27-5,0 28 8,0-28-9,54 27 6,-54 0 0,54 0 0,-54 0 5,28 0-5,-28-27 4,0 27-3,0 27-1,27 1 0,-27-28 0,0 0 0,0-27 2,27-27 0</inkml:trace>
    </iact:actionData>
  </iact:action>
  <iact:action type="add" startTime="300265">
    <iact:property name="dataType"/>
    <iact:actionData xml:id="d237">
      <inkml:trace xmlns:inkml="http://www.w3.org/2003/InkML" xml:id="stk154" contextRef="#ctx0" brushRef="#br1">13052 30486 0,'0'-27'7,"0"54"-7,0-81 6,54 54-5,-54-27 7,81 0 3,1-27-3,-1 54 0,27 0-1,-27 0 2,0 54-2,-27 27 2,54 82-2,-81-109 4,0 0-10,27 27 9,0 54-1,-27-81 3,-27-27-11,27 1 7,-27-1 3,0 0-10,0 0 6,-81 0 1,27 0 0,0 27-1,-27-27 2,27 0 3,27 0-1,0-27-5</inkml:trace>
    </iact:actionData>
  </iact:action>
  <iact:action type="add" startTime="300829">
    <iact:property name="dataType"/>
    <iact:actionData xml:id="d238">
      <inkml:trace xmlns:inkml="http://www.w3.org/2003/InkML" xml:id="stk155" contextRef="#ctx0" brushRef="#br1">14295 31298 0,'0'27'12,"-27"-27"-9</inkml:trace>
    </iact:actionData>
  </iact:action>
  <iact:action type="remove" startTime="302682">
    <iact:property name="style" value="instant"/>
    <iact:actionData xml:id="d239" ref="#d237"/>
  </iact:action>
  <iact:action type="remove" startTime="303008">
    <iact:property name="style" value="instant"/>
    <iact:actionData xml:id="d240" ref="#d236"/>
  </iact:action>
  <iact:action type="add" startTime="302728">
    <iact:property name="dataType" value="strokeEraser"/>
    <iact:actionData xml:id="d241">
      <inkml:trace xmlns:inkml="http://www.w3.org/2003/InkML" xml:id="stk156" contextRef="#ctx0" brushRef="#br2">47476 39628 0,'0'0'51,"-270"731"-44,324-785 1,-54-28 0,81-53-1,-27 54-6,-54 27 3,27-27 0,-27 27 1,54 0 1,-54-1-5,27 1 2,-27 27 2,0 0-2,0 0 6,-54 27 12,54 81-14,-81-81-3,81 27 0,-54-27 0,54 55 1,-54-55-1,54 27-1,-27-27 1,0 0 5,27-82 26,0 28-31,54-27 0,-54 27 0,0-27 0,81 0 0,-81 27 0,27 0 0,-27 27 1,0-1-2,27 28 1,-27-27 1,0 82 11,-54-55-12,54 81-1,0-27 1,-81 0 0,81 27 0,-81-27 0,81 0 0,-54 0 0,54 0 0,-54-27 0,54 1-1,-54-1 36,27 0-29,108-81 6,-27-82-10,0 82 1,-54 27-4,0 108 33,-54-54-28,0 27 0,54 1-1,-54-55-3,54 27 1,81-27 42,-54 0-31,-27 54 97</inkml:trace>
    </iact:actionData>
  </iact:action>
  <iact:action type="add" startTime="305706">
    <iact:property name="dataType"/>
    <iact:actionData xml:id="d242">
      <inkml:trace xmlns:inkml="http://www.w3.org/2003/InkML" xml:id="stk157" contextRef="#ctx0" brushRef="#br1">13350 31082 0,'0'27'7,"0"0"1,0 0-3,0 0 0,0 54 5,0-54-5,81 0 1,-81 27-1,0-27 0,27 27 1,-27-27 0,27 27-1,-27-27 4,27 1-4,-27-1 3,0 0 0,0 0-1,0 0 1,0 0-3,0 0 2,0 0-3,-54 0 1,54 0 2,0 0 1,0-81 12</inkml:trace>
    </iact:actionData>
  </iact:action>
  <iact:action type="add" startTime="306073">
    <iact:property name="dataType"/>
    <iact:actionData xml:id="d243">
      <inkml:trace xmlns:inkml="http://www.w3.org/2003/InkML" xml:id="stk158" contextRef="#ctx0" brushRef="#br1">13404 30973 0,'0'-27'5,"0"54"-5,0-81 3,0 27 6,0-27-3,0 0-1,0 0 2,54 27 1,-54 0 0,54 0-2,0 27 4,-27 0-5,0 0 2,0 0 2,0 0-3,0 0 4,0 0-5,0 27 2,0-27-1,0 27-2,0-27 4,27 27-3,-27 0 3,27 27-2,0 0 1,-27 27 2,0-27-2,-27 1 1,27-28-6,-27 54 4,0-54 0,0 54-1,0-54 1,0 27 0,0-27 2,0 0-3,0 0 3,-27-27-3,27 27 1,-54-27 6,54 27-7,-27-27 2,0 27-3,0-27 1,-27 27 2,27-27-6,-27 27 5,-27-27 2,0 28-2,54-28 5,0 0-10,0 0 3,0 0 3,27 27-1,0 0 0,0 0 2</inkml:trace>
    </iact:actionData>
  </iact:action>
  <iact:action type="add" startTime="306889">
    <iact:property name="dataType"/>
    <iact:actionData xml:id="d244">
      <inkml:trace xmlns:inkml="http://www.w3.org/2003/InkML" xml:id="stk159" contextRef="#ctx0" brushRef="#br1">14349 31568 0,'27'-27'7,"-54"54"-7,81-54 8,-27 0 0,-27 0-3,0 0 2,27 27-1,0-54 0,-27 27 3,27-54-2,1 54 2,-1-27-3,-27 27 7,0 0-8,-55 27 14,1 0-7,0 0-4,27 0 0,0 54 5,0-54-12,0 27 16,-27 27-11,27 0-4,27-27 6,-54 27-3,54 0 7,-54 82-7,54-109 6,0 27-10,-27 0 4,27 0 6,0-27-6,0 0 1,81 0 1,-81 0-2,54-27 1,0 0 0,-54 27-1,81-27 2,-54 0-1,27 0 0,-27-54 2,27 54-2,-26-54-1,-1 54 4,27-27-9</inkml:trace>
    </iact:actionData>
  </iact:action>
  <iact:action type="add" startTime="307403">
    <iact:property name="dataType"/>
    <iact:actionData xml:id="d245">
      <inkml:trace xmlns:inkml="http://www.w3.org/2003/InkML" xml:id="stk160" contextRef="#ctx0" brushRef="#br1">14863 31433 0,'0'0'3,"0"81"3,0-54-2,0 55 4,0 26 0,27 54-2,-27-27 4,54 1-4,-27 26 5,-27-27-4,27-81 3,-27 0-3,0-27 4,0-81 9,0-27-7,0 27-10,0 0 1,0 0 5,-54-81-3,54 53-4,0 28 5,-27-108-1,0 0 0,27 81 1,-27-55-1,27 82 3,0 0-7,0-54 2,0 81 2,0-27 2,0 27-3,0 0 4,54 27 6,-27 0-4,-27 81-2,27-81-7,27 27 3,-27 27 3,-27-27 0,27 0 3,-27 0-8,0 0 2,0 0 4,0 0-3,0 0-1,-81 0 2,81 0-6,0 0 4,-27 28 3,-27-28-2,54 0 1,-27-27-1,27-54 22</inkml:trace>
    </iact:actionData>
  </iact:action>
  <iact:action type="add" startTime="308018">
    <iact:property name="dataType"/>
    <iact:actionData xml:id="d246">
      <inkml:trace xmlns:inkml="http://www.w3.org/2003/InkML" xml:id="stk161" contextRef="#ctx0" brushRef="#br1">15322 31623 0,'27'0'6,"-54"0"-6,81 0 10,-54-55-4,27 55 0,0-81 1,0 27-1,-27 0 3,27 27-3,-27 0 5,0 0-5,0 0 1,0 0 3,-54 27-1,54-27 2,-27 27-5,0-27 4,0 27-1,0 0-2,0 0 14,27 81-18,0-27 9,0-27-8,0 27 4,0-27 0,0 0-3,0 27 2,0-27 1,0 28-2,0 26 1,0-54 0,0 0-6,0 0 7,0 0-1,54-27 1,-27 0 5,0-54-6,0 27 3,0 27-3,0-54 0,0 0-7</inkml:trace>
    </iact:actionData>
  </iact:action>
  <iact:action type="add" startTime="308511">
    <iact:property name="dataType"/>
    <iact:actionData xml:id="d247">
      <inkml:trace xmlns:inkml="http://www.w3.org/2003/InkML" xml:id="stk162" contextRef="#ctx0" brushRef="#br1">15809 31406 0,'0'-54'6,"0"108"-5,0-135 5,0 54-6,0-27 10,0 27-1,0 0 2,0 0-4,0 0 6,27 27-6,0 0 8,0 0-5,-27 54-3,27-54-1,0 54 0,-27 0 1,27-54-5,-27 54 3,27-54-3,-27 54 5,27-27 0,-27 27-2,27-54 3,-27 54-2,27-27 1,-27 1 0,27-1-1,-27 0-4</inkml:trace>
    </iact:actionData>
  </iact:action>
  <iact:action type="add" startTime="308878">
    <iact:property name="dataType"/>
    <iact:actionData xml:id="d248">
      <inkml:trace xmlns:inkml="http://www.w3.org/2003/InkML" xml:id="stk163" contextRef="#ctx0" brushRef="#br1">16403 31163 0,'0'0'5,"-27"54"9,0 0-3,0-27-2,0 27-6,27-27 5,0 0-2,0 27 1,0-27 0,0 0-1,0 27 0,0-26 0,0 26 1,54-27 0,-54 0 1,27-27-2,0 0 2,0 0-1,-27-54-1,27 54 3,27-54-3,-54-82 4,27 55-3,-27-27 2,0 27-6,0 27 0,0 0 1,0-28 0,0 55-2,0-27 1,0 0 2,-54 27 1,54-27-5,0 27 3,-54 0 1,54-27-2,0 27 3,-54 0-2,54 0-1,-27 0 1,27-27 0,-27 54 0,27-28-1,-27 1 2,27 0-1,-27 27 0,27-27 0,81 81 26,-81 1-24,27 26 5,-27-54-10,0 0 2,0 27 5,0-27-4,0 27-3,0-27 3,0 27 5,0 0-8,0-27 2,0 27 0,0 1 0,27-1 2,-27-27-1,27 27 0,-27 0 2,0-27-4,27 27 1,-27-27 1,27 0 2,0 27-1,0-27-1,0 0 0,0 0 0,0-27 1,0 27-4,0 0 5,0-27-4,0 28 3,0-28 4,0 0-8,0 0 7</inkml:trace>
    </iact:actionData>
  </iact:action>
  <iact:action type="add" startTime="309477">
    <iact:property name="dataType"/>
    <iact:actionData xml:id="d249">
      <inkml:trace xmlns:inkml="http://www.w3.org/2003/InkML" xml:id="stk164" contextRef="#ctx0" brushRef="#br1">17133 31460 0,'54'0'7,"-27"0"-4,0-54 6,0 0 6,-27 27-8,0-27-4,0 0 5,0 27-2,0 0 2,0 0-2,0 0 1,-54 27-6,54-27 5,-27 27 4,0 0 5,0 54-7,0-27 5,0 27-10,-1 0 11,28-27-11,-27-27 2,27 27 2,0 0-1,0 0-2,0 27 6,0-27-3,0 0-2,0 0 1,55 0-4,-55 0 5,27 1 1,-27-1-7,54 0 8,-27-27-2,27 0-3,-27 0 4,0 0-4,0-82-1,0 82 1,27-27 2,-27 27-2,0-54-2</inkml:trace>
    </iact:actionData>
  </iact:action>
  <iact:action type="add" startTime="309902">
    <iact:property name="dataType"/>
    <iact:actionData xml:id="d250">
      <inkml:trace xmlns:inkml="http://www.w3.org/2003/InkML" xml:id="stk165" contextRef="#ctx0" brushRef="#br1">17646 31433 0,'54'-54'19,"-54"27"-11,0-27-5,27 27 2,-27-27 6,0 27-7,0 0 4,27-54-3,-27 54 2,27-1-6,-27 1 5,27 0-4,-27 0 3,27-27 4,0 0-2,0 0 1,0 54 0,0 0 6,-27 81-5,0-27-6,27 0 2,-27 0 1,0-26 1,27 80-1,-27-54 0,54 0 1,-54-27 0,27 27 0,0 0 1,0-27 1,0 27-1,-27-27 1,0 0-3,27-27-4</inkml:trace>
    </iact:actionData>
  </iact:action>
  <iact:action type="add" startTime="310334">
    <iact:property name="dataType"/>
    <iact:actionData xml:id="d251">
      <inkml:trace xmlns:inkml="http://www.w3.org/2003/InkML" xml:id="stk166" contextRef="#ctx0" brushRef="#br1">18159 30216 0,'0'81'6,"0"-27"0,0 27 0,0-54 0,0 28 1,0-1-1,0-27-4,0 27 5,0 27-1,54 27 0,-54-54 0,0 0-4,0 0 2,0 1 4,0 26-2,54 27 1,-27-81 0,-27 0-5,27 0 2,1 0 5,-1 0-3</inkml:trace>
    </iact:actionData>
  </iact:action>
  <iact:action type="add" startTime="310630">
    <iact:property name="dataType"/>
    <iact:actionData xml:id="d252">
      <inkml:trace xmlns:inkml="http://www.w3.org/2003/InkML" xml:id="stk167" contextRef="#ctx0" brushRef="#br1">18078 31000 0,'27'0'5,"-54"0"-5,81 55 4,0-28 8,-27-27-6,0 0 1,0 0-6,27 0 4,1 0 1,-1 0 1,-27-82-6,0 82 4,0 0 2,0-27-7,0 27 0</inkml:trace>
    </iact:actionData>
  </iact:action>
  <iact:action type="remove" startTime="313271">
    <iact:property name="style" value="instant"/>
    <iact:actionData xml:id="d253" ref="#d242"/>
  </iact:action>
  <iact:action type="add" startTime="313250">
    <iact:property name="dataType" value="strokeEraser"/>
    <iact:actionData xml:id="d254">
      <inkml:trace xmlns:inkml="http://www.w3.org/2003/InkML" xml:id="stk168" contextRef="#ctx0" brushRef="#br2">47260 40359 0,'0'-27'10,"0"0"0,-54 27 33,27-27-23,-27 27 22,54 54-36,-54-54 2,108 0 68,-54 54-72,27-54 6,-27 54-8,27-54 3,0 27 2,0 0 1,0-27 4,-81 0 80,54-27-87,-54 27 8,54-27-2,-27 27-6,27-27 11</inkml:trace>
    </iact:actionData>
  </iact:action>
  <iact:action type="add" startTime="316506">
    <iact:property name="dataType"/>
    <iact:actionData xml:id="d255">
      <inkml:trace xmlns:inkml="http://www.w3.org/2003/InkML" xml:id="stk169" contextRef="#ctx0" brushRef="#br1">13296 30973 0,'0'-54'34,"0"27"-22,54 27 0,-54-27-6,54 27 78,-54-27-42,27 27-35,-27-27 5,27 0-5,0 27-1,-27-27 2,27 27 3,-27 27 29,0 27-23,0-27 28,0 0-33,0 0-5,-27 0 3,27 0-8,0 0 16,0 0 16,0 1-22,0-1 0,0 0-3,0 0-4,0 0 3,0 0-1,0 27 72,27-54-67,-27 27 21,27-27 2,0 0-19,-27 27-11,0 0 38,0 0-14,0 54 127,0-27-145,0 0-1,0-27-4,0 28 5,54-55-9,-27 0 13,-27-82-14</inkml:trace>
    </iact:actionData>
  </iact:action>
  <iact:action type="add" startTime="324070">
    <iact:property name="dataType"/>
    <iact:actionData xml:id="d256">
      <inkml:trace xmlns:inkml="http://www.w3.org/2003/InkML" xml:id="stk170" contextRef="#ctx0" brushRef="#br1">4703 16285 0,'54'0'98,"0"0"-90,-27 0-1,27 0 2,-27 0-1,0 0-4,0 0 6,0 0-8,-27-54 2,27 54 1,27-27 4,-27 0-3,0 27 2,0-54-3,0 27 1,0 0-5,0 0 4,27-27 0,27 0 1,-54 26 1,54-26-2,-54 54 1,54-54 0,-54 54 0,28-27 0,-28 0 0,0 27-1,0-27 0,0 27 1,0-27-1,0 27 4,0-27-3,0 0 0,0 27-1,0-27 0,27-27 1,-27 27 0,27-27 0,-27 27-1,0 27 2,-27-27-6,27 0 4,0-1 1,0 28 0,0-27-1,0 27 6,-27-27-6,0 0 1,27 0 3,-27 0-7,0 0 2,27 0 4,-27 0-4,27 0 1,0 0 3,-27 0-7,27 0 3,0-27-2,0 27 5,27-27-1,-54 27 0,27-28 0,0 28 0,-27 0 0,0 0-1,0 0 1,0 0-1,0 0 1,0 0-2,0 0 1,-54-27 4,0 27-1,54 0-3,-27 0 0,-27 0 1,54 0-1,-27 0 0,0 27-1,27-27 2,-27 0 0,0 0-5,27-1 3,0 1 1,-27 0 1,0 0-1,27-27-1,-27 27 3,0-27-2,0 27 0,0-54 2,27 54-1,-27-27 0,27 27 0,-27-27-1,0 27 5,0-28-5,0 55-3,0-27 6,-27 0-2,0 0-1,27 27 2,-27-27-2,27 27 4,0 0-4,0 0-1,0 0 2,-1 0 2,1 0-3,-27 0 4,27 0-5,0 0 2,0 0 0,0 54-1,0-54 8,-27 0-11,27 0 2,0 27 0,0 0 3,0 0-2,27 1 2,-27-1-3,0-27 2,0 54 0,0-27 1,27 0-3,-27 0 3,27 0-1,-27 0 4,27 0-3,-27 0-2,0 0 6,0 27-7,0-27 6,0 27-9,-27 0 5,27 28 4,-27-28-4,0 0 0,54-27 1,-27 27-2,0-27 4,27 0-3,-27 0-1,27 0 3,-27 0-4,27 0 3,0 27-1,-27-27-1,27 0-3,0 0 2,-27 1 2,0 26-1,27-27 0,0 0 1,0 0-5,-27-27 3,27 27 2,0 0 3,0 0-8,0 0 5,0 0 2,54 0 0,-54 0-1,81 0-2,-81 0 1,27-27-1,-27 27 0,81 0 1,-27 0 0,-27 0-1,27 0 2,-27-27 1,0 28-7,0-28 4,27 0 1,-27 27 0,54-27-1,-27 0 2,0 0-2,0 0 0,0-82 1,-27 82-5,27 0 3,0-54 2,27 54 0,-54-27-6</inkml:trace>
    </iact:actionData>
  </iact:action>
  <iact:action type="add" startTime="327552">
    <iact:property name="dataType"/>
    <iact:actionData xml:id="d257">
      <inkml:trace xmlns:inkml="http://www.w3.org/2003/InkML" xml:id="stk171" contextRef="#ctx0" brushRef="#br1">14214 12471 0,'0'27'100,"27"-27"-88,27 0 5,-27 0-2,0 0-10,0 0 6,0 0 4,0 0-10,0 0 3,0 0 3,0 0-6,1 0 7,-1 0-8,0 0 4,0 0 0,0 0 4,0 0-8,0 0 8,0 0-8,0 0 8,0 0-4,0 0 4,0 0 4,0 0-2,0 0-5,0 0 3,0 0-4,0 0 0,0 0-3,0 0 10,0 0-6,0 0 7,0 0 0,0 0 4,0 0-3,0 0-6,0 0 4,0 0-2,0 0 4,0 0 2,0 0-3,0 0-4,-27 27 2,27-27-12,0 0 14,0 0 0,-27 27-9,27-27 3,0 0-4,0 0 6,0 0-4,0 0 1,0 0-2,0 0 5,0 0 0,0 0-7,-27 54 0,27-54 0,0 0 1,0 0 6,0 0-4,1 0 5,-1 0 2,0 0-3,0-27 4,-108 27 3</inkml:trace>
    </iact:actionData>
  </iact:action>
  <iact:action type="add" startTime="329918">
    <iact:property name="dataType"/>
    <iact:actionData xml:id="d258">
      <inkml:trace xmlns:inkml="http://www.w3.org/2003/InkML" xml:id="stk172" contextRef="#ctx0" brushRef="#br1">3054 13201 0,'0'0'3,"27"0"1,1 0-3,-1 55 7,0-55-4,0 0 1,0 27 0,0-27 0,0 0 3,0 0-4,-27 27 0,27-27 2,0 0-1,0 0 3,0 0 2,0 0-4,0 0 2,0 0-4,0 0 4,0 0-3,0 0 3,0 0-1,0 0 1,0 0 6,0 0-1,0 0-8,0 0 4,0 0-3,0 0 0,0 0 1,0 0-2,0 0 6,0 0-6,0 0 7,0 0 4,0 0-1,0 0 8,0 0-13,0 0 1,0 0 0,0 0-2,0 0-5,0 0 4,-27-54-3,27 54 1,0 0 2,-27-27-6,54 27 5,-54-28-2,27 28 0,0 0 2,0 0 0,-27-27 2,28 27-2,-1 0 5,-27-27 2,27 27-4,0 0 18,0 0 1,-27-54 41,0 27-53,-54 27-13</inkml:trace>
    </iact:actionData>
  </iact:action>
  <iact:action type="add" startTime="331070">
    <iact:property name="dataType"/>
    <iact:actionData xml:id="d259">
      <inkml:trace xmlns:inkml="http://www.w3.org/2003/InkML" xml:id="stk173" contextRef="#ctx0" brushRef="#br1">3109 12688 0,'0'27'22,"0"0"4,54 0-4,-27 0-6,0-27 0,-27 27-11,54-27-2,-27 0 5,0 0 5,0 0-2,0 0 1,-27 27-3,27-27-7,0 0 7,0 27 3,0-27-8,0 0 1,-27 27 2,27-27-3,0 27 5,0-27-5,0 27 3,0-27 8,0 0-10,-27 27 8,27-27-10,0 0 10,0 0-1,0 0-4,0 0-1,-27 27-3,27-27 3,0 0-2,0 0 0,0 0 2,0 0 2,0 0-2,0 0-2,0 0 1,0 0-1,0-54 2,0 54-2,0 0 3,0 0-3,0 0 1,0 0 0,0 0 0,0 0-1,0 0 3,0 0-3,0 0 6,1 0 1,-1 0 8,0 0 0,0 0-3,0 0-2,-27-54-1,27 54-4,-81 0 58</inkml:trace>
    </iact:actionData>
  </iact:action>
  <iact:action type="remove" startTime="333769">
    <iact:property name="style" value="instant"/>
    <iact:actionData xml:id="d260" ref="#d258"/>
  </iact:action>
  <iact:action type="remove" startTime="333828">
    <iact:property name="style" value="instant"/>
    <iact:actionData xml:id="d261" ref="#d259"/>
  </iact:action>
  <iact:action type="remove" startTime="334081">
    <iact:property name="style" value="instant"/>
    <iact:actionData xml:id="d262" ref="#d256"/>
  </iact:action>
  <iact:action type="remove" startTime="335312">
    <iact:property name="style" value="instant"/>
    <iact:actionData xml:id="d263" ref="#d257"/>
  </iact:action>
  <iact:action type="add" startTime="333689">
    <iact:property name="dataType" value="strokeEraser"/>
    <iact:actionData xml:id="d264">
      <inkml:trace xmlns:inkml="http://www.w3.org/2003/InkML" xml:id="stk174" contextRef="#ctx0" brushRef="#br2">37181 23344 0,'0'0'4,"0"27"-1,0 0-1,0 0 4,0-135 14,0 54-16,27 0-1,-27-27 2,0-27 0,0-1-2,0 1 1,0-27 0,0-27-1,0-28 3,0 1-3,0 0 2,0-28 38,-54-865 12,27 1758-35,27-540-19,-54 486 4,54-352-1,0-134 0,0-28-1,0-27 1,0-27 0,0 0 0,0-27-1,0 0 7,81-27-8,0-108 6,-27 27-4,27 0 1,0-55-1,1-26 0,26-27-1,0-28 2,0 1-1,27 0 0,-27-1-1,0 28 1,0 0 0,0 53 0,-27 1 0,0 27 0,0 27 0,-27 0 0,1 26 0,-28 1 1,0 27-2,0 27 2,-27 54 7,0 0-10,0 28 3,0-1-1,0 27 0,-54 27 1,54 28-1,0-1-1,-82 54 1,82 28 0,-27-1 1,27 1-1,-54 26-1,54 1 38,-135 1270-24,135-1459-16,54 53 4,0-135 0,0-54 3,-54 0-5,54-28 1,1 1 1,-1-27-1,0-27-1,0 0 2,27-28-1,-27 1-1,27-27 1,0-28 1,0 1-1,27-1-1,-27-26 1,0 27 0,-27 26 0,27 1 0,-27 54 1,0 26-1,-27 28-1,0 27 2,-27 27-2,27 27 1,-27 81 9,27 0-9,-27 1-1,0 53 1,0 27 1,0 0-2,0 28 2,-81 26-2,81-26 2,-54-1-1,54-27-1,-81 1 1,81-28 0,-54 0 0,0-27 0,27 0 0,0 1 0,0-28 0,0 0 1,27-27-2,-27-27 2,27 27-2,0-108 18,54 54-18,-54-135 1,81 54 0,0-28 0,0-26 0,0 0 0,27-54 0,1-1 1,26-26-1,-27-28-1,27 28 2,0-54-1,-27 53-1,0-26 1,0 53 0,-27 1 0,0 54 1,-27-1-2,27 55 1,-54 27 1,0 0-1,1 27-1,-1 0 1,-27 108 8,0-27-8,0 27 0,0 28 1,-82 26-2,82 27 1,-81 28 0,81-1 0,-81 0 1,81 28-2,-54-28 1,54-27 0,-54 1 1,54-28-2,0 0 2,0-54-1,0 0-1,0 1 1,0-28 0,81-27 0,-81 0 0,54-27 0,54 0 4,-81-54-3,28-28-1,26 1-2,-27-54 3,27 0-1,0-55 1,0-26-1,0-27-1,27 26 1,-27-26 1,0 26-2,0 28 2,27 0-1,-27 26-1,-27 55 1,27 27 0,-27 0 0,0 0 1,-26 54-2,-1-27 2,0 54-1,0-27-1,0 27 13,-27 81-8,27-81-4,-27 81 0,0-27 0,27 27 0,-27-27 1,0 54-1,27 1 0,-27-1 0,0 27-1,27 0 1,0 1 0,0 26 0,0-27 0,0-27 0,27 28 1,0-55-2,0 0 1,27-27 0,27-27 0,27-27 1,0 0-2,27-81 1,1 0 1,26-55-1,27 1-1,0-27 2,-27 27-1,27-55-1,-27 28 2,28 27-1,-55-1-1,0 28 1,-27 27 0,-27 0 0,0 27 0,-27 0 1,0 27-2,-54 0 1,27 0 1,-27 27-2,0 0 5,-27 54 5,27-54-9,-27 81-2,0 0 7,0-27-4,0 27 3,0-27-6,0 28 1,-81-1 0,81 0 1,0 27 0,0 0-1,-54-27 1,54 28 0,0-1 0,0-27 0,0 0 1,0 0-2,0-27 1,0-27 1,0 0-1,54-27 3,0 0 1,0-81 1,0 81-6,-26-81 1,26 0 0,0 27 0,0-27 1,27 0-1,-27 26 0,27 1-1,0 0 1,-27 0 0,27 0 1,0 27-2,0-27 1,0 0 1,0 27-2,-27-27 2,27 27-2,-27-27 2,27-1-2,-27 28 1,1-27 0,-1 27 0,0 0 0,-27 0 0,27 0 0,-27 0 1,0 0-1,0 27 3,-27-27-3,27 27 29,-27 81-31,0-27 12,27-54-11,-27 27 1,27 0 4,-27 0 0,27-27-4,0 27 0,-27 0 0,27-27 1,0 0-2,0 0 1,0 0 0,0 0 1,0 0-1,0 0-1,27 0 1,-27-81 0,27 81 1,0-54-2,-27 54 1,27-81 0,-27 27 0,0 54 0,0-54 0,0 54-1,-27-27 2,0 108 34,-54-27-30,54 0-2,0-27-2,0 0-1,-27 0 0,27 27 0,0-27-1,0 0 1,0 28 14,0 53-16,0-54 0,-27 0 0,27-27 3,0 27-1,-27-27 0,27 27-1,-27 27 2,0-26-1,0 26 0,-27 0 0,27 0 0,-27 0 0,27 0 0,-27-27 1,27 28-2,0-28 1,0 0-1,0-27 2,0 0-1,0 0 0,0 0 0,0 0 0,0 0 4,-27 0-4,27-27 0</inkml:trace>
    </iact:actionData>
  </iact:action>
  <iact:action type="add" startTime="338413">
    <iact:property name="dataType"/>
    <iact:actionData xml:id="d265">
      <inkml:trace xmlns:inkml="http://www.w3.org/2003/InkML" xml:id="stk175" contextRef="#ctx0" brushRef="#br1">7162 22426 0,'0'-27'70,"-27"27"-26,0 0-35,0-55-3,0 55 0,0-54 2,0 54-2,0-27 1,0 0 0,0 0-1,-1 27 2,1 0-2,0 0 3,27 54-6,-27-54 2,0 81 3,0-26-3,0-1 2,0 0 1,0 0 0,-27 0 0,27 0-1,0 27 2,0-27-1,27 0 0,0-27-1,0 0-2,0 1 2,0-1 1,0 0 1,54 0 4,-54 0-3,54-27-2,-27 27-6,27-27 4,-27 27 0,0-27-1,0 0 0,0 27 1,0-27 1,0 0-2,28 0 4,-1 0-4,-27 0 1,27 0 0,0-54-1,-27 54 2,0 0-5,0-54 3,0 54-4,0-54 7,54 27-1,-54-28-1,0 28 0,0 0-6</inkml:trace>
    </iact:actionData>
  </iact:action>
  <iact:action type="add" startTime="339056">
    <iact:property name="dataType"/>
    <iact:actionData xml:id="d266">
      <inkml:trace xmlns:inkml="http://www.w3.org/2003/InkML" xml:id="stk176" contextRef="#ctx0" brushRef="#br1">7567 22182 0,'0'-27'29,"0"54"-28,0 27 14,-27-54-8,27 81-3,0-27 3,0 82-1,0-28 2,0-54 0,0 27-2,0-27 1,0 0 0,54-27-1,-54 0 3,27 1-3,27-1 7,-27-27-8,0 0 5,0 27-4,27-27 4,-27-54 0,0 54-6,-27-82 0,27 82 2,0-108 3,27 27-3,-54 54 2,27 0-7,-27-27 7,27 27-6,0-54 6,-27 27 0,27-1 2,-27 28-2,0 81 74,0 1-74,0 26-4,0-54 2,54 81 2,-54-81-2,0 27-1,0 27 2,0-54-1,0 27 3,0-27-3,27 1 1,1-28 7,-1 0-6,0 0-3</inkml:trace>
    </iact:actionData>
  </iact:action>
  <iact:action type="add" startTime="339718">
    <iact:property name="dataType"/>
    <iact:actionData xml:id="d267">
      <inkml:trace xmlns:inkml="http://www.w3.org/2003/InkML" xml:id="stk177" contextRef="#ctx0" brushRef="#br1">8567 22831 0,'0'0'2,"0"-54"1,0 0 5,0 0-2,0 0 5,0 27-7,0 0 2,0-54 1,0 54-1,0-27-5,0 26 4,0-26 1,0 0-5,0 27 4,0 0 2,0-27-6,0 27 4,0 0 3,54 27 11,-27 0-8,-27 54-4,27 0-6</inkml:trace>
    </iact:actionData>
  </iact:action>
  <iact:action type="add" startTime="340145">
    <iact:property name="dataType"/>
    <iact:actionData xml:id="d268">
      <inkml:trace xmlns:inkml="http://www.w3.org/2003/InkML" xml:id="stk178" contextRef="#ctx0" brushRef="#br1">8972 22940 0,'0'-55'20,"0"-26"-13,0-27 3,0 27-4,54 27-1,-54-108 3,0 107-1,0 1-6,0 0 4,0 0 1,0 27 4,0 81 24,54-54-28,0 27 13,0-27-8,-27 27-7,27-27 7</inkml:trace>
    </iact:actionData>
  </iact:action>
  <iact:action type="add" startTime="340529">
    <iact:property name="dataType"/>
    <iact:actionData xml:id="d269">
      <inkml:trace xmlns:inkml="http://www.w3.org/2003/InkML" xml:id="stk179" contextRef="#ctx0" brushRef="#br1">9702 22507 0,'0'-27'4,"0"54"-4,0-81 5,0 27 3,0-28-1,0 28 2,0 0-3,-54 27 24,0 54-16,27 1-10,0-1 13,0 0-15,27-27 5,0 54 0,0-27 0,0-27-6,0 27 5,0 27 0,0-54 1,0 0 2,0 28-3,54-55 23,-27 0-25,27 0 4,-27 0-2,0 0 0,27 0 0,0 0 0,-27 0-6</inkml:trace>
    </iact:actionData>
  </iact:action>
  <iact:action type="add" startTime="340914">
    <iact:property name="dataType"/>
    <iact:actionData xml:id="d270">
      <inkml:trace xmlns:inkml="http://www.w3.org/2003/InkML" xml:id="stk180" contextRef="#ctx0" brushRef="#br1">10161 22994 0,'0'-136'6,"0"272"-6,54-299 2,-54 109 2,27 27 7,0-54-4,0 27 1,0 54-1,-27-27 3,0 0-5,27 27 1,0 0 2,0 0-1,0 0 0,0 0-2,0 0 6,0 54-1,0-54-3,-27 54-5,0 27 3,27-27 0,-27 0 4,0 55-3,0-1 0,27-81-1,-27 0 2,0 0-6,27 0 4,0-27-3</inkml:trace>
    </iact:actionData>
  </iact:action>
  <iact:action type="add" startTime="341277">
    <iact:property name="dataType"/>
    <iact:actionData xml:id="d271">
      <inkml:trace xmlns:inkml="http://www.w3.org/2003/InkML" xml:id="stk181" contextRef="#ctx0" brushRef="#br1">11188 21614 0,'0'81'5,"0"-162"-5,0 216 6,0-108 0,0 0 0,-54 28-1,54-28 2,0 27-6,0-27 5,-27 81 0,27-27 1,0-27-5,0 27 3,-27 55 0,27-55 3,0 27-2,0-54 1,0-27 0,0 0-5</inkml:trace>
    </iact:actionData>
  </iact:action>
  <iact:action type="add" startTime="341525">
    <iact:property name="dataType"/>
    <iact:actionData xml:id="d272">
      <inkml:trace xmlns:inkml="http://www.w3.org/2003/InkML" xml:id="stk182" contextRef="#ctx0" brushRef="#br1">10783 22426 0,'81'0'39,"-27"0"-31,-54-27-3,54 27 3,-54-55-4,54 55 1,0-27-3,-27 27 4,27-27 0,-27 27 5,54 0-6,-54 54 5,0-54-9,0 55 5,0-55 3,0 27-5</inkml:trace>
    </iact:actionData>
  </iact:action>
  <iact:action type="add" startTime="342573">
    <iact:property name="dataType"/>
    <iact:actionData xml:id="d273">
      <inkml:trace xmlns:inkml="http://www.w3.org/2003/InkML" xml:id="stk183" contextRef="#ctx0" brushRef="#br1">9540 22588 0,'0'-54'19,"0"27"-10,0 0 7,0 54 31,27-27-23,0 0-8,0 27 0,-27 0-8,27 0-1,-27 0-1,0 0 1,0 0-1,0 0 0,0 0 2,0 0 25,0-81 42,-27 54-72</inkml:trace>
    </iact:actionData>
  </iact:action>
  <iact:action type="add" startTime="343696">
    <iact:property name="dataType"/>
    <iact:actionData xml:id="d274">
      <inkml:trace xmlns:inkml="http://www.w3.org/2003/InkML" xml:id="stk184" contextRef="#ctx0" brushRef="#br1">11134 22777 0,'0'54'73,"0"-27"-62,0 0-3,0 0 4,0 1-7,0-1 0,0 0 1,0 0-1,0 0 1,0 0 0,0 0 1,0 0-2,0 0 2,0 0 18,54-27-22,-27 0 13,27 0-6,-27-81-9</inkml:trace>
    </iact:actionData>
  </iact:action>
  <iact:action type="add" startTime="350514">
    <iact:property name="dataType"/>
    <iact:actionData xml:id="d275">
      <inkml:trace xmlns:inkml="http://www.w3.org/2003/InkML" xml:id="stk185" contextRef="#ctx0" brushRef="#br1">12485 23751 0,'0'54'144,"0"-27"-127,54-27-8,-54 27 3,27-27-8,0 0 16,0 0 12,0 0-17,0 0-13,-27-54 2,54 54 4,-27 0-4,-27-54 0,27 54 1,0 0 0,-27-27-2,27 27 2,0 0 2,0 0-1,0 0 3,0 0 6,0 0 20,0 0-17,0 0-11,0 0 4,0 0 1,0 0-4,0 0 5,0 0 3,0 0-4,0 0 3,0 0-2,1 0-2,-1 0 0,0 0-2,0 0 3,0 0 9,0 0 3,0 0-12,0 0 0,0 0-1,0 0-6,0 0 10,0 0-10,0 0 11,0 0 7,0 0-10,0 0 3,0 0 0,0 0 0,0 0 3,0 0-9,0 0 16,0 0 3,0 0-9,0 0 8,0 0 0,-27-54 26,27 54-49,0 0 5,-27-54-5,27 54-3,0-27 3,-27-27 3,27 27-6</inkml:trace>
    </iact:actionData>
  </iact:action>
  <iact:action type="add" startTime="387546">
    <iact:property name="dataType"/>
    <iact:actionData xml:id="d276">
      <inkml:trace xmlns:inkml="http://www.w3.org/2003/InkML" xml:id="stk186" contextRef="#ctx0" brushRef="#br1">6729 23751 0,'54'54'178,"0"-54"-169,-54 54-4,54-54 2,-26 0 1,26 0-2,-54 27 4,27-27-5,27 27 6,-27-27-5,0 27 5,27-27-3,-27 0 1,0 0-3,0 0 4,0-54-5</inkml:trace>
    </iact:actionData>
  </iact:action>
  <iact:action type="add" startTime="388197">
    <iact:property name="dataType"/>
    <iact:actionData xml:id="d277">
      <inkml:trace xmlns:inkml="http://www.w3.org/2003/InkML" xml:id="stk187" contextRef="#ctx0" brushRef="#br1">7513 23345 0,'0'0'2,"-27"54"2,27-27-3,-27-27 4,27 27 6,-27 55-5,27-1 1,0-54 0,0 27-5,-27-27 3,27 81 2,0-54-1,0-27-5,0 27 6,0 28 1,-27-1-2,27-27 1,0-27 0,0 0-6,0 0 5,-27 0 0,27 0 1,0 0 1,-27 27-2,27-27 2,-27 0-2,27 0 3,-27 27-2,27-26-6,0 26 11,0-27-2</inkml:trace>
    </iact:actionData>
  </iact:action>
  <iact:action type="add" startTime="388659">
    <iact:property name="dataType"/>
    <iact:actionData xml:id="d278">
      <inkml:trace xmlns:inkml="http://www.w3.org/2003/InkML" xml:id="stk188" contextRef="#ctx0" brushRef="#br1">7675 23832 0,'-27'0'5,"54"0"-5,-54 54 2,0 0 7,0-27-1,27 28 0,0-28-2,0 0 5,0 0-7,0 0 6,0 0-4,54-27-1,-54 27 2,54-27-1,-27 27 2,27-27-2,-27 0 3,0 0-4,0 0 1,0 0-4,0 0 4,0 0 0,0-54 5,27 0-6,-54 27 3,27-27-2,0-1 5,-27 28-3,0 0-1,0 0 1,0 0-1,0 0 0,-54 0 0,54 0 2,-54 27-3,27 0 2,0 0 12,0 0-18,27 54 4,-27-54 2,27 27-2,0 27 6</inkml:trace>
    </iact:actionData>
  </iact:action>
  <iact:action type="add" startTime="389206">
    <iact:property name="dataType"/>
    <iact:actionData xml:id="d279">
      <inkml:trace xmlns:inkml="http://www.w3.org/2003/InkML" xml:id="stk189" contextRef="#ctx0" brushRef="#br1">8378 23778 0,'0'27'38,"0"27"-34,27-54 2,-27 54 0,0-27-2,27 0 5,0 28-3,-27-28-1,27 0 3,0-27 0,0 27 0,0-27 0,0 0 5,0 0 0,-27-54-7,27 27 22,-27-1-15,0 1-9,27 27 0,-27-27 2,0 0-1,27 0 0,-27 0 2,0 0-6,27 0 4,-27 0 3,0 0-6,0 0 6,27 27-2,-27 54 28,27-54-22,-27 27-10,0 27 9,0 0-7,0-27 1,27 27 3,-27-26-2,0-1-1,27 27 1,-27 0-1,27-27 3,-27 0-2,0 0 0,27-27-5,-27 27 6,0 0-1,27-27 2,0 27-3,0-27 2,-27 27 0,27-27-3</inkml:trace>
    </iact:actionData>
  </iact:action>
  <iact:action type="add" startTime="389854">
    <iact:property name="dataType"/>
    <iact:actionData xml:id="d280">
      <inkml:trace xmlns:inkml="http://www.w3.org/2003/InkML" xml:id="stk190" contextRef="#ctx0" brushRef="#br1">9594 24184 0,'0'0'7,"27"0"2,-27-54-2,0 0 1,0-28 0,0 55-3,0 0 2,27-27-2,-27 0 2,0 27 4,0-27-9,27 27 2,-27 0 6,0 0-4,27 27 1,0 0 2,0 0-2,0-27 0,27 27-2,-27-27 6,0 0-10,27-27 6,27 0 2,-27-1 4,-27 55-11,54-27-2</inkml:trace>
    </iact:actionData>
  </iact:action>
  <iact:action type="add" startTime="390209">
    <iact:property name="dataType"/>
    <iact:actionData xml:id="d281">
      <inkml:trace xmlns:inkml="http://www.w3.org/2003/InkML" xml:id="stk191" contextRef="#ctx0" brushRef="#br1">10566 23508 0,'27'-27'5,"0"-1"2,-27 1 2,0 0 10,0 0-7,-54 27 8,0 0 0,27 54-13,0-54-5,0 55 4,0-55-1,0 54 4,-27 27 1,0-27-4,27 0 4,27 0-1,0 0-2,0-27-6,0 0 6,0 27-1,54-54 1,-54 27 0,54-27 1,-27 0 1,-27 27-5,54-27 4,0 0-1,-27 0-6,0 0 7,54 0-1,-54 0-5,0 0 4,28 0 0,-28 0-4</inkml:trace>
    </iact:actionData>
  </iact:action>
  <iact:action type="add" startTime="390713">
    <iact:property name="dataType"/>
    <iact:actionData xml:id="d282">
      <inkml:trace xmlns:inkml="http://www.w3.org/2003/InkML" xml:id="stk192" contextRef="#ctx0" brushRef="#br1">10945 23724 0,'0'27'5,"-27"0"-3,27 0 1,0 0 0,0 0 5,0 81-1,0-81 4,0 163-5,0-82 2,0-54-2,0 0-5,0 0 7,0 27-1,0-53-5,0-1 3,0 27 2,0-27-1,0-81 48,0 0-44,0-1-8,0-26 6,0 27-1,0 0-3,0 0 3,0 0-5,0 0 3,0-54 4,0 26-3,54 1 1,-54 54 0,0 0-6,54 0 7,-27 0 2,0 27-2,0 0-2,0 0 7,-27 54-2,27 81 10,-27-108-16,0 28 0,0-28 3,0 54-2,-81-27 0,81-27 0,0 27 0,-27-54 3,27 27-4,-27-27 1,0 0 2,0 0-2,27-54 13,0 27-16,-27 27 3,27-54-3</inkml:trace>
    </iact:actionData>
  </iact:action>
  <iact:action type="add" startTime="391290">
    <iact:property name="dataType"/>
    <iact:actionData xml:id="d283">
      <inkml:trace xmlns:inkml="http://www.w3.org/2003/InkML" xml:id="stk193" contextRef="#ctx0" brushRef="#br1">11350 24076 0,'27'0'8,"-27"-27"-8,27 27 9,-27-27 7,27 27-10,-27-28 5,27 28-2,-81 0 59,27 0-49,0 0-17,0 55 11,0-55-11,27 27 4,-27 27 1,27-27 0,0 0-1,0 0 3,0 0-4,0 0 5,0 27-4,54-27 4,-54 0-4,27-27 10,0 0 0,0 0-8,0 0 3,0 0-1,0 0-7,0-54 2,27 27 2</inkml:trace>
    </iact:actionData>
  </iact:action>
  <iact:action type="add" startTime="391761">
    <iact:property name="dataType"/>
    <iact:actionData xml:id="d284">
      <inkml:trace xmlns:inkml="http://www.w3.org/2003/InkML" xml:id="stk194" contextRef="#ctx0" brushRef="#br1">11809 23940 0,'0'-27'5,"0"54"-5,-27-81 6,27 27 0,-27 27 9,0 0-1,27 54-8,-27 0 3,27 28-2,0-28-1,0 27 0,-27-54 2,27 0-3,0 0 1,0 0 3,0 0-3,0 0 1,0 0 0,54-27-6,0 0 15,-54-54-5,27 54-5,0-54-1,0-54 6,0 81-5,-27 0 2,27-27-1,-27-1 2,27 28-3,-27 82 35,0-28-33,0 27-3,55-54 0,-55 54 1,0-27-1,0 0 4,81 27-3,-54-54 1,0 0-1</inkml:trace>
    </iact:actionData>
  </iact:action>
  <iact:action type="add" startTime="392221">
    <iact:property name="dataType"/>
    <iact:actionData xml:id="d285">
      <inkml:trace xmlns:inkml="http://www.w3.org/2003/InkML" xml:id="stk195" contextRef="#ctx0" brushRef="#br1">12242 23183 0,'0'-27'5,"0"54"-5,0 27 23,0-27-15,0 54 1,0-27-3,0-27-4,0 28 4,0-1-2,0 0 3,0 54-1,0-81 3,0 135-3,54-135-1,-54 27 2,0-27-6,0 28 3,0-28 3,27 0-5,-27 0 2,27 27 2,0-27 4,-27 0-5,27-27 5</inkml:trace>
    </iact:actionData>
  </iact:action>
  <iact:action type="add" startTime="392485">
    <iact:property name="dataType"/>
    <iact:actionData xml:id="d286">
      <inkml:trace xmlns:inkml="http://www.w3.org/2003/InkML" xml:id="stk196" contextRef="#ctx0" brushRef="#br1">12107 23940 0,'0'0'3,"81"0"36,-54 0-33,27 0 3,0-54-7,-27 54 2,0 0 4,27-54-3,-27 54 1,27-54 2,-27 54-1,0-27 1</inkml:trace>
    </iact:actionData>
  </iact:action>
  <iact:action type="add" startTime="393008">
    <iact:property name="dataType"/>
    <iact:actionData xml:id="d287">
      <inkml:trace xmlns:inkml="http://www.w3.org/2003/InkML" xml:id="stk197" contextRef="#ctx0" brushRef="#br1">10377 23778 0,'54'0'29,"0"0"-17,-54-27-5,54 27-1,0 0 1,-54-27 3,27 27-8,0 0 3,0 0 8,-27 27 28,0 27-21,-54-27-18,54 0 13,-54 27-7,0-27-7,-27 27 14,54-54-4,0 0-7</inkml:trace>
    </iact:actionData>
  </iact:action>
  <iact:action type="add" startTime="394093">
    <iact:property name="dataType"/>
    <iact:actionData xml:id="d288">
      <inkml:trace xmlns:inkml="http://www.w3.org/2003/InkML" xml:id="stk198" contextRef="#ctx0" brushRef="#br1">12944 23724 0,'0'54'8,"0"0"-1,0 54 6,0-54-8,0 1 4,0-1-2,0 0 1,0 0-1,0-27 3,0 27-4,0 0 6,0-27-6,0 0 3,27 0-2,-27 0 2</inkml:trace>
    </iact:actionData>
  </iact:action>
  <iact:action type="add" startTime="394374">
    <iact:property name="dataType"/>
    <iact:actionData xml:id="d289">
      <inkml:trace xmlns:inkml="http://www.w3.org/2003/InkML" xml:id="stk199" contextRef="#ctx0" brushRef="#br1">12836 24184 0,'81'0'7,"-54"-27"1,0 0 0,27 0 0,-27 0 1,54-27 2,-27-1 0,-27 28-9,0-27 5,1 0 4,-1 27-9,-27 0 7,27-54-2,0 27 5,-27-54-5,0 54 2,0 26-7,0-26 3,0 27 4,0 0-2,0 81 21,0 0-16,27-26 1,-27 26-4,0 27-2,0-27 3,0 54-8,0-27 6,0 0 0,0 28 0,0-55 0,0-27-1,0 0 1,0 0 1,0 0-7,0-81 36,0 0-25,0 27-5,54 27 0,-54-27-4,27 27 2,0 0 10,0 54 0,0 0 1,-27-27-10,27 0 2,-27 0-6,27-27 8,-27 27-6,0 0 5,27 0-3,-27 0 0,27 0 0</inkml:trace>
    </iact:actionData>
  </iact:action>
  <iact:action type="add" startTime="395002">
    <iact:property name="dataType"/>
    <iact:actionData xml:id="d290">
      <inkml:trace xmlns:inkml="http://www.w3.org/2003/InkML" xml:id="stk200" contextRef="#ctx0" brushRef="#br1">13836 24103 0,'27'-54'10,"0"27"-3,-27-28-6,27 55 2,-27-54 13,0 0-9,0 27 2,0 0 0,0 0 4,-27 27 7,0 0-8,0 0 0,27 81-4,-27-81-6,-27 54 6,27 27-2,0-53 3,27-1-7,-27 27 6,27 0 4,-27-54-11,27 27 6,0 0 1,0 0 0,0 0-1,54-27 1,-54 27 1,54-27-1,0 27 0,0-27 0,27 0 0,-27 0-1,0-54 3,0 0-6,-27 54-3</inkml:trace>
    </iact:actionData>
  </iact:action>
  <iact:action type="add" startTime="395598">
    <iact:property name="dataType"/>
    <iact:actionData xml:id="d291">
      <inkml:trace xmlns:inkml="http://www.w3.org/2003/InkML" xml:id="stk201" contextRef="#ctx0" brushRef="#br1">14782 23670 0,'0'54'8,"0"0"2,0-27 0,0 27-1,0-27-3,0 27 2,0-27-7,0 0 6,0 28 1,0-28-7,0 27 9,0-27-9,0 27 6,0-27 2,0 0-2,0 0 1</inkml:trace>
    </iact:actionData>
  </iact:action>
  <iact:action type="add" startTime="396086">
    <iact:property name="dataType"/>
    <iact:actionData xml:id="d292">
      <inkml:trace xmlns:inkml="http://www.w3.org/2003/InkML" xml:id="stk202" contextRef="#ctx0" brushRef="#br1">14944 24211 0,'0'0'7,"27"0"2,-27-54 2,27 0 1,-27 0-7,27-1 3,-27-26 3,0 54-5,27 0 2,-27 0-1,0 0 1,27 27 15,-27 54-4,27-54-7,-27 27-5,0 0 3,27-27-3,-27 27 2,0 0-2,0 0 1,27-27-6,-27 28 5,0-1 1,0 0-7,27 0 9,-27 0-2</inkml:trace>
    </iact:actionData>
  </iact:action>
  <iact:action type="add" startTime="396651">
    <iact:property name="dataType"/>
    <iact:actionData xml:id="d293">
      <inkml:trace xmlns:inkml="http://www.w3.org/2003/InkML" xml:id="stk203" contextRef="#ctx0" brushRef="#br1">14836 23508 0,'-27'0'13</inkml:trace>
    </iact:actionData>
  </iact:action>
  <iact:action type="add" startTime="396963">
    <iact:property name="dataType"/>
    <iact:actionData xml:id="d294">
      <inkml:trace xmlns:inkml="http://www.w3.org/2003/InkML" xml:id="stk204" contextRef="#ctx0" brushRef="#br1">15214 23697 0,'0'54'9,"0"0"-1,0 0-1,27-54-1,-27 54 2,0 0 0,54-27-5,-27 1 2,-27-1 3,0 0 0,27-27-7,0 0 11,0 27-5,-27 0 1,27-27-1,0 0 7,0-81 6,-27 26-10,27 1-1,-27-27-5,0 54 3,0-27-1,27 0 5,-27 27-4,27 27 13</inkml:trace>
    </iact:actionData>
  </iact:action>
  <iact:action type="add" startTime="397362">
    <iact:property name="dataType"/>
    <iact:actionData xml:id="d295">
      <inkml:trace xmlns:inkml="http://www.w3.org/2003/InkML" xml:id="stk205" contextRef="#ctx0" brushRef="#br1">15809 23832 0,'27'-135'30,"-54"270"-30,54-297 7,-27 135-7,0 0 9,0 0 1,0 0-8,0 0 8,-27 27 2,-1 0 17,28 54-26,-27 0 8,0 0-5,27 0 4,0 0 0,0-27-8,0 27 5,0 27 2,0-26 0,54-28-4,-54 0 0,28-27 11,-1 0 0,0 0-8,0 0 2,-27-54-6,27 54-2,0 0 7,-27-28-5,27 28-3</inkml:trace>
    </iact:actionData>
  </iact:action>
  <iact:action type="add" startTime="397764">
    <iact:property name="dataType"/>
    <iact:actionData xml:id="d296">
      <inkml:trace xmlns:inkml="http://www.w3.org/2003/InkML" xml:id="stk206" contextRef="#ctx0" brushRef="#br1">16268 23318 0,'-27'0'6,"54"0"-6,-54 54 28,27 0-17,0 1-2,54-1-1,-54-27 0,27 27 0,0 0 3,-27-27-5,27 0 4,-27 27 1,0-27-10,0 27 5,0-27 1,0 0 2,0 27-3,0-27 7,-54-27-5,27 0 1,-27 0 1,27-54 14</inkml:trace>
    </iact:actionData>
  </iact:action>
  <iact:action type="add" startTime="398148">
    <iact:property name="dataType"/>
    <iact:actionData xml:id="d297">
      <inkml:trace xmlns:inkml="http://www.w3.org/2003/InkML" xml:id="stk207" contextRef="#ctx0" brushRef="#br1">16619 22831 0,'0'0'6,"0"54"13,0 1-11,0 53 1,0-81-6,0 81 5,0-27 1,0-27-7,0 54 6,0-26 0,0-1 3,27 54-2,-27-81-1,0 0 0,0-27 0</inkml:trace>
    </iact:actionData>
  </iact:action>
  <iact:action type="add" startTime="398399">
    <iact:property name="dataType"/>
    <iact:actionData xml:id="d298">
      <inkml:trace xmlns:inkml="http://www.w3.org/2003/InkML" xml:id="stk208" contextRef="#ctx0" brushRef="#br1">16511 23589 0,'27'-27'6,"0"27"7,0 0-6,0 0 1,0 0 0,0 0-1,0 0 0,27 0 0,0 0 4,-27 0-4,0 0 2,-27-54-2,27 54 2,-27-27-2,0 81 23,0-27-23,0 27 6,0-27-10,0 0 5,0 0-2,0 27 4,0 0-3,0-27-5,0 0 4</inkml:trace>
    </iact:actionData>
  </iact:action>
  <iact:action type="add" startTime="398904">
    <iact:property name="dataType"/>
    <iact:actionData xml:id="d299">
      <inkml:trace xmlns:inkml="http://www.w3.org/2003/InkML" xml:id="stk209" contextRef="#ctx0" brushRef="#br1">17160 23426 0,'0'109'7,"0"-28"0,0-27 3,0 0-5,81 0 4,-81-27-2,0 0-5,54 0 5,-27 0 4,0-27-4,-27-54 3,0 0-2,0 0 1,0-27-2,0 54-1,-27 0-1,27 0-1,-54-27 1,54 27 4,-27 27-6,27 54 27,0 0-26,0 27 4,0-27-3,54 0-1,-54 0 0,54-27 0,-54 27 3,54 0-3,-54 1 5,27 53-5,27-81 3,-27 81-1,0-54 0,-27 0 0,27 0 0,-27-27-1,0 0 0,0 27 1,0-26-1,-81-1 3,81 0-3,-81 0 0,27 0 1,0-27 0,-27 27-1,54-27 1,-27 0 0,27 0-5,0 0 3,-1 0 0,1 0 4,0-81-4,27 54 0,-27 27-4</inkml:trace>
    </iact:actionData>
  </iact:action>
  <iact:action type="add" startTime="399450">
    <iact:property name="dataType"/>
    <iact:actionData xml:id="d300">
      <inkml:trace xmlns:inkml="http://www.w3.org/2003/InkML" xml:id="stk210" contextRef="#ctx0" brushRef="#br1">17376 23481 0,'0'-28'7,"0"56"-7,0-1 33,0 27-28,0 0 4,0 0 0,54 0-1,-54 0-7,0-27 6,54 27-5,-54-27 8,0 0-7,27 54 3,0-81 7,-27-54 2,27 54-11,-27-54 0,0-27 4,0 27-4,27 27 0,-27-27 0,0 27 0,0 0-2,0 0 4,0 0 0,0 0-2,0 0 4,27 27 8,0 81-4,-27-54-4,27-27-1,0 54-6,0 27 7,-27-54-4,0 0 2,27 0-4</inkml:trace>
    </iact:actionData>
  </iact:action>
  <iact:action type="add" startTime="399855">
    <iact:property name="dataType"/>
    <iact:actionData xml:id="d301">
      <inkml:trace xmlns:inkml="http://www.w3.org/2003/InkML" xml:id="stk211" contextRef="#ctx0" brushRef="#br1">17835 22669 0,'-27'0'6,"54"0"-6,-81 0 13,54 81-5,0-27-1,0 54 2,0-53-2,0-1 1,0 54 0,0-54-7,0 0 6,54 54 0,-54 0 4,54 28-4,-27-82 3,0 0-2,-27-27-2</inkml:trace>
    </iact:actionData>
  </iact:action>
  <iact:action type="add" startTime="400071">
    <iact:property name="dataType"/>
    <iact:actionData xml:id="d302">
      <inkml:trace xmlns:inkml="http://www.w3.org/2003/InkML" xml:id="stk212" contextRef="#ctx0" brushRef="#br1">17835 23318 0,'54'-27'4,"-108"54"-3,135-54 23,-54 81-15,-27 0-2,27-54-2,0 54 4,-27 1-5,27-55 2,-27 54-1,27-54 0,-27 27 0,0 0 0,27 0 0,-27 0-1,0 0 3</inkml:trace>
    </iact:actionData>
  </iact:action>
  <iact:action type="add" startTime="400341">
    <iact:property name="dataType"/>
    <iact:actionData xml:id="d303">
      <inkml:trace xmlns:inkml="http://www.w3.org/2003/InkML" xml:id="stk213" contextRef="#ctx0" brushRef="#br1">17916 22967 0,'-27'-27'4,"54"54"-4,-81-54 5,54-1 0,-27 1 5</inkml:trace>
    </iact:actionData>
  </iact:action>
  <iact:action type="add" startTime="400547">
    <iact:property name="dataType"/>
    <iact:actionData xml:id="d304">
      <inkml:trace xmlns:inkml="http://www.w3.org/2003/InkML" xml:id="stk214" contextRef="#ctx0" brushRef="#br1">18132 23453 0,'0'28'3,"0"-56"-3,0 83 7,27-28 1,0 27-3,-27-27 1,27 0-1,0 0 3,0-27 2,0 0-5,0 0 1,1-54 13,-28 0-4,0 0-11,0-1 4,0 28-2,-82 0 3,82 0-7,0 0 3,-27 0 1,27 0-1,-54 0 4,27 0-3</inkml:trace>
    </iact:actionData>
  </iact:action>
  <iact:action type="add" startTime="400938">
    <iact:property name="dataType"/>
    <iact:actionData xml:id="d305">
      <inkml:trace xmlns:inkml="http://www.w3.org/2003/InkML" xml:id="stk215" contextRef="#ctx0" brushRef="#br1">18592 23751 0,'0'0'1,"27"0"9,-27-54 10,0 0-13,0 0 2,0 0-5,0 0 3,0 26-5,0-26 1,0 0 1,0 0 3,0 27-5,0-27 1,0 27 1,0 0 0,0 0 1,27 0-2,0 27 19,-27 54-12,27-54-6,-27 54 0,27-54 2,-27 81-5,27-81 4,-27 54-1,27-27 3,-27 27-7,27-27 6,-27 1-5,0-1 5,27 0-1,-27 0-2,0 0 1,0 0 0,0 0 1,0 0 1</inkml:trace>
    </iact:actionData>
  </iact:action>
  <iact:action type="remove" startTime="406050">
    <iact:property name="style" value="instant"/>
    <iact:actionData xml:id="d306" ref="#d281"/>
    <iact:actionData xml:id="d307" ref="#d287"/>
  </iact:action>
  <iact:action type="remove" startTime="406472">
    <iact:property name="style" value="instant"/>
    <iact:actionData xml:id="d308" ref="#d282"/>
  </iact:action>
  <iact:action type="remove" startTime="406538">
    <iact:property name="style" value="instant"/>
    <iact:actionData xml:id="d309" ref="#d283"/>
  </iact:action>
  <iact:action type="remove" startTime="406661">
    <iact:property name="style" value="instant"/>
    <iact:actionData xml:id="d310" ref="#d284"/>
  </iact:action>
  <iact:action type="remove" startTime="406813">
    <iact:property name="style" value="instant"/>
    <iact:actionData xml:id="d311" ref="#d285"/>
  </iact:action>
  <iact:action type="remove" startTime="406870">
    <iact:property name="style" value="instant"/>
    <iact:actionData xml:id="d312" ref="#d286"/>
  </iact:action>
  <iact:action type="remove" startTime="406871">
    <iact:property name="style" value="instant"/>
    <iact:actionData xml:id="d313" ref="#d275"/>
  </iact:action>
  <iact:action type="remove" startTime="406996">
    <iact:property name="style" value="instant"/>
    <iact:actionData xml:id="d314" ref="#d289"/>
  </iact:action>
  <iact:action type="remove" startTime="407265">
    <iact:property name="style" value="instant"/>
    <iact:actionData xml:id="d315" ref="#d290"/>
  </iact:action>
  <iact:action type="remove" startTime="407501">
    <iact:property name="style" value="instant"/>
    <iact:actionData xml:id="d316" ref="#d288"/>
  </iact:action>
  <iact:action type="remove" startTime="408053">
    <iact:property name="style" value="instant"/>
    <iact:actionData xml:id="d317" ref="#d280"/>
  </iact:action>
  <iact:action type="add" startTime="406100">
    <iact:property name="dataType" value="strokeEraser"/>
    <iact:actionData xml:id="d318">
      <inkml:trace xmlns:inkml="http://www.w3.org/2003/InkML" xml:id="stk216" contextRef="#ctx0" brushRef="#br2">44072 32352 0,'-243'324'57,"243"-296"-50,0 53-2,0-27-2,0-27 0,0 0 0,0 0 6,0-108 22,0 0-23,0-1-4,0 28 0,54-27 0,-54 0 0,0 27-1,54-27 1,-54 27 0,54 0 1,-54 0-1,27-1 0,-27 28-1,0 0 1,27 0 0,-27 0 0,0 81 20,-81-54-20,81 81 0,0-26 1,-54 26-1,54-27-1,0 27 1,-54-27 0,54 0 0,0 27 1,0-27-2,0-27 2,0 28-1,0-28 0,54 0-1,-54 0 2,54 0 2,0-27 5,-54-81-7,27 81-1,-27-82 0,54 28 0,-27-27 0,-27 0 1,27 0-1,0 0-2,0 0 2,0-1 0,0 28 0,0-27 0,0 27 0,-27 27 0,27-27 0,-27 27 0,27 0 0,0 27 21,-27 54-13,27 81-4,0-81-5,-27 27 2,27 28-2,-27-1 2,27-27-2,0 27 1,0-27 37,270 325-27,-189-406-2,-54-189 30,136-460-32,-163 486 5,0 55-12,-27 81-2,0 0 3,27 27-1,-27 54 16,0 27-10,27-27-5,-27 0-1,0 28 1,27-28 0,-27 27 36,135 216-30,-108-297 4,27-162-13,-54 108 3,27-27-1,0 0 2,-27-28-1,27 28 0,0 0-1,-27-27 2,27 54-2,0-27 1,-27 27 0,27 0 1,-27-1-2,27 28 1,-27 0 0,0 0 1,27 27-1,0 0 8,0 0-5,-27 54-3,27-54 36,135 568-29,-81-405 36,298-380-40,-352 109 1,54-81-5,-54 81 0,0 26 0,0 1-1,0 27 2,-27 0 0,27 27 0,0 0 1,0 27 3,0 0-1,0 108 2,0-108-5,0 108 0,0-54 0,0 28 0,-27-28-1,27 27 29,108 271-23,-81-325-5,-27-27-1,0 0 1,0 0-2,0 0 1,0-55 0,0 55 1,0-108 0,0 54 0,0 0 1,0 0-2,-27 0 2,27 27-1,0 27-1,-27-54 1,27 54 12,0 81-3,0-27-6,-27 27 1,27-81-4,-27 54 1,0-27 2,28-27-3,-28-27 44,0-27-31,-55 54 4,55 54-6,-27 27-8,0-27 42,-378 731-40,378-731-9,0-27 4,0 0-2,27 0-1,-27 0 2,27 0 6,0-108 19,0 0-20,0 27-5,0 0 1,0-27 1,-54 27-1,54-1-1,0 1 1,-54 27 0,54-27 0,0 27 1,0 0-2,-27 0 1,27 0 4,-27 27 37,27 54-40,-27-54 0,27 54-1,-54 0 1,27-27-1,0 27 0,0 1 50,-568 161-43,487-270 2,-54 0-11,108 0 0,0 27 2,0 0-2,27-28 2,-27 28 1,0 0-2,0-27 1,0 0 0,-27 27 0,27-27 0,0 0 0,0 0 1,0 27-1,-28-27 0,28 27 0,-27 0-1,27-1 1,0 1 0,27 27 0,-27 0 1,0 0-1,27 0-1,0 0 1,0 55 0,0-55 0,0 81 0,0 0 5,27-27-5,-27 0-1,27-27 1,0 54 0,0-54 0,0 54 0,0-54 1,0 28-2,0-1 1,0 0 0,0 0 0,0-27 1,0 27-2,0-27 1,0 0 0,0 0 0,0 0 5,0-81 27,-27-27-27,-27 27-2,54 0-1,-54 27-2,27-27 0,0 27 0,0-28 1,0 28 0,0-27 0,0 27 2,0 0-6,0 0 3,0 0-2,0 0 5,0 27-1,0-27 1,27 81 71,-54-54-72,0 27 4,27-27-3,0 0 1,-28 0 2,28 0-4,0 0 0,0 0-2,0 0 0,0 0 1,0 0 0,-27 0 1,27-54-5,-27 54 4,27 0 1,-27-27-1,27 27 52,-81-54-42,108 27-9,0 0 13,-54 27-11,54-27-3,0 0 13,54 27 59,-54 27-70,81-27-4,-27 0 1,27 54 1,0-54 1,0 0 1,0 27-6,28-27 4,-28 0-3,0 27 1,27-27 2,-27 0 1,0 0-5,27 0 3,-54 0 1,27 27-1,0-27 2,-27 0-4,27 0 1,-27 0 1,0 0 1,-27 0 0,81 0-1,-54 0 1,1 0-1,-1 0 1,0 27-1,0-27 0,0 0 1,0 0 0,27 0-3,-27 27 0,0-27 2,27 0 1,-27 0-1,0 0 1,0 0 0,0 0-1,-27 0 0,27-54 1,-27 54-3,0 0-1,0-54 4,0 54-2,-27-27 1,27 27-1,-27-27 1,27 27 0,-27-27 0,27 27 0,-27-27 0,27 27 0,-27-27 1,27 27-2,0 0 5,-27-27-4,27 27 0,-27-27 4,27 27-3,0-27 6,-27-1 5,27 28-7,0 0 7,1 0-7,-1 0-2,0 0 1,0 0 9,-27 55 10,-81-55-22,81 81 1,-55-27-1,1 0 0,0 27-2,-27 0-3</inkml:trace>
    </iact:actionData>
  </iact:action>
  <iact:action type="add" startTime="414097">
    <iact:property name="dataType"/>
    <iact:actionData xml:id="d319">
      <inkml:trace xmlns:inkml="http://www.w3.org/2003/InkML" xml:id="stk217" contextRef="#ctx0" brushRef="#br1">9756 23967 0,'0'55'13,"0"-28"-4,0 0 0,27-27-1,-27 54-6,0-27 3,0 0 3,0 0-3,27 0 0,-27 0 7,0-54 65,0-27-69,0 0-1,0 27-3,0-27 1,0 27 1,0-28 0,54 28 0,-54-27-5,0 27 6,0-27-2,27 27 1,-27 0 0,0 0 2,27 27 12,0 0-8,0 0-5,0 0-1,0 0 4,0-27-4,0 27-3,0 0 2,0 0 3,0 0-2,0 0-2,0 0-3</inkml:trace>
    </iact:actionData>
  </iact:action>
  <iact:action type="add" startTime="414693">
    <iact:property name="dataType"/>
    <iact:actionData xml:id="d320">
      <inkml:trace xmlns:inkml="http://www.w3.org/2003/InkML" xml:id="stk218" contextRef="#ctx0" brushRef="#br1">10539 24265 0,'0'-54'5,"54"54"3,-54-81-2,27 27 5,-27 27-6,0 0 7,0-1-8,0 1 9,-54 27 0,54-27-2,-54 27-9,27 0 4,-27 0 1,0 0 2,27 0 2,0 0-4,0 0-5,0 54 4,0 1 6,27-1-4,-27 0-2,27-27-1,0 0 5,0 0-5,0 0 7,0 0-8,0 0 8,54-27-6,-54 27-1,54-27 1,-27 27 1,0-27 1,0 0-4,0 27 3,0-27 2,0 0-5,0 0 4,27 0-1,0-54-1,0-27 1,1 81-7</inkml:trace>
    </iact:actionData>
  </iact:action>
  <iact:action type="add" startTime="415178">
    <iact:property name="dataType"/>
    <iact:actionData xml:id="d321">
      <inkml:trace xmlns:inkml="http://www.w3.org/2003/InkML" xml:id="stk219" contextRef="#ctx0" brushRef="#br1">11026 24049 0,'0'54'7,"0"0"8,0 54-7,27-27-3,-27-27 9,0 0-12,27 82 3,0-82 5,-27-27-9,27 81 5,0-54 3,-27 27-2,27-54 0,-27 0 1,0 0-6,0 0 4,27 0 1,-27-81 37,0 0-36,0 0-5,-54 27 3,54-81 0,0 54 3,-54-81-2,54 80-6,0-26 8,0-54-3,0 81-4,0 0 7,0-108-3,0 107 3,0 28-7,0-54 2,0 54 4,0 0-2,27 0 1,27 27 4,-27 0-2,0 54 0,0 0-3,-27-27 2,27-27-3,-27 54 2,0 28 1,0-55-7,0 0 4,0 27 3,0-27-2,0 0-5,0 0 6,-54 0-1,54 27 1,-54-54 0,54 27-6,-27 0 11,0-27-4,0 0 0,0 0-3,27-54-2,-27 0 8,27 27 6</inkml:trace>
    </iact:actionData>
  </iact:action>
  <iact:action type="add" startTime="415835">
    <iact:property name="dataType"/>
    <iact:actionData xml:id="d322">
      <inkml:trace xmlns:inkml="http://www.w3.org/2003/InkML" xml:id="stk220" contextRef="#ctx0" brushRef="#br1">11512 24211 0,'27'0'5,"-54"0"-5,81 0 17,-27 0-6,0 0 0,0 0-9,0 0 7,0-54-2,0 27 5,-27-27-5,0 27 4,0 0-4,0-1 1,0 1-3,0 0 2,0 0 0,-54 0 4,54 0-2,-27 27-3,27-27 0,-27 27 1,0 0-1,0-27 1,0 27 2,0 0-2,0 54 4,27 0 1,0 0-4,0 1 0,0-28 0,0 0-4,0 0 3,0 27 0,0 0 1,54-27-1,-54 0 0,27-27 4,0 0 0,-27 27-7,27-27 1,0 0 8,0 0-6,27 0 0,-27 0-1,0 0-6</inkml:trace>
    </iact:actionData>
  </iact:action>
  <iact:action type="add" startTime="416367">
    <iact:property name="dataType"/>
    <iact:actionData xml:id="d323">
      <inkml:trace xmlns:inkml="http://www.w3.org/2003/InkML" xml:id="stk221" contextRef="#ctx0" brushRef="#br1">12080 23940 0,'0'0'5,"-27"0"7,27 54-2,-27-54-4,27 55 0,-27-1 3,27 0-3,0-27 4,0 0-4,0 0-1,0 0 1,0 0 0,0 0 1,54-27 0,-54 27 1,27-27 5,0 0-5,-27-81-2,27 81 2,-27-54-3,27 27 3,-27 0-1,27 0-1,-27 0 3,0 0 4,0 0-6,27 27 39,-27 54-33,27-54-8,-27 27 1,27 27 2,0-27-2,-27 0 1,27 0 1,-27 0 0,27-27-2</inkml:trace>
    </iact:actionData>
  </iact:action>
  <iact:action type="add" startTime="416902">
    <iact:property name="dataType"/>
    <iact:actionData xml:id="d324">
      <inkml:trace xmlns:inkml="http://www.w3.org/2003/InkML" xml:id="stk222" contextRef="#ctx0" brushRef="#br1">12458 23426 0,'0'55'6,"0"-1"2,0 0 0,0-27-3,0 27 0,0-27 2,0 27 1,54 27-1,-54 0 1,27 0-2,-27 28 4,0-28-4,27 0 1,-27-54 1,0 27-7,0-27 5,0 0-4,27 0 3,-27 0 2,0 0 2,27-27-2,0 0 4</inkml:trace>
    </iact:actionData>
  </iact:action>
  <iact:action type="add" startTime="417178">
    <iact:property name="dataType"/>
    <iact:actionData xml:id="d325">
      <inkml:trace xmlns:inkml="http://www.w3.org/2003/InkML" xml:id="stk223" contextRef="#ctx0" brushRef="#br1">12539 24130 0,'-27'0'6,"81"0"34,-54-27-31,54 27-6,0-54 2,0 54 6,0 0-5,-27 0 2,0 0-2,0 0 1</inkml:trace>
    </iact:actionData>
  </iact:action>
  <iact:action type="add" startTime="418431">
    <iact:property name="dataType"/>
    <iact:actionData xml:id="d326">
      <inkml:trace xmlns:inkml="http://www.w3.org/2003/InkML" xml:id="stk224" contextRef="#ctx0" brushRef="#br1">13269 23724 0,'0'54'19,"0"0"-12,0 27 1,0-54-5,0 0 3,0 55 0,0-55 2,54 54-2,-54-27 1,0-27 0,0 0-6,0 0 4,27 27 2,-27-27-1,0 0 1,0 0 0,0 0-1,27-27-4,-27 27 6,0 0-2,27 28 4,-27-28-3,0 0-6,0-81 31</inkml:trace>
    </iact:actionData>
  </iact:action>
  <iact:action type="add" startTime="418687">
    <iact:property name="dataType"/>
    <iact:actionData xml:id="d327">
      <inkml:trace xmlns:inkml="http://www.w3.org/2003/InkML" xml:id="stk225" contextRef="#ctx0" brushRef="#br1">13241 24211 0,'0'0'2,"0"-27"7,0 0 5,82 27-9,-82-27 1,0 0-3,27 27 0,-27-27 0,54 27 7,-27 0 2,0 0-8,0 0 2,0 0-2,0 0 2,0 54-2,0-54 4,0 0-6</inkml:trace>
    </iact:actionData>
  </iact:action>
  <iact:action type="add" startTime="418961">
    <iact:property name="dataType"/>
    <iact:actionData xml:id="d328">
      <inkml:trace xmlns:inkml="http://www.w3.org/2003/InkML" xml:id="stk226" contextRef="#ctx0" brushRef="#br1">13674 23508 0,'0'108'4,"0"-216"-4,0 243 8,0-81-3,0 27 2,0-27 0,0 54-1,0 1 3,0-1-4,0-54 1,0 81 1,0-81-2,0 27 1,0-54 1,0 28-2,0-28 4,0 0-4,0-81 17,0-1-13,54 55-5,-54-81 4,0 54-4,0 0 1,27-54 1,-27 54 1,54-27-2,-27 27 7,0 27 4,0 0 0,-27 27-3,27-27-7,-27 54 0,0-27 2,27-27-4,-27 54 1,0-27 6,0 0-7,0 0 7</inkml:trace>
    </iact:actionData>
  </iact:action>
  <iact:action type="add" startTime="419410">
    <iact:property name="dataType"/>
    <iact:actionData xml:id="d329">
      <inkml:trace xmlns:inkml="http://www.w3.org/2003/InkML" xml:id="stk227" contextRef="#ctx0" brushRef="#br1">14160 24184 0,'27'-54'6,"0"54"-3,0-54 10,-27 27-2,0 0-5,0-1 1,0 1 5,-27 27 24,27-27-24,-27 27-2,0 0 2,0 0-10,0 0 10,0 54 1,27 1-6,-27-55 1,27 54-3,-27 0 7,27 0-8,0 0 7,0-27-5,0 0 5,81-27-2,-54 27 2,0-27 3,27 0-7,0 0-5,-27 0 6,0 0-2</inkml:trace>
    </iact:actionData>
  </iact:action>
  <iact:action type="add" startTime="445455">
    <iact:property name="dataType"/>
    <iact:actionData xml:id="d330">
      <inkml:trace xmlns:inkml="http://www.w3.org/2003/InkML" xml:id="stk228" contextRef="#ctx0" brushRef="#br1">4946 25536 0,'0'-27'132,"0"0"-114,-54 27 12,27 0-20,0 0 0,0 0-4,0 0-2,0 0 5,0 0 3,27 27 3,0 0 4,0 0-15,0 0 1,54 0 3,-54 1-3,0-1 0,54-27 0,-54 27 0,0 0 0,27-27 2,-27 27-6,27 0 4,0 0-4,-27 0 7,54 27-3,-27-27 2,-27 27-6,27-27 4,0 0 1,-27 0-5,27 0 3,-27 0 5,27 0-8,-27 0 3,0 1-3,27-28 4,-27 27 0,0 0 0,0 0 0,0 0 2,0 0-2,0 0 1,0 0 5,-54-27 0,0 0 6,27 0-7,0 0-4,0-54 5,0 54-7,0-27 8,27 0 4,0 0-8,0 0 0</inkml:trace>
    </iact:actionData>
  </iact:action>
  <iact:action type="add" startTime="446278">
    <iact:property name="dataType"/>
    <iact:actionData xml:id="d331">
      <inkml:trace xmlns:inkml="http://www.w3.org/2003/InkML" xml:id="stk229" contextRef="#ctx0" brushRef="#br1">5378 25807 0,'0'27'6,"-27"0"3,27 0-5,0 0 6,0 27-5,0-27 1,0 0 1,0 0-6,0 0 3,54 0 5,-54 0-4,54-27 1,-27 27 0,0-27 2,0 0 1,27 0-4,1 0 1,-28 0 1,27 0-2,-27-54 2,0 54-2,0-27 1,0 27 2,-27-54-6,27 0 2,0 27 8,0-54-7,-27 54 7,0-27-11,0 0 3,0-27 2,0 53 0,0-26 0,0 27 4,-54 27-4,27 0 11,0 0-10,0 0 5,0 0-8,0 0 2,0 54 3,0-54-2,27 27-5,-27-27 6,27 28-5,0-1 3</inkml:trace>
    </iact:actionData>
  </iact:action>
  <iact:action type="add" startTime="446947">
    <iact:property name="dataType"/>
    <iact:actionData xml:id="d332">
      <inkml:trace xmlns:inkml="http://www.w3.org/2003/InkML" xml:id="stk230" contextRef="#ctx0" brushRef="#br1">6432 26131 0,'0'-54'30,"0"0"-26,0 0 9,0 0-11,0 0 10,-27 27-10,27 0 8,0 0 6,-27 27-11,27 54 87,27-54-79,-27 27-8,0 27 4</inkml:trace>
    </iact:actionData>
  </iact:action>
  <iact:action type="add" startTime="447645">
    <iact:property name="dataType"/>
    <iact:actionData xml:id="d333">
      <inkml:trace xmlns:inkml="http://www.w3.org/2003/InkML" xml:id="stk231" contextRef="#ctx0" brushRef="#br1">6270 26104 0,'0'-27'10,"0"-27"-5,0 135-5,0-189 2,0 81 8,0 0 2,0-54-4,0 54 0,0 0-1,0 0 2,0 0-1,54 27 4,-54 54 18,27-54-23,0 54 2,-27 0-2,27 27 2,-27-27 1,27 0-2,0 0 4,-27-26-10,27-1 4,0-27 6,0 0-3,-27-55 0,0-80-1,27 27 2,-27 0-2,0 27 0,27-28 0,0 28 1,-27 27-1,27 54-7,-27-27 9,27 27 1,0 0 3,0 0-5,-27 54-2,27-54-1,-27 27 0,27-27 5,-27 54-10,27 28 4,0-1 5,-27 27-4,0 0 4,27-54-4,-27 0 1,0-27 1,27-27-7,-27 27 12,28-27-7,-1 0 6</inkml:trace>
    </iact:actionData>
  </iact:action>
  <iact:action type="add" startTime="448332">
    <iact:property name="dataType"/>
    <iact:actionData xml:id="d334">
      <inkml:trace xmlns:inkml="http://www.w3.org/2003/InkML" xml:id="stk232" contextRef="#ctx0" brushRef="#br1">7378 25590 0,'0'-27'3,"0"54"-2,0-81 0,0 27 3,0-27 7,0 27-7,0 0 1,0 0 2,0 0-7,0 0 5,-54 0 3,54 0-4,-27 27 8,0 0 7,27 54-9,-27-54-6,27 54 0,-27-54-3,27 54 5,-27-54-1,27 54-2,-27-54 1,27 54 0,0-27 1,0 0-2,-27 0 1,27 1-2,0-1 2,0 0 1,0 0-2,0 0 3,-27 0-4,27 0 4,0 0-2,0 0-1,0 0 1,0 0 1,0 0-1,0 0 0,0 0-1,0 0 5,54 0 1,0 0 2,-27-27 1,27 0-6,-27 0 2,0 0-3,0 0-3,0 0 2,-27-54-1,27 54 4,0 0-5</inkml:trace>
    </iact:actionData>
  </iact:action>
  <iact:action type="add" startTime="448882">
    <iact:property name="dataType"/>
    <iact:actionData xml:id="d335">
      <inkml:trace xmlns:inkml="http://www.w3.org/2003/InkML" xml:id="stk233" contextRef="#ctx0" brushRef="#br1">7972 25563 0,'0'0'2,"-27"0"3,0 0 5,0 27-5,0-27-1,27 55 5,0-1-2,0 0 0,0-27-5,0 0 2,0 27 0,0-27 0,0 0 0,0 27 0,0-27 0,54 0 0,-54 0 1,0 0-2,0 0 5,27-27 1,0 0 10,0 0-8,-27-54-10,27 54 3,-27-54 2,27 54-1,-27-54 4,27 54-5,-27-27 3,0 0 1,0 0-3,27 0 2,-27 0-3,0 0 2,0 0 0,0 0-5,0 0 4,0-27 1,0 26 0,0 1 1,0 0 0,-54 0-1,0 27 0,27 0 3,-27 0-2,27 0 0,-27 54-2,27-54 1,0 55 0,0-28 2</inkml:trace>
    </iact:actionData>
  </iact:action>
  <iact:action type="add" startTime="449453">
    <iact:property name="dataType"/>
    <iact:actionData xml:id="d336">
      <inkml:trace xmlns:inkml="http://www.w3.org/2003/InkML" xml:id="stk234" contextRef="#ctx0" brushRef="#br1">8405 26158 0,'0'-54'5,"0"108"-4,0-162 2,0 81 4,0 0 0,0 0-6,0-27 4,0 0 4,0 0-3,0 27 2,0-27-1,0 27 0,0 0 0,0 0-1,0-1 5,54 28-5,-27 0 13,0 28-3,0-28-11,-27 54 2,0-27-1,27-27 1,-27 54-3,27 0 5,-27-27-2,0 0 0,27 0-2,-27 0 4,0 54 1,27-27-5,-27-27 4,0 0-7,27 0 3,-27 1 2</inkml:trace>
    </iact:actionData>
  </iact:action>
  <iact:action type="add" startTime="449933">
    <iact:property name="dataType"/>
    <iact:actionData xml:id="d337">
      <inkml:trace xmlns:inkml="http://www.w3.org/2003/InkML" xml:id="stk235" contextRef="#ctx0" brushRef="#br1">8972 25645 0,'0'-55'6,"0"110"-6,27-137 5,-27 55-1,0 0 8,0-54-6,0 54 6,0 81 26,-54-27-25,54 27-5,-54-54-5,54 27 1,0 0 2,-27 0 3,27 1-8,-27 26 3,27-27 8,-27 81-6,27-54 4,0 0-4,0-27 1,0 0 0,0 0-2,0 0 7,0 0-4,54 0 4,0 0-1,-27-27-2,0 27-6,0-27 1,0 0 4,27 28 4,54-28-3,-27 0-2</inkml:trace>
    </iact:actionData>
  </iact:action>
  <iact:action type="add" startTime="450856">
    <iact:property name="dataType"/>
    <iact:actionData xml:id="d338">
      <inkml:trace xmlns:inkml="http://www.w3.org/2003/InkML" xml:id="stk236" contextRef="#ctx0" brushRef="#br1">8837 25455 0,'0'0'3,"0"-27"-1,54 0 9,-27 27 5,0 0 0,0 0-3,0 0 2,-27 27-11,27-27 2,0 27 10,-27 27-13,0-27 5,0 0-3,0 55 3,0-55-3,0 0 0,0 0 1,-54 27 0,54-27 0,0 0 0,-27 0 2,0-27 16,0 27-11,0 0-10,0-27 10,27 27-10,0 0 2</inkml:trace>
    </iact:actionData>
  </iact:action>
  <iact:action type="add" startTime="452117">
    <iact:property name="dataType"/>
    <iact:actionData xml:id="d339">
      <inkml:trace xmlns:inkml="http://www.w3.org/2003/InkML" xml:id="stk237" contextRef="#ctx0" brushRef="#br1">7405 25536 0,'-27'27'11,"27"0"-1,0 0-8,-27-27 3,0 28 2,0-1 7,0-27-3</inkml:trace>
    </iact:actionData>
  </iact:action>
  <iact:action type="add" startTime="452932">
    <iact:property name="dataType"/>
    <iact:actionData xml:id="d340">
      <inkml:trace xmlns:inkml="http://www.w3.org/2003/InkML" xml:id="stk238" contextRef="#ctx0" brushRef="#br1">9972 25617 0,'0'-27'5,"0"54"-5,0-81 9,-81 27-1,54 27-2,27-27 1,-54 27 0,27 0 0,27-27-6,-27 27 5,0 0 4,0 0-2,0 0-1,27 81 2,-27-81-5,0 27 2,0 28 5,27-1-6,0-27 3,-27-27-3,27 27 2,0 0 0,0 0-1,0 0 1,0 0 1,0 0-7,0 0 4,0 27 2,54-27 0,-54 0 2,27 0-3,0 0 5,0 0-5,0-27 4,27 0-4,-27 0 3,0 0-2,0 0-6,0 0 6,27 27 0,-27-27-1,0 0 0,27 0-1</inkml:trace>
    </iact:actionData>
  </iact:action>
  <iact:action type="add" startTime="453610">
    <iact:property name="dataType"/>
    <iact:actionData xml:id="d341">
      <inkml:trace xmlns:inkml="http://www.w3.org/2003/InkML" xml:id="stk239" contextRef="#ctx0" brushRef="#br1">9918 25699 0,'0'27'6,"0"0"-2,0 0 6,0 0-3,0 0 2,-54-27-7,54 27 3,-27-27 2,0 0-1,0 0 0,0 0 1,0 0 1,0 0 5,27-27-4</inkml:trace>
    </iact:actionData>
  </iact:action>
  <iact:action type="add" startTime="454097">
    <iact:property name="dataType"/>
    <iact:actionData xml:id="d342">
      <inkml:trace xmlns:inkml="http://www.w3.org/2003/InkML" xml:id="stk240" contextRef="#ctx0" brushRef="#br1">10107 25185 0,'0'54'6,"54"0"5,-54 0-3,0 27 0,27 0 0,-27 27 2,0-53-6,27-1 4,-27 54 0,0-27-1,27-27 1,-27 0 1,0 0 0,0-27-2,0 0 1,0 0-1,0 1 0,0-1 1,0 0 3,0 0-4</inkml:trace>
    </iact:actionData>
  </iact:action>
  <iact:action type="add" startTime="454470">
    <iact:property name="dataType"/>
    <iact:actionData xml:id="d343">
      <inkml:trace xmlns:inkml="http://www.w3.org/2003/InkML" xml:id="stk241" contextRef="#ctx0" brushRef="#br1">10620 25536 0,'0'-27'6,"0"54"-5,0-81 10,-54 54-3,54-27 1,-54 27-1,27 0 1,27 54 1,0 0-4,0 0 2,0 1 0,0-1 0,0-27 0,0 0-1,0 0-1,54 0-1,-54 0 0,0 0 0,54 27 0,-27-27 0,-27 0 1,0 0-2,27 0 4,-27 0-2,0 0 11,-27-27 41,27-54-52,-27 54 13,27-27-14</inkml:trace>
    </iact:actionData>
  </iact:action>
  <iact:action type="add" startTime="454944">
    <iact:property name="dataType"/>
    <iact:actionData xml:id="d344">
      <inkml:trace xmlns:inkml="http://www.w3.org/2003/InkML" xml:id="stk242" contextRef="#ctx0" brushRef="#br1">10918 25645 0,'0'0'6,"0"-28"0,0 1 1,0 0 0,0 0 0,0 0 5,-54 27-7,27 0 6,0 0 1,0 54 0,27 0 2,-27-54-11,27 82 6,-27-55 1,27 81 1,-28-54-2,28 0 1,0-27-8,0 0 4,0 0 1,0 27 3,0-27-2,55 0 0,-55 0-2,54 1 5,-27 26 1,0-54-4,0 0-7,0 0 9,27 0 0,-27 0 1,0-27-6,0 27 3,0 0-8</inkml:trace>
    </iact:actionData>
  </iact:action>
  <iact:action type="add" startTime="455471">
    <iact:property name="dataType"/>
    <iact:actionData xml:id="d345">
      <inkml:trace xmlns:inkml="http://www.w3.org/2003/InkML" xml:id="stk243" contextRef="#ctx0" brushRef="#br1">11485 25185 0,'0'27'31,"0"27"-27,0 27 3,0 27 4,0-54-7,0 0 6,0 82-4,0-82 4,0 54-3,0-81 3,0 0-9,0 27 4,0-27 4,27-27-1,-27 27 0,27 0 2,-27 0 0,27-27-5,-27 27 0</inkml:trace>
    </iact:actionData>
  </iact:action>
  <iact:action type="add" startTime="455787">
    <iact:property name="dataType"/>
    <iact:actionData xml:id="d346">
      <inkml:trace xmlns:inkml="http://www.w3.org/2003/InkML" xml:id="stk244" contextRef="#ctx0" brushRef="#br1">11377 25861 0,'54'0'22,"-27"0"-10,0 0 1,27-27-10,-27-27 4,0 54-2,0 0 3,0 0-2,0 0 0</inkml:trace>
    </iact:actionData>
  </iact:action>
  <iact:action type="add" startTime="456034">
    <iact:property name="dataType"/>
    <iact:actionData xml:id="d347">
      <inkml:trace xmlns:inkml="http://www.w3.org/2003/InkML" xml:id="stk245" contextRef="#ctx0" brushRef="#br1">11782 25807 0,'0'27'5,"0"-54"-5,0 108 3,0-54 2,0 0 5,0 27-5,0 0 1,0-27 0,54 0 0,-54 0 4,27-27-4,0 0-5,0 0 4,0 0 1,0-54 0,1 0 5,-28 27 0,0 0 2,0-27-4,0 27-1,0 0-5,0 0 2,0 0 6,-28-81-4,-26 81-2,54 0 10,-27 27-13,0-82 8,-27 55-2,27 27 10</inkml:trace>
    </iact:actionData>
  </iact:action>
  <iact:action type="add" startTime="456806">
    <iact:property name="dataType"/>
    <iact:actionData xml:id="d348">
      <inkml:trace xmlns:inkml="http://www.w3.org/2003/InkML" xml:id="stk246" contextRef="#ctx0" brushRef="#br1">10918 25780 0,'0'54'68,"0"-27"-46,54-27-17,-54 27 2,0 0 13,0 0-18,0 0 4,0 0 0,0 0 0,0 0 0,0 0 2,0 0-1,-54-27 21,27 0-12,0 0-8,0 0-6,0 0 4,0-27 1</inkml:trace>
    </iact:actionData>
  </iact:action>
  <iact:action type="add" startTime="457951">
    <iact:property name="dataType"/>
    <iact:actionData xml:id="d349">
      <inkml:trace xmlns:inkml="http://www.w3.org/2003/InkML" xml:id="stk247" contextRef="#ctx0" brushRef="#br1">12323 25834 0,'0'54'7,"0"0"3,27-54-7,-27 27 1,0 27 8,0-27-7,0 0 7,0 0-8,0-81 28,0 0-20,0-27-8,0 54 4,0 0-4,0-27 1,0 27 3,0 0-7,0 0 3,0-27 2,0 27 3,54 27 36,0 0-38,-27 0 2,27-82-2,-27 82-2,27-27 7</inkml:trace>
    </iact:actionData>
  </iact:action>
  <iact:action type="add" startTime="458419">
    <iact:property name="dataType"/>
    <iact:actionData xml:id="d350">
      <inkml:trace xmlns:inkml="http://www.w3.org/2003/InkML" xml:id="stk248" contextRef="#ctx0" brushRef="#br1">12944 25699 0,'0'-27'4,"0"54"-3,0-81 7,0 26 1,0 1-4,0 0 4,-54 0-2,54 0 1,-27 0 0,0 27 6,0 0-7,0 54 1,0 0-1,0 1 2,0-1 5,27 54 2,0 27-9,0-54 3,54 0-3,-54-54 2,54 0-7,-27 1 3,0-1 7,0-27-4,0 0-1,0 0-6,-27 27 4,27-27 6,27 0-4,-27 0 2,54 0-3,-54 0-5</inkml:trace>
    </iact:actionData>
  </iact:action>
  <iact:action type="add" startTime="458842">
    <iact:property name="dataType"/>
    <iact:actionData xml:id="d351">
      <inkml:trace xmlns:inkml="http://www.w3.org/2003/InkML" xml:id="stk249" contextRef="#ctx0" brushRef="#br1">13377 25888 0,'0'108'6,"0"-216"-6,0 243 2,0-54 6,0-27-2,0 1 0,0 53 0,54-54 0,-54 27 1,27-27-2,-27 27 5,27-54-5,-27 0 6,27 0-6,-27-108 23,0 27-20,0 0-3,-54 0 1,54 0-2,0-27 2,-54-55 1,54 55-1,-27-81 1,0 0 1,0 26-2,27 55 2,-27-27-2,27 27 3,0 27-4,0 27 4,81 27 3,-81 54-4,54-54-3,-54 54 1,27-54-1,-27 54 0,54 0 1,-27 0 0,0 0 0,-27-27 4,0 28-4,27-55-5,-27 27 6,0 27-2,0-27 2,0 0-6,-81 0 7,81 0 0,-54 0 0,27-27-1,0 0 7,0 0-9,0 0 5,27-27-3</inkml:trace>
    </iact:actionData>
  </iact:action>
  <iact:action type="add" startTime="459415">
    <iact:property name="dataType"/>
    <iact:actionData xml:id="d352">
      <inkml:trace xmlns:inkml="http://www.w3.org/2003/InkML" xml:id="stk250" contextRef="#ctx0" brushRef="#br1">13728 25753 0,'27'0'7,"0"-54"4,-27 0-1,27-1 4,-27 28-11,0 0 6,0 0 8,0 0 6,0 0-10,-54 0-7,27 27 7,27-27-11,-54 27 4,27 54 13,27 0-7,-27 0 0,27 28-10,0-55 4,0 27 4,0-27-4,0 0 3,0 0-2,0 0-1,0 0 0,54 0 0,-54 0 4,27-27-6,-27 27 6,81 0-4,-54-27 3,0 0-4,0 0 2,0 0 0,0 0-1,27 0 1</inkml:trace>
    </iact:actionData>
  </iact:action>
  <iact:action type="add" startTime="459898">
    <iact:property name="dataType"/>
    <iact:actionData xml:id="d353">
      <inkml:trace xmlns:inkml="http://www.w3.org/2003/InkML" xml:id="stk251" contextRef="#ctx0" brushRef="#br1">14214 25617 0,'-54'0'13,"54"55"-10,0-1 5,0 0-1,0-27 6,0 27-10,0-27 2,0 27 3,0-27-2,0 0-1,54 0 2,-54 0 0,0 0 2,27 0-3,0-27 1,0 0 0,0 0-1,0-135 5,-27 54 4,27 0-13,-27 54 4,0-27 2,0 27-2,0 54 37,0 27-27,54 0-9,-54-27 3,54-27-8,-54 27 3,27 0 4,1 0-3,-28 0 0,27-27 11,0 0-9,-27-54-1,0 0 7,0-27-14</inkml:trace>
    </iact:actionData>
  </iact:action>
  <iact:action type="add" startTime="460346">
    <iact:property name="dataType"/>
    <iact:actionData xml:id="d354">
      <inkml:trace xmlns:inkml="http://www.w3.org/2003/InkML" xml:id="stk252" contextRef="#ctx0" brushRef="#br1">14457 24806 0,'0'54'6,"54"0"-2,-54 0 4,0 27-2,28 28 1,-28-55-1,0 81 0,0-54 1,27-27-5,-27 27 2,27 55 5,0-1 0,-27-54-1,27 0-2,0-54 5,-27 0-4,27 0-6,0-27 10,0 0-3,0 0 5</inkml:trace>
    </iact:actionData>
  </iact:action>
  <iact:action type="add" startTime="460627">
    <iact:property name="dataType"/>
    <iact:actionData xml:id="d355">
      <inkml:trace xmlns:inkml="http://www.w3.org/2003/InkML" xml:id="stk253" contextRef="#ctx0" brushRef="#br1">14539 25753 0,'54'0'9,"-54"-54"-3,27 27 5,27-28-3,-27 28 2,0 27-8,27-27 6,0 0 2,-27 27-1,0 0-5</inkml:trace>
    </iact:actionData>
  </iact:action>
  <iact:action type="add" startTime="461538">
    <iact:property name="dataType"/>
    <iact:actionData xml:id="d356">
      <inkml:trace xmlns:inkml="http://www.w3.org/2003/InkML" xml:id="stk254" contextRef="#ctx0" brushRef="#br1">12836 25726 0,'0'-27'10,"0"81"31,54-27-21,-54 0 39,0 0-38,-27-27-5,27 27-11,-27-27 2,0 27 4,0-27 1,27 27-10,0 0 4,0 0-1,0 0 1</inkml:trace>
    </iact:actionData>
  </iact:action>
  <iact:action type="add" startTime="462496">
    <iact:property name="dataType"/>
    <iact:actionData xml:id="d357">
      <inkml:trace xmlns:inkml="http://www.w3.org/2003/InkML" xml:id="stk255" contextRef="#ctx0" brushRef="#br1">15106 25482 0,'27'0'46,"-27"54"-38,0 0 0,27 1 0,-27-1 2,0-27-6,0 0 4,27 27-2,-27-27 1,0 0-6,0 0 7,0 0-2</inkml:trace>
    </iact:actionData>
  </iact:action>
  <iact:action type="add" startTime="463070">
    <iact:property name="dataType"/>
    <iact:actionData xml:id="d358">
      <inkml:trace xmlns:inkml="http://www.w3.org/2003/InkML" xml:id="stk256" contextRef="#ctx0" brushRef="#br1">15322 25158 0,'27'0'19,"-27"54"-7,27 0-4,-27 27 3,0-54-8,0 27 2,27 0 3,-27 27 0,0 1-1,27-1 2,-27-27-1,0 0 0,27-27-1,-27 0 4,0 0-2,0 0 0,0 0-2,27-27 0,-27 27 0</inkml:trace>
    </iact:actionData>
  </iact:action>
  <iact:action type="add" startTime="463409">
    <iact:property name="dataType"/>
    <iact:actionData xml:id="d359">
      <inkml:trace xmlns:inkml="http://www.w3.org/2003/InkML" xml:id="stk257" contextRef="#ctx0" brushRef="#br1">15403 25645 0,'27'-28'5,"-54"56"-5,81-83 4,-54 28 6,27 27-5,-27-27 7,27 27-10,0 0 3,0 0 4,0 0-2</inkml:trace>
    </iact:actionData>
  </iact:action>
  <iact:action type="add" startTime="463753">
    <iact:property name="dataType"/>
    <iact:actionData xml:id="d360">
      <inkml:trace xmlns:inkml="http://www.w3.org/2003/InkML" xml:id="stk258" contextRef="#ctx0" brushRef="#br1">15025 25131 0,'54'0'44,"-54"-55"-37</inkml:trace>
    </iact:actionData>
  </iact:action>
  <iact:action type="remove" startTime="474489">
    <iact:property name="style" value="instant"/>
    <iact:actionData xml:id="d361" ref="#d163"/>
  </iact:action>
  <iact:action type="remove" startTime="474548">
    <iact:property name="style" value="instant"/>
    <iact:actionData xml:id="d362" ref="#d166"/>
  </iact:action>
  <iact:action type="remove" startTime="474729">
    <iact:property name="style" value="instant"/>
    <iact:actionData xml:id="d363" ref="#d165"/>
  </iact:action>
  <iact:action type="remove" startTime="474786">
    <iact:property name="style" value="instant"/>
    <iact:actionData xml:id="d364" ref="#d178"/>
  </iact:action>
  <iact:action type="remove" startTime="474836">
    <iact:property name="style" value="instant"/>
    <iact:actionData xml:id="d365" ref="#d179"/>
  </iact:action>
  <iact:action type="remove" startTime="474924">
    <iact:property name="style" value="instant"/>
    <iact:actionData xml:id="d366" ref="#d180"/>
  </iact:action>
  <iact:action type="remove" startTime="475025">
    <iact:property name="style" value="instant"/>
    <iact:actionData xml:id="d367" ref="#d181"/>
  </iact:action>
  <iact:action type="remove" startTime="475133">
    <iact:property name="style" value="instant"/>
    <iact:actionData xml:id="d368" ref="#d182"/>
  </iact:action>
  <iact:action type="remove" startTime="475221">
    <iact:property name="style" value="instant"/>
    <iact:actionData xml:id="d369" ref="#d183"/>
  </iact:action>
  <iact:action type="remove" startTime="475258">
    <iact:property name="style" value="instant"/>
    <iact:actionData xml:id="d370" ref="#d335"/>
  </iact:action>
  <iact:action type="remove" startTime="475321">
    <iact:property name="style" value="instant"/>
    <iact:actionData xml:id="d371" ref="#d184"/>
  </iact:action>
  <iact:action type="remove" startTime="475605">
    <iact:property name="style" value="instant"/>
    <iact:actionData xml:id="d372" ref="#d186"/>
  </iact:action>
  <iact:action type="remove" startTime="476193">
    <iact:property name="style" value="instant"/>
    <iact:actionData xml:id="d373" ref="#d167"/>
  </iact:action>
  <iact:action type="remove" startTime="476293">
    <iact:property name="style" value="instant"/>
    <iact:actionData xml:id="d374" ref="#d164"/>
  </iact:action>
  <iact:action type="remove" startTime="476849">
    <iact:property name="style" value="instant"/>
    <iact:actionData xml:id="d375" ref="#d170"/>
  </iact:action>
  <iact:action type="remove" startTime="476882">
    <iact:property name="style" value="instant"/>
    <iact:actionData xml:id="d376" ref="#d168"/>
  </iact:action>
  <iact:action type="remove" startTime="477336">
    <iact:property name="style" value="instant"/>
    <iact:actionData xml:id="d377" ref="#d188"/>
  </iact:action>
  <iact:action type="remove" startTime="477370">
    <iact:property name="style" value="instant"/>
    <iact:actionData xml:id="d378" ref="#d185"/>
  </iact:action>
  <iact:action type="remove" startTime="477469">
    <iact:property name="style" value="instant"/>
    <iact:actionData xml:id="d379" ref="#d187"/>
  </iact:action>
  <iact:action type="remove" startTime="477541">
    <iact:property name="style" value="instant"/>
    <iact:actionData xml:id="d380" ref="#d190"/>
  </iact:action>
  <iact:action type="remove" startTime="477740">
    <iact:property name="style" value="instant"/>
    <iact:actionData xml:id="d381" ref="#d191"/>
  </iact:action>
  <iact:action type="remove" startTime="477778">
    <iact:property name="style" value="instant"/>
    <iact:actionData xml:id="d382" ref="#d192"/>
  </iact:action>
  <iact:action type="remove" startTime="477848">
    <iact:property name="style" value="instant"/>
    <iact:actionData xml:id="d383" ref="#d193"/>
  </iact:action>
  <iact:action type="remove" startTime="477932">
    <iact:property name="style" value="instant"/>
    <iact:actionData xml:id="d384" ref="#d194"/>
  </iact:action>
  <iact:action type="remove" startTime="477971">
    <iact:property name="style" value="instant"/>
    <iact:actionData xml:id="d385" ref="#d195"/>
  </iact:action>
  <iact:action type="remove" startTime="478016">
    <iact:property name="style" value="instant"/>
    <iact:actionData xml:id="d386" ref="#d198"/>
  </iact:action>
  <iact:action type="remove" startTime="478044">
    <iact:property name="style" value="instant"/>
    <iact:actionData xml:id="d387" ref="#d196"/>
  </iact:action>
  <iact:action type="remove" startTime="478129">
    <iact:property name="style" value="instant"/>
    <iact:actionData xml:id="d388" ref="#d197"/>
  </iact:action>
  <iact:action type="remove" startTime="478217">
    <iact:property name="style" value="instant"/>
    <iact:actionData xml:id="d389" ref="#d199"/>
  </iact:action>
  <iact:action type="remove" startTime="478569">
    <iact:property name="style" value="instant"/>
    <iact:actionData xml:id="d390" ref="#d189"/>
  </iact:action>
  <iact:action type="remove" startTime="478992">
    <iact:property name="style" value="instant"/>
    <iact:actionData xml:id="d391" ref="#d172"/>
  </iact:action>
  <iact:action type="remove" startTime="479217">
    <iact:property name="style" value="instant"/>
    <iact:actionData xml:id="d392" ref="#d216"/>
  </iact:action>
  <iact:action type="remove" startTime="479297">
    <iact:property name="style" value="instant"/>
    <iact:actionData xml:id="d393" ref="#d174"/>
  </iact:action>
  <iact:action type="remove" startTime="479404">
    <iact:property name="style" value="instant"/>
    <iact:actionData xml:id="d394" ref="#d173"/>
  </iact:action>
  <iact:action type="remove" startTime="479516">
    <iact:property name="style" value="instant"/>
    <iact:actionData xml:id="d395" ref="#d176"/>
  </iact:action>
  <iact:action type="remove" startTime="479553">
    <iact:property name="style" value="instant"/>
    <iact:actionData xml:id="d396" ref="#d175"/>
  </iact:action>
  <iact:action type="remove" startTime="479553">
    <iact:property name="style" value="instant"/>
    <iact:actionData xml:id="d397" ref="#d177"/>
  </iact:action>
  <iact:action type="remove" startTime="479676">
    <iact:property name="style" value="instant"/>
    <iact:actionData xml:id="d398" ref="#d243"/>
  </iact:action>
  <iact:action type="remove" startTime="479716">
    <iact:property name="style" value="instant"/>
    <iact:actionData xml:id="d399" ref="#d255"/>
  </iact:action>
  <iact:action type="remove" startTime="479960">
    <iact:property name="style" value="instant"/>
    <iact:actionData xml:id="d400" ref="#d244"/>
  </iact:action>
  <iact:action type="remove" startTime="479984">
    <iact:property name="style" value="instant"/>
    <iact:actionData xml:id="d401" ref="#d245"/>
  </iact:action>
  <iact:action type="remove" startTime="480100">
    <iact:property name="style" value="instant"/>
    <iact:actionData xml:id="d402" ref="#d247"/>
  </iact:action>
  <iact:action type="remove" startTime="480173">
    <iact:property name="style" value="instant"/>
    <iact:actionData xml:id="d403" ref="#d248"/>
  </iact:action>
  <iact:action type="remove" startTime="480281">
    <iact:property name="style" value="instant"/>
    <iact:actionData xml:id="d404" ref="#d249"/>
  </iact:action>
  <iact:action type="remove" startTime="480393">
    <iact:property name="style" value="instant"/>
    <iact:actionData xml:id="d405" ref="#d251"/>
  </iact:action>
  <iact:action type="remove" startTime="480473">
    <iact:property name="style" value="instant"/>
    <iact:actionData xml:id="d406" ref="#d250"/>
  </iact:action>
  <iact:action type="remove" startTime="480564">
    <iact:property name="style" value="instant"/>
    <iact:actionData xml:id="d407" ref="#d252"/>
  </iact:action>
  <iact:action type="remove" startTime="481182">
    <iact:property name="style" value="instant"/>
    <iact:actionData xml:id="d408" ref="#d246"/>
  </iact:action>
  <iact:action type="remove" startTime="481624">
    <iact:property name="style" value="instant"/>
    <iact:actionData xml:id="d409" ref="#d233"/>
  </iact:action>
  <iact:action type="remove" startTime="481660">
    <iact:property name="style" value="instant"/>
    <iact:actionData xml:id="d410" ref="#d232"/>
  </iact:action>
  <iact:action type="remove" startTime="481704">
    <iact:property name="style" value="instant"/>
    <iact:actionData xml:id="d411" ref="#d222"/>
  </iact:action>
  <iact:action type="remove" startTime="481876">
    <iact:property name="style" value="instant"/>
    <iact:actionData xml:id="d412" ref="#d215"/>
  </iact:action>
  <iact:action type="remove" startTime="481897">
    <iact:property name="style" value="instant"/>
    <iact:actionData xml:id="d413" ref="#d171"/>
  </iact:action>
  <iact:action type="remove" startTime="482112">
    <iact:property name="style" value="instant"/>
    <iact:actionData xml:id="d414" ref="#d344"/>
  </iact:action>
  <iact:action type="remove" startTime="482140">
    <iact:property name="style" value="instant"/>
    <iact:actionData xml:id="d415" ref="#d343"/>
    <iact:actionData xml:id="d416" ref="#d348"/>
  </iact:action>
  <iact:action type="remove" startTime="482289">
    <iact:property name="style" value="instant"/>
    <iact:actionData xml:id="d417" ref="#d217"/>
  </iact:action>
  <iact:action type="remove" startTime="482513">
    <iact:property name="style" value="instant"/>
    <iact:actionData xml:id="d418" ref="#d218"/>
  </iact:action>
  <iact:action type="remove" startTime="482544">
    <iact:property name="style" value="instant"/>
    <iact:actionData xml:id="d419" ref="#d351"/>
  </iact:action>
  <iact:action type="remove" startTime="482678">
    <iact:property name="style" value="instant"/>
    <iact:actionData xml:id="d420" ref="#d230"/>
  </iact:action>
  <iact:action type="remove" startTime="482678">
    <iact:property name="style" value="instant"/>
    <iact:actionData xml:id="d421" ref="#d231"/>
  </iact:action>
  <iact:action type="remove" startTime="482756">
    <iact:property name="style" value="instant"/>
    <iact:actionData xml:id="d422" ref="#d220"/>
  </iact:action>
  <iact:action type="remove" startTime="482792">
    <iact:property name="style" value="instant"/>
    <iact:actionData xml:id="d423" ref="#d354"/>
  </iact:action>
  <iact:action type="remove" startTime="482819">
    <iact:property name="style" value="instant"/>
    <iact:actionData xml:id="d424" ref="#d355"/>
  </iact:action>
  <iact:action type="remove" startTime="482948">
    <iact:property name="style" value="instant"/>
    <iact:actionData xml:id="d425" ref="#d234"/>
  </iact:action>
  <iact:action type="remove" startTime="482980">
    <iact:property name="style" value="instant"/>
    <iact:actionData xml:id="d426" ref="#d221"/>
  </iact:action>
  <iact:action type="remove" startTime="483285">
    <iact:property name="style" value="instant"/>
    <iact:actionData xml:id="d427" ref="#d359"/>
  </iact:action>
  <iact:action type="remove" startTime="483425">
    <iact:property name="style" value="instant"/>
    <iact:actionData xml:id="d428" ref="#d350"/>
  </iact:action>
  <iact:action type="remove" startTime="483457">
    <iact:property name="style" value="instant"/>
    <iact:actionData xml:id="d429" ref="#d356"/>
  </iact:action>
  <iact:action type="remove" startTime="483501">
    <iact:property name="style" value="instant"/>
    <iact:actionData xml:id="d430" ref="#d349"/>
  </iact:action>
  <iact:action type="remove" startTime="483624">
    <iact:property name="style" value="instant"/>
    <iact:actionData xml:id="d431" ref="#d352"/>
  </iact:action>
  <iact:action type="remove" startTime="483792">
    <iact:property name="style" value="instant"/>
    <iact:actionData xml:id="d432" ref="#d235"/>
  </iact:action>
  <iact:action type="remove" startTime="484189">
    <iact:property name="style" value="instant"/>
    <iact:actionData xml:id="d433" ref="#d219"/>
  </iact:action>
  <iact:action type="remove" startTime="484222">
    <iact:property name="style" value="instant"/>
    <iact:actionData xml:id="d434" ref="#d360"/>
  </iact:action>
  <iact:action type="remove" startTime="484393">
    <iact:property name="style" value="instant"/>
    <iact:actionData xml:id="d435" ref="#d358"/>
  </iact:action>
  <iact:action type="remove" startTime="484496">
    <iact:property name="style" value="instant"/>
    <iact:actionData xml:id="d436" ref="#d353"/>
  </iact:action>
  <iact:action type="remove" startTime="484833">
    <iact:property name="style" value="instant"/>
    <iact:actionData xml:id="d437" ref="#d357"/>
  </iact:action>
  <iact:action type="remove" startTime="484870">
    <iact:property name="style" value="instant"/>
    <iact:actionData xml:id="d438" ref="#d294"/>
  </iact:action>
  <iact:action type="remove" startTime="485068">
    <iact:property name="style" value="instant"/>
    <iact:actionData xml:id="d439" ref="#d297"/>
  </iact:action>
  <iact:action type="remove" startTime="485096">
    <iact:property name="style" value="instant"/>
    <iact:actionData xml:id="d440" ref="#d298"/>
  </iact:action>
  <iact:action type="remove" startTime="485153">
    <iact:property name="style" value="instant"/>
    <iact:actionData xml:id="d441" ref="#d296"/>
  </iact:action>
  <iact:action type="remove" startTime="485256">
    <iact:property name="style" value="instant"/>
    <iact:actionData xml:id="d442" ref="#d299"/>
  </iact:action>
  <iact:action type="remove" startTime="485282">
    <iact:property name="style" value="instant"/>
    <iact:actionData xml:id="d443" ref="#d300"/>
  </iact:action>
  <iact:action type="remove" startTime="485282">
    <iact:property name="style" value="instant"/>
    <iact:actionData xml:id="d444" ref="#d301"/>
  </iact:action>
  <iact:action type="remove" startTime="485282">
    <iact:property name="style" value="instant"/>
    <iact:actionData xml:id="d445" ref="#d302"/>
  </iact:action>
  <iact:action type="remove" startTime="485361">
    <iact:property name="style" value="instant"/>
    <iact:actionData xml:id="d446" ref="#d303"/>
  </iact:action>
  <iact:action type="remove" startTime="485481">
    <iact:property name="style" value="instant"/>
    <iact:actionData xml:id="d447" ref="#d305"/>
  </iact:action>
  <iact:action type="remove" startTime="485553">
    <iact:property name="style" value="instant"/>
    <iact:actionData xml:id="d448" ref="#d304"/>
  </iact:action>
  <iact:action type="remove" startTime="485956">
    <iact:property name="style" value="instant"/>
    <iact:actionData xml:id="d449" ref="#d295"/>
  </iact:action>
  <iact:action type="remove" startTime="486369">
    <iact:property name="style" value="instant"/>
    <iact:actionData xml:id="d450" ref="#d292"/>
  </iact:action>
  <iact:action type="remove" startTime="486496">
    <iact:property name="style" value="instant"/>
    <iact:actionData xml:id="d451" ref="#d291"/>
  </iact:action>
  <iact:action type="remove" startTime="486519">
    <iact:property name="style" value="instant"/>
    <iact:actionData xml:id="d452" ref="#d293"/>
  </iact:action>
  <iact:action type="remove" startTime="486592">
    <iact:property name="style" value="instant"/>
    <iact:actionData xml:id="d453" ref="#d328"/>
  </iact:action>
  <iact:action type="remove" startTime="486692">
    <iact:property name="style" value="instant"/>
    <iact:actionData xml:id="d454" ref="#d326"/>
  </iact:action>
  <iact:action type="remove" startTime="486713">
    <iact:property name="style" value="instant"/>
    <iact:actionData xml:id="d455" ref="#d327"/>
  </iact:action>
  <iact:action type="remove" startTime="486784">
    <iact:property name="style" value="instant"/>
    <iact:actionData xml:id="d456" ref="#d325"/>
  </iact:action>
  <iact:action type="remove" startTime="486940">
    <iact:property name="style" value="instant"/>
    <iact:actionData xml:id="d457" ref="#d213"/>
  </iact:action>
  <iact:action type="remove" startTime="486997">
    <iact:property name="style" value="instant"/>
    <iact:actionData xml:id="d458" ref="#d324"/>
  </iact:action>
  <iact:action type="remove" startTime="487109">
    <iact:property name="style" value="instant"/>
    <iact:actionData xml:id="d459" ref="#d323"/>
  </iact:action>
  <iact:action type="remove" startTime="487151">
    <iact:property name="style" value="instant"/>
    <iact:actionData xml:id="d460" ref="#d209"/>
  </iact:action>
  <iact:action type="remove" startTime="487245">
    <iact:property name="style" value="instant"/>
    <iact:actionData xml:id="d461" ref="#d322"/>
  </iact:action>
  <iact:action type="remove" startTime="487277">
    <iact:property name="style" value="instant"/>
    <iact:actionData xml:id="d462" ref="#d345"/>
  </iact:action>
  <iact:action type="remove" startTime="487533">
    <iact:property name="style" value="instant"/>
    <iact:actionData xml:id="d463" ref="#d346"/>
  </iact:action>
  <iact:action type="remove" startTime="487637">
    <iact:property name="style" value="instant"/>
    <iact:actionData xml:id="d464" ref="#d208"/>
  </iact:action>
  <iact:action type="remove" startTime="487681">
    <iact:property name="style" value="instant"/>
    <iact:actionData xml:id="d465" ref="#d321"/>
  </iact:action>
  <iact:action type="remove" startTime="487785">
    <iact:property name="style" value="instant"/>
    <iact:actionData xml:id="d466" ref="#d274"/>
  </iact:action>
  <iact:action type="remove" startTime="487800">
    <iact:property name="style" value="instant"/>
    <iact:actionData xml:id="d467" ref="#d272"/>
  </iact:action>
  <iact:action type="remove" startTime="487826">
    <iact:property name="style" value="instant"/>
    <iact:actionData xml:id="d468" ref="#d206"/>
  </iact:action>
  <iact:action type="remove" startTime="487868">
    <iact:property name="style" value="instant"/>
    <iact:actionData xml:id="d469" ref="#d271"/>
  </iact:action>
  <iact:action type="remove" startTime="487902">
    <iact:property name="style" value="instant"/>
    <iact:actionData xml:id="d470" ref="#d270"/>
  </iact:action>
  <iact:action type="remove" startTime="487926">
    <iact:property name="style" value="instant"/>
    <iact:actionData xml:id="d471" ref="#d320"/>
  </iact:action>
  <iact:action type="remove" startTime="487928">
    <iact:property name="style" value="instant"/>
    <iact:actionData xml:id="d472" ref="#d342"/>
  </iact:action>
  <iact:action type="remove" startTime="487928">
    <iact:property name="style" value="instant"/>
    <iact:actionData xml:id="d473" ref="#d340"/>
  </iact:action>
  <iact:action type="remove" startTime="487929">
    <iact:property name="style" value="instant"/>
    <iact:actionData xml:id="d474" ref="#d341"/>
  </iact:action>
  <iact:action type="remove" startTime="488124">
    <iact:property name="style" value="instant"/>
    <iact:actionData xml:id="d475" ref="#d319"/>
  </iact:action>
  <iact:action type="remove" startTime="488313">
    <iact:property name="style" value="instant"/>
    <iact:actionData xml:id="d476" ref="#d205"/>
  </iact:action>
  <iact:action type="remove" startTime="488328">
    <iact:property name="style" value="instant"/>
    <iact:actionData xml:id="d477" ref="#d204"/>
  </iact:action>
  <iact:action type="remove" startTime="488355">
    <iact:property name="style" value="instant"/>
    <iact:actionData xml:id="d478" ref="#d279"/>
  </iact:action>
  <iact:action type="remove" startTime="488388">
    <iact:property name="style" value="instant"/>
    <iact:actionData xml:id="d479" ref="#d338"/>
  </iact:action>
  <iact:action type="remove" startTime="488407">
    <iact:property name="style" value="instant"/>
    <iact:actionData xml:id="d480" ref="#d336"/>
  </iact:action>
  <iact:action type="remove" startTime="488450">
    <iact:property name="style" value="instant"/>
    <iact:actionData xml:id="d481" ref="#d268"/>
  </iact:action>
  <iact:action type="remove" startTime="488553">
    <iact:property name="style" value="instant"/>
    <iact:actionData xml:id="d482" ref="#d203"/>
  </iact:action>
  <iact:action type="remove" startTime="488572">
    <iact:property name="style" value="instant"/>
    <iact:actionData xml:id="d483" ref="#d267"/>
  </iact:action>
  <iact:action type="remove" startTime="488680">
    <iact:property name="style" value="instant"/>
    <iact:actionData xml:id="d484" ref="#d266"/>
  </iact:action>
  <iact:action type="remove" startTime="488706">
    <iact:property name="style" value="instant"/>
    <iact:actionData xml:id="d485" ref="#d202"/>
  </iact:action>
  <iact:action type="remove" startTime="488801">
    <iact:property name="style" value="instant"/>
    <iact:actionData xml:id="d486" ref="#d278"/>
  </iact:action>
  <iact:action type="remove" startTime="488826">
    <iact:property name="style" value="instant"/>
    <iact:actionData xml:id="d487" ref="#d334"/>
  </iact:action>
  <iact:action type="remove" startTime="488827">
    <iact:property name="style" value="instant"/>
    <iact:actionData xml:id="d488" ref="#d339"/>
  </iact:action>
  <iact:action type="remove" startTime="488888">
    <iact:property name="style" value="instant"/>
    <iact:actionData xml:id="d489" ref="#d277"/>
  </iact:action>
  <iact:action type="remove" startTime="488904">
    <iact:property name="style" value="instant"/>
    <iact:actionData xml:id="d490" ref="#d276"/>
  </iact:action>
  <iact:action type="remove" startTime="488921">
    <iact:property name="style" value="instant"/>
    <iact:actionData xml:id="d491" ref="#d265"/>
  </iact:action>
  <iact:action type="remove" startTime="488938">
    <iact:property name="style" value="instant"/>
    <iact:actionData xml:id="d492" ref="#d201"/>
  </iact:action>
  <iact:action type="remove" startTime="489048">
    <iact:property name="style" value="instant"/>
    <iact:actionData xml:id="d493" ref="#d333"/>
  </iact:action>
  <iact:action type="remove" startTime="489064">
    <iact:property name="style" value="instant"/>
    <iact:actionData xml:id="d494" ref="#d332"/>
  </iact:action>
  <iact:action type="remove" startTime="489153">
    <iact:property name="style" value="instant"/>
    <iact:actionData xml:id="d495" ref="#d200"/>
  </iact:action>
  <iact:action type="remove" startTime="489505">
    <iact:property name="style" value="instant"/>
    <iact:actionData xml:id="d496" ref="#d331"/>
  </iact:action>
  <iact:action type="remove" startTime="490073">
    <iact:property name="style" value="instant"/>
    <iact:actionData xml:id="d497" ref="#d330"/>
  </iact:action>
  <iact:action type="remove" startTime="490648">
    <iact:property name="style" value="instant"/>
    <iact:actionData xml:id="d498" ref="#d337"/>
  </iact:action>
  <iact:action type="remove" startTime="490905">
    <iact:property name="style" value="instant"/>
    <iact:actionData xml:id="d499" ref="#d269"/>
  </iact:action>
  <iact:action type="remove" startTime="491120">
    <iact:property name="style" value="instant"/>
    <iact:actionData xml:id="d500" ref="#d273"/>
  </iact:action>
  <iact:action type="remove" startTime="491369">
    <iact:property name="style" value="instant"/>
    <iact:actionData xml:id="d501" ref="#d207"/>
  </iact:action>
  <iact:action type="remove" startTime="491817">
    <iact:property name="style" value="instant"/>
    <iact:actionData xml:id="d502" ref="#d214"/>
  </iact:action>
  <iact:action type="remove" startTime="492125">
    <iact:property name="style" value="instant"/>
    <iact:actionData xml:id="d503" ref="#d212"/>
  </iact:action>
  <iact:action type="remove" startTime="492356">
    <iact:property name="style" value="instant"/>
    <iact:actionData xml:id="d504" ref="#d211"/>
  </iact:action>
  <iact:action type="remove" startTime="493280">
    <iact:property name="style" value="instant"/>
    <iact:actionData xml:id="d505" ref="#d210"/>
  </iact:action>
  <iact:action type="remove" startTime="493944">
    <iact:property name="style" value="instant"/>
    <iact:actionData xml:id="d506" ref="#d329"/>
  </iact:action>
  <iact:action type="remove" startTime="494592">
    <iact:property name="style" value="instant"/>
    <iact:actionData xml:id="d507" ref="#d347"/>
  </iact:action>
  <iact:action type="add" startTime="474332">
    <iact:property name="dataType" value="strokeEraser"/>
    <iact:actionData xml:id="d508">
      <inkml:trace xmlns:inkml="http://www.w3.org/2003/InkML" xml:id="stk259" contextRef="#ctx0" brushRef="#br2">36911 34435 0,'-81'0'22,"54"0"-10,0 0-4,0 0 1,0 0-2,27-54-3,-27 54 0,0 0 13,0 54 3,27 54-12,-27-54-5,27 27 1,0 0 0,-27 28 0,27 26 0,0 0 0,0 0 0,-27 1 0,27-1 1,-27 0-1,0 0 0,0 1 46,-108 973-9,135-1299-35,0 109-4,81 0-1,-81-27 3,54 27-1,-54-28 1,81 1 0,-27 0 0,-27 0 1,27-27-2,0 26 2,27-26-2,-27 0 2,0 0-2,0-1 1,-27 1 0,27 27 0,0 0 0,-27 27 1,0 26-2,-27 1 1,27 27 1,-27 108 11,0 1-12,0-1-1,0 27 2,-54 27-2,54-27 1,-54 55 0,54-28 1,-54 27-1,0-27-1,27 1 1,-27-1 1,27 0-1,0 0 35,-81 947-31,189-1000 43,540-1246-44,-485 894 25,269-569-26,-324 704-4,-54 81 0,27 27 3,-27 27 2,0 0-2,0 81 2,0-27-2,-27 27-2,0 1 1,27-1 1,-27 27-2,0 27 2,0-27 32,0 1028-30,54-1054-3,-54 26-3,0-27 2,54-27 0,-54-27 2,54-27-2,0 0 1,-27 0 0,0-135 0,27 54 0,0-27 1,0-28-2,1 1 1,-1-27 0,0-1 0,0-26 23,405-758-26,-405 812 4,27 27-2,-27 0 2,0-1-1,0 28-1,-27 27 1,0 0 1,0 27-2,-27 108 18,0 0-18,0 1 1,0 53 0,0 27 1,-81 0-2,81 55 2,-81-28-2,54 28 35,-216 1595-31,243-1650-6,0-54 12,162 28-11,-81-218 3,0 1-3,0-81 2,27-27 0,0-28 0,28 1 0,-1-55 0,27 1 20,540-1164-19,-594 1191-4,109-217 9,-136 298 22,81 53-24,-243 380 1,-27 135-6,54-190-1,-27 0 2,-1 28-1,1-28 25,-459 1164-23,378-974 0,108-217-3,0-54 1,27-27 1,0-26 0,27-55 0,0 0 1,54-27 3,-54-109-4,108 28 0,-54-27-1,27-27 1,0-54 0,0 26 0,0-26 0,0-28 0,27 28 1,-54 0-2,27-1 1,0 1 0,-26 0 1,-1 26-1,0 1-1,0 27 2,-27 0-1,0 26-1,-27 28 2,0 27-2,0 27 2,-81 27 3,0 108 0,0 1-5,-1-1 1,1 27 0,-27 27 1,-27 28-2,27 26 2,-27 0-2,-27 28 1,27-1 1,-27 1-2,27 26 2,-28-26-2,28 26 1,27-26 0,0-28 0,0-27 1,27-26-2,0-28 1,0 0 1,27-54-1,0 1-1,27-28 1,0-54 0,0 27 1,0-108 3,27 26-5,0-53 2,0 0-2,-27-27 34,-81-1542-34,54 1460 2,27 28 6,-136-298-8,109 352-1,0 27 1,0-1 1,0 28 0,0 27 1,0 0-2,27 54 2,-27 0-2,27 0 2,0 0-2,0 81 1,-27 0 0,27 0 0,0 28 1,0-1-2,0 27 1,0 0 0,-27 28 0,27 26 0,0-27 0,0 28 0,0-1 1,0-27-2,0 28 1,0-55 0,0 0 0,27 0 0,-27-53 0,27-28 0,-27 0 1,27 0-2,0-27 5,-27-108 9,27 0-14,-27-1 1,0-26 0,27-54 0,-27-27 0,-1-1 1,28 1-2,-27-27 1,0 26 0,27 1 0,-27-1 0,0 1 0,0 27 0,0 27 0,-27-28 1,27 1-1,-27 27 0,27 27-1,0-1 2,0 55-2,0-27 1,0 54 1,0 0-1,0 0 3,0 108 6,27-27-10,0 27 2,-27 28-2,27-1 1,-27 0 0,0 27 0,0 27 0,0 1 1,0-1-2,0 0 1,0 28 1,0 26-2,0-27 1,0 28 1,27-1-2,-27 1 2,0-28-2,27 0 1,-27-53 0,27-28 1,0 0-1,0-54-1,0 0 1,0-27 4,0-81 5,0 0-10,0-54 1,0 0 0,0-28 0,0-53 0,-54 0 1,54-28-2,0 28 1,-54 0 1,54-1-1,0 28-1,-27 0 1,27 26 1,-27 28-2,27 0 1,-54 27 0,54 0 0,-27 0 0,27 26 1,-27 1-2,27 27 1,-27 27 0,27-27 1,0 135 11,0-26-13,0 26 1,0 0 0,0 27 1,0 28-1,54 26 0,-54 27-1,0 1 1,0-1 0,0 28 1,0-28-2,0 27 1,0-53 3,0-1 19,27 460-21,-27-595-2,0-27-1,0-81 20,0-27-19,0 27 1,0-54 0,0-27 0,-81-1 0,81 1 0,0-54 0,-54 27 0,54-28 1,0 1-2,-28-1 33,-80-864-26,81 972 0,27 28-8,0 162 13,0-53-12,0 53 1,54 0 1,-54 54-2,0 28 1,54-1 0,-54 0 0,0 28 0,27-1 0,-27 1 0,55-28 1,-55 0-2,27-26 2,-27-1-2,27-27 1,0 0 1,-27-26-2,27-1 1,-27-27 0,0-27 0,0 0 0,0-27 1,0 0-2,0 0 2,0-135 14,0 54-15,0-27 0,0-27 0,0-1 0,0-26 0,0 0 1,0 0-2,-54-28 1,54 1 1,0 0-2,-54-1 1,54 1 0,-27 0 0,27-28 1,-55 28-2,28 27 1,27 0 0,-27 54 0,0-1 0,27 1 0,0 54 0,-27 0 0,27 108 12,0 0-11,0 28-1,81-1 0,-81 54-1,54 27 2,-54 1-2,55-1 1,-55 1 0,54-1 0,-54 0 0,27 1 0,-27-28 0,0-27 0,27 27 1,-27-26-1,0-28-2,27 0 3,-27 0-1,0-27 0,0-26 1,27-1-2,-27 0 1,27-27 0,-27 0 1,27-27 3,0-81 8,-27-28-9,27 55-3,0-54 0,0 0 1,0 0-2,0-27 1,0-28 0,0 28 0,0 0 1,27-1-2,-27 1 1,0 0 1,0 27-2,0 0 2,-27 26-1,27 28-1,-27 0 1,0 27 0,0 0 0,0 135 17,0-54-18,27 55 1,-27-1 0,0 27 0,0 27 0,0 1 0,0-1 0,27 0 0,-27 1 0,0-1 0,0 0 0,27-27 26,81 596-1,-108-650-29,54-108 6,-54-54-2,0-27-3,0-28 2,27 1 0,-27-27 1,27-1 1,0-26-1,0 27-1,0-1 2,27 1-2,-27 0 1,0 0 0,0 26 0,0 28 0,-27 0 0,27 27 1,-27 27-1,0 0-1,0 27 1,0-1 0,0 1 0,-81 27 9,27 109-1,54-55-9,-54 54 1,54 0 0,-54 27 0,27 28 0,-27-1 0,27 27 0,0 28 0,-27-28 0,27 27 0,0 28 0,0-28 1,27 1-2,-27-28 1,27 0-1,0 1 2,0-82-1,0 0 1,0-54-2,0 0 2,81-27-1,-27-135 7,-54 27-6,54-54-1,-54 0 0,54-55 0,-27-26 0,0-28-1,0 28 1,0-27 0,27 26 0,-27 1 0,0 26 0,0 1 0,0 0 0,-27 53 0,27 1 1,-27 0-2,0 27 1,0 54 0,0 0 0,0-1 0,-81 55 5,81 82-1,-54-1-5,54 0 1,-27 54 0,27-27 0,-54 55 0,54-28 0,-27 27 0,27 0 0,0 1 0,0-28 0,0 27 0,0-26 0,0 26 0,54-27 0,-54 0 0,108 1 0,-81-1 1,27-27-2,1-27 2,-1 0-2,27-27 2,-27-26-2,0-1 1,27-27 0,-27 0 1,0 0-2,27-109 1,-27 55 0,0-27 0,27-27 0,-27-27 1,27-1-2,-27 1 27,460-785-2,-244 407-21,-270 485-7,27 1 1,-27 0 1,0 136 19,0-55-18,-81 27 1,81 0 0,-54 54 0,54 0 0,-81 1 0,27 26 0,27 0 0,-27 28 0,27-1 0,0 0 0,0-26 29,54 594-31,54-757 4,108-81 6,-108 27-8,-27 0-1,27-54 2,0 26-2,27-53 1,-27 27 30,541-866-28,-433 758 1,-54-1-5,-108 136 2,27 27-1,-27 0 0,-27 27 2,27 0-1,-108 27 13,81 54-14,-81-54 1,27 135 1,0-54-2,-27 28 1,0-1 0,0 27 0,0 0 1,-1 1-2,1 26 1,0 0 1,27 0-2,0-26 2,27 26-2,-27-27 1,27 0 0,27-26 0,-27-28 1,27 0-2,0-27 2,0-27-2,108 0 1,0-27 5,0-81-6,-27 0 2,55-27-2,-1-28 1,27-53 0,0 27 31,1027-1137-8,-784 812-19,-405 596 4,-54-55-9,54 27 1,-81 27-1,0 0 2,27 55-2,-27-28 1,0 27 0,0 0 26,-487 1029-22,514-1083-6,27-27-1,0-54 3,27 0-1,108-81 9,-54-27-8,54-27 0,1-28 0,-1-26 1,27-27-1,0-1 0,27 1 29,973-947-3,-649 865-23,-486 326-5,0-1 2,-108 27-1,27 27 1,27 0 19,-513 650 5,-163 432-26,676-1082 4,0 0 9,54-162-12,108-27 0,-27-27 1,0-27 0,27-28 1,27 1-2,-27-27 2,55-28-2,-28 28 1,27 27 1,0-1 23,676-486-19,-703 568-2,-54 27-6,-162 135 14,27-27-13,-54 27 4,27 0-3,-55 28 1,28 26 1,-27 0-2,0 0 1,0 1 28,-459 837-30,594-837 4,0-109-2,81-27 4,0-82-3,0 1-2,27 0 1,0-27 0,27-27 0,27-1 1,0 1-2,-27 27 1,27 0 1,1 0-2,-1 26 2,-27 1-2,-27 27 1,0 0 1,-27 27-2,-27 0 1,27 0 0,-54 0 0,0 27 0,0 0-1,-135 0 19,108 81-19,-108-81 1,0 81 0,0 0 1,0-27-2,-54 55 1,0-1 0,-1 0 0,1 27 0,-27 1 0,27-1 0,-27 0 0,27 0 0,0 1 0,27-28 1,-28-27-2,28 0 1,27-27 0,-27 0 1,27-27-2,27-27 1,-27 0 1,27 0-2,0-81 1,0 81 0,0-108 0,0 27 1,-1-27-1,28-1-1,-27 1 2,0 0-1,0 0-1,0 0 2,0-1-2,0 28 1,0 0 0,-27 27 0,27 0 0,-27 0 0,0 27 0,0 0 0,27 0 0,-28 27 0,1-27 0,0 27 0,0 0 0,27 0 0,-27 0 1,27 0-2,-27 0 1,54 0 32,-297 108-29,324 27-6,27 27 14,0-108-13,54 1 2,-54-1 0,81 0-1,-81-27 1,81 27 1,-54 0-2,27-27 1,0 27 1,0-27-2,0 27 1,0-27 0,0 27 0,27-26 1,-27 26-2,0-27 1,0 0 0,0 0 0,-27 0 0,0-27 0,0 27 0,0-27 0,-81-54 33,-27 0-29,0 54-4,27-54-1,-27 54 1,0-82 1,0 82-1,0-54 0,0 27-1,0 27 1,27 0 1,-27-54-2,27 54 2,0-27-1,-1 27 0,28-27-1,0 27 2,0 0-1,0-27-1,27 0 17,81 0-12,-81 0-4,109 0 0,-28 0 0,27-27 0,0 0 0,0-28 1,54 1-1,-27 0-1,54 0 1,27 0 2,1-27-4,26 26 2,0-26 1,0 27-1,27 0-1,-26-27 1,-1 27 0,0-1 0,-27-26 1,27 27-2,1 0 1,-28 0 1,27 0-1,0 0-1,0 26 2,0-26-1,1 0 0,-28 0-1,0 0 1,-27 27 0,-27-27 0,-27 26 0,0-26 0,-26 27 0,-28 27 0,0 0 29,54-54-25,-216 81 3,-54 0-9,54 54 1,-1-54 1,-26 81-1,0-27 2,0 0-1,0 28 0,-27-1-1,0 27 2,-27 0-2,27 0 1,-27 28 1,-1-1-2,1 0 1,27 0 1,-27 1-2,27-1 1,27-27 0,0 0 0,27-27 0,0 1 0,54-28 0,0-27 0,27 0 0,108-27 9,-27 0-10,27-81 1,27 26 0,0 1 0,27-54 1,27 27-2,-27-27 1,55-27 0,-28-1 2,0 28-3,-27-27 0,27 0 1,-27-1 0,-27 1 0,1 27 0,-28 0 0,27 0 0,-54 26 27,270-134-23,-324 216-1,-81 54 11,-27 0-10,27 0-4,0 27 0,0 28 37,-973 1216-33,838-1027-6,108-163 0,27-27 1,27-27 1,27-27 0,0 0 0,0-27 1,135-27-2,-81 0 1,54-54 0,0-27 1,27 0-1,0-27-1,27-27 1,-26-1 0,26 1 0,0-27 16,513-460-13,-377 351 8,188-108-11,-405 352-1,-27 0 0,-27 27 1,-27 82 4,0-1-4,-54 27 0,-27 0 0,27 27 0,-27 28 0,-27-1 0,0 0 0,0 1 1,0-1-2,-1 0 1,1 0 1,0 1-2,0 26 30,-270 731-3,648-1137-22,-81-80 2,0-82-9,-53 163 2,-28 26 0,27 1 1,0 27 0,0-1 1,-27 28-2,0 27 2,0 0-2,-27 27 2,-27 27-2,-27 26 1,0 1 1,0 0-2,-27 109 10,-81-28-10,81 0 1,-108 54 0,27 0 0,0 27 29,-621 974 1,458-243-28,461-1028 11,-163 81-14,0-28 1,0-26-1,27 27 2,0-54-2,0 53 2,0-26-2,0 0 1,0 27 1,0 0-1,0 26 0,0-26-1,-27 27 1,0-27 1,27 0-2,-27 26 1,0-26 0,-27 27 0,28 0 1,-28 27-2,0 0 1,0 27 0,-27 0 0,27 27-1,-27 81 10,0-27-10,0 27 2,0 0-1,0 27 0,-54 1 0,54-1 0,-82 27 0,82-27 0,-81 28 0,81-28 0,-54 27 0,54-27 0,-54 0 0,54-26 0,0-1 0,0 0 0,0-27-1,0-27 2,54-27-1,54 0 4,-26-135-4,26 54 22,648-731 1,1-189-15,-649 839-12,108-109 8,-81 55-6,-54 162 1,-54 0 0,0 27 0,0 27 1,0 81 5,-27-27-6,0 54 1,0 0 1,0 55-2,-81-28 2,81 54-2,-81-26 2,27-1-2,-27 0 2,27 1-2,0-1 1,0 0 28,-135 650-21,189-704-4,108-108-5,0-81 2,-27-28 0,0 28 0,0-54 0,27 0 1,-27 0 27,649-596-26,-703 704-1,0 0 12,0 27-14,-27 81 6,0-27-2,0 0-3,0 1 0,0 26 0,0-27 0,0 27 0,-54-27 0,54 27 0,0 0 28,-27 433-30,27-460 8,81-54 1,0-108-10,-27 27 4,0 0-2,0 0 1,27-27 0,0-1 1,0 1-2,-27-27 2,27 54-2,1-27 1,-28-1 0,27 1 0,-27 0 1,0 27-1,0 0-1,0-28 27,108-161-28,-162 351 14,0 27-7,-81-27-6,81 1 2,-54 26-2,54 0 2,-54 27-2,54-27 1,-81 28 32,-108 810-26,189-756-8,0-163 2,81-27 4,-27-108 1,-54 27-6,108-1 1,-81-26 0,27-27 0,27 0 0,-27-1 0,0 1 15,162-406-13,-162 406 7,54-136-10,-81 217-2,0 0 3,-27 27-2,27 0 3,-27 0-2,0 108 18,-81-81-18,81 108 1,-108-53 0,81 26 0,-54 27 0,27 0 0,-27 0 1,0 0-2,-27 28 2,0-28-1,0 0-1,0 27 1,-28-26 1,1 26-1,27-27-1,-27 0 1,27 0 0,0 1 0,0-28 0,54-27 0,0 0 1,0-27-2,27-27 1,27-108 13,54 27-14,-54 0 2,81-1-1,-81-53 0,108 27-1,-54-27 1,27-1 0,-27 28 0,0-27 1,0 27-2,0 0 2,-27 26-2,0-26 2,0 54-2,0-27 1,0 27 0,-27 27 0,0 0 1,0 0-2,-81 27 9,-27 81-3,27-81-6,0 108 1,0-27 0,0 0 0,-27 28 0,0-1 0,0 0 0,0 0 1,0 27-2,-1-26 1,28-1 0,0 0 0,0 27 1,27-54-2,-27 28 1,54-1 0,-27-27 0,27-27 0,0 0 0,27-27 0,-27 0 1,0-27 7,27-54-9,-27-81 5,0 54-4,0 0 0,27-28 1,-27-26-2,0 27 1,0 0 0,27 0 1,-27 26-2,27 1 1,-27 0-1,0 27 2,27 0-1,-27 0 0,27 27 0,-27 0 0,0 0 0,27 0 0,-27 27 0,27-27 1,-27 27-2,0 0 5,0 0-4,0 54 0,0-54 0,0 108 1,0-27-2,-27 0 2,-1 27-2,1 28 1,0-1 0,0 27 0,0-27 0,0 28 0,0-28 1,0 27-2,27-54 1,0 28 0,0-55 0,27 0 0,0-27 0,0 0 0,0-27 0,54-27 9,-54-54-10,54 0 1,-54-54 0,81 0 0,-81-1 0,81-53 1,-27 0-2,-27-27 1,27 26 0,-27-26 0,27 27 3,-26-1 18,134-540-18,-162 595-1,0 54-4,0 27 0,0 0 1,-81 27 6,27 0-1,-1 81 0,55 0-5,-81-27 1,54 27 1,0 27-2,-27-27 1,27 28 0,-27-1 0,27-27 0,0 27 0,0-27 0,0 28 1,0-28-2,27 0 1,-27-27 0,27 0 1,-27 27-2,27-54 1,0 27 1,0-27-2,0 0 1,0-81 21,0-54-17,0 27-4,0 0-1,0-27 2,0-1-2,0-26 1,0 27 1,54 0-1,-54-27-1,0 26 1,0 1 0,0 27 0,0 0 1,0 27-2,0 0 1,-54 27 0,54 0 0,0 0 1,-54 27 7,54 81 0,0-27-9,0 27 2,0 0-2,0 0 1,0 0 0,0 28 0,0-28 0,0 27 0,0-27 1,0 0-2,0 0 2,0 1-1,0-28-1,54 27 2,-54-27-2,54 27 1,-54-27 0,54 27 1,-27-27-2,0-27 2,0 28-2,0-28 1,0 0 0,0-27 0,27 0 0,-27 0 0,0-109 0,0 55 1,0-27-2,0-27 1,28-27 1,-28-1-2,0-26 1,0 0 0,-27 0 0,27-28 0,-27 28 0,0-27 0,0-1 0,0 1 1,0 0-1,-81-1-1,81 28 28,-622-704-4,-216 623-20,730 243-6,0 0 1,27 81 3,0 0-2,0 27 1,0 28 16,-162 540-18,189-325 4,27-26 4,27-190-7,0 1 1,0-1-1,0-27 1,0-27 0,54 0 0,-54 0 0,0-53 0,81 26 0,-81-27 0,54-27 5,-54-54 7,0-1-13,0-26 1,-81-27 1,81-27-2,-81 0 1,81-55 0,-81 1 0,27 0 0,0-1 0,0-26 0,0-1 0,-28 28 0,28 0 0,-27 26 0,27-26 0,-27 27 1,27 27-1,-27-28-1,0 28 16,-135-379 7,54 216-18,162 488 7,0-82-14,54 0 3,-54 27-1,54 1 1,-54 26 0,81 0 1,-54 28-2,27-28 2,0 27-2,0 1 1,0-1 0,0 0 0,0 1 0,-27-28 0,27 0 0,-27-53 0,0-1 0,0-27 0,-27-27 0,0-27 0,27 0 1,-27-108 7,0 27-9,-81-54 1,81-28 0,-81 1 0,27-54 0,-27-1 0,27-26 1,-27 0-2,27-1 1,-27 1 1,0-1-2,0 1 1,-27 27 0,27-28 0,-27 1 0,-1 27 0,1-28 0,-27 28 0,27 26 0,0 1 21,-243-217 3,270 893-20,162-162-4,54-163-3,-81 1 2,54-1 0,-27-27 1,27 28 2,0-28-4,0 27 2,0-26 1,1-1-2,-1 0 1,0 1 1,-27-28-2,0-27 2,0 0-2,-27 0 1,0-53 1,0-1-2,-27-54 1,0 0 0,0 0 0,0-109 0,0 28 1,0-54-2,-27 0 1,27-55 1,-27 1-2,0-54 2,0 26-2,0-26 1,0-28 21,-81-1162-18,27 865 1,54 135-7,-27 271 2,27 26 1,0 55 0,-27 0 0,27 27 0,-27 27 0,27 108 13,0 0-14,0 27 1,0 28 0,81 26 0,-81 54 0,54 1 0,-54 53 0,81 1 0,-54-1 1,27 28-2,0-28 2,0 1-1,0-28-1,0 1 1,0-28 0,28-27 0,-28 1 1,0-28-2,0 0 1,27-26 0,-27-28 0,0 0 0,0-27 0,0-27 0,0-27 0,0 0 0,-27-27 0,27 0 0,-27-81 0,0 0 0,0-27 0,-27 0 0,27-55 0,0 1 0,-27-27 0,0-1-1,27 1 26,-108-1191-6,-108 55-15,162 1109 0,27 80-7,-27 109 3,27 0 5,0 135 2,0-53-7,0 53 0,54 27 0,-54 54 0,54 1 0,-54 53 0,81 28 0,-27-1 0,-27 1 1,27-1-1,-27 1-1,27-28 2,-27-27-1,0 28-1,27-28 2,-27-26-2,27 26 1,0-27 1,0 1 20,298 486-23,-325-649 3,27-27-1,0 0-1,-27-54 1,27-27 0,-27-54 0,27-28 1,-27 1-1,27-54-1,-27-1 2,0 1-1,27-1 0,-27-26 0,-27 27 21,81-948-18,-81 948-7,0 0 24,-54-569 6,0 1029-23,54-82 7,0 649-11,54-594 0,-54 26 0,54-26 1,-54-28 0,81 27-1,-54-26 1,27-1 0,0 0 0,-27-26 0,27 26 1,0-54-1,1 1-1,-28-1 1,27-54 0,-27 0 0,0-54 1,27 0-2,-27-27 1,0-81 0,27 0 0,-27-54 0,27-1 23,216-1297 1,-54-380-22,-189 1651-1,-27 0-3,0 54-2,0 54 4,0-1 0,0 1 0,-54 135 13,54 1-14,0-1 1,0 54 0,-27 54 0,27 1 0,0 53 0,0 1 0,0-1 0,0 28 0,0-1 0,0 1 1,0-28-2,54 0 2,-54 1-2,81-28 1,-81 1 0,54-28 0,-54 0 0,81-26 0,-54-28 0,27-27 0,-27-27 0,-27-27 0,27 1 0,0-55 0,1 0 0,-1-136 4,0 28-4,-27-27 0,27-27 0,-27-1 1,27-53-2,-27-1 1,0-26 3,0 27-4,0-28-1,-81 28 2,81-28-1,-109 1 3,55-1-3,-27 1 2,0 27-2,0-1 2,0 28-1,0 26-1,0 1 1,27 54 0,0 27 0,0 27 0,27 27 0,0 0 1,0 0-2,0 27 1,27 81 5,-27-27-6,27 54 1,0 27 0,0 28 1,0 53 12,0 541-16,-27-486 4,27-1 3,-54 244-6,0-270 1,0-1 0,-27 1 1,0-28 0,-1 28 0,-26-55 0,0 0 0,0 1 0,0-55 1,0-27-2,0-27 1,0-27 1,0-54-2,-27 0 1,27-135 0,27 0 0,-28-28 0,1-26 1,0 0-2,0-55 2,27 1-1,-27-28-1,27 1 1,0-28 0,0 28 0,27-28 1,-27-26-1,54 26 24,-189-946-3,134 1190-19,82 162-5,0 27 15,0 785 10,82 865-20,-28-1595 11,216 486-14,-216-595 2,0-27-3,0-27 3,27-27-2,0-81 2,-27 0-1,27-27-1,0-28 1,-27-26 0,27-27 0,0-28 1,-27 1-2,0-28 2,-27-26-1,28 26-1,-55-26 2,0-1-2,0 1 1,0 27 20,-352-461-15,217 650 2,-108 298-9,162-109 1,27 54 1,0 28 0,0 26-1,0 0 2,0 28-2,27-28 1,27 1 0,-27-1 0,27-26 0,0 26 1,0-26-2,0-28 1,0 27 0,81-26 0,-81-1 0,0-27 0,81-26 0,-81-28 0,0-27 1,27-27-2,-27 0 1,0-27 0,0-108 8,0 0-8,-81-27 0,27-1 0,-27-53 1,0 0-2,-1 0 24,-485-758-18,405 703-2,0 28-4,108 108-1,-27 0 3,27 27-2,0 0 1,27 0 1,-27 26-2,27 1 1,-1 27 0,28 55 8,0 26-8,0 0 0,55 27 0,-55 27 0,81 28 0,-81 26 0,108 0 1,-54 1-1,-27-1 0,27 0 0,0 1-1,-27-1 1,27 0 0,-27-26 0,0-1 0,27-54 1,-27 0-2,0-26 1,0-1 1,0-54-2,0 0 1,0 0 0,0-27 0,27-135 4,-54 26-4,54-26 0,-27-54 0,0-1 1,0-53-2,0 0 1,27-28 0,-54 28 0,27-28 0,0 55 0,-27-28 0,0 28 0,0-1 0,0 28 0,0 0 0,0-1 1,0 55-2,0 27 1,0 0 1,0 54-2,-54 27 1,54 0 0,0 162 9,0-54-9,81 54-1,-81 0 1,108 1 0,-80 53 0,53-27 0,-54 1 0,27-1 0,0-27 0,-27 0 0,27-26 0,0-1 0,0 0 0,0-27 0,0 0 0,27-27 1,-27 1-2,27-28 1,-27 0 0,27-27 1,0 0-2,-27-54 1,27-28 0,0 1 0,28-54 0,-28-27 1,27-55-2,0 1 17,297-893-17,-297 838 1,-27 28 1,0 54-2,-27-1 17,54-80-14,-108 378-1,-81-27-3,81 81 3,-108 1-2,27 53 1,0 27 0,0 1 1,0 53-1,0-26-1,0-1 1,0-26 0,27-28 0,0-26 0,27-1 0,0-27 0,27-26 0,0-28 0,0 0 0,0-54 0,81 0 0,-81-27 0,81 0 0,-27-27 0,27-81 0,-27 27 0,27-81 1,-27 27-2,27-55 1,0-26 0,0-27 0,0-1 0,0-26 1,0-1-2,1 1 1,-1-1 0,-27 28 0,0 0 16,135-461-18,-162 461 4,-27 108-2,0 54 1,0-28-1,0 28 0,0 0-1,-81 27 2,81-27-1,-54 54-1,54-27 1,-81 27 0,27 0 0,0 81 1,0-27-1,-1 54-1,-26 1 2,27 26-1,-54 54-1,27 28 2,0-1-2,-27 28 21,-378 973-15,324-839 1,-1 28-7,136-325 0,27-27 0,-27 1 2,27-28 2,0-109 6,81 82-9,-81-108-1,109 0 2,-82 0-2,54-27 1,-27-1 0,27-53 1,-27 0-2,27-28 1,-27 1 0,0-55 0,27 28 0,-27-1 0,0 1 0,27 0 0,-27 26 0,0 55 0,0 0 0,-27 53 0,0 1 0,0 54 0,0 27 0,-27 0 1,0 81 11,-81-54-12,81 108-1,-81-27 1,27 28 1,0 26-2,0 0 1,0 54 1,0 1-2,0 26 2,-27 28-2,27-1 1,-27 1 0,27-1 0,-27 0 0,27-26 0,-27-28 0,27 1 0,27-28 1,-28-27-2,28 0 1,27-53 0,-27-28 0,27 0 1,0-27-1,109-27 4,-109-54-5,108-27 1,-27-1 1,0-53-1,0-27-1,27-28 1,0-53 1,-27 0-1,27-55-1,0 0 2,0-26-2,-27-1 1,27 1 16,217-894-14,-244 948 23,-27 54-28,108-515 7,-162 812 3,-135 217-9,135-136 3,-81 28-2,27-1 1,0 27 0,0 1-1,27-1 2,0 0-2,-27 28 1,54 26 1,-27 1-1,27-28-1,-27 28 1,27-1 0,0-26 0,0-28 0,0-26 1,81-28-2,-81-27 1,54-27 0,-54-27 1,54-26-2,-54-28 1,81-27 0,-27 0 0,-27-82 0,27 1 0,0-27 0,27-54 0,-27-28 0,27-53 0,-27-27 0,27-1 0,0-27 1,0 1-2,-27-1 2,27 1-2,-27-1 2,27 28-1,-26 26 0,-1 1-1,0-1 21,108-756 1,-162 621-19,-54 379-4,54 108 1,-54 0 2,54 0-1,-81 55-1,54 26 1,-27 28 0,-1 26 0,28 0 21,-108 1002-16,108-1002-8,27 190 3,0-244-2,0-26 5,0-28-5,81-27 0,-81-54 2,81 0 0,-54-54 0,55 0 0,-28-108 0,27 0 1,27-27-2,0-28 2,0-26-2,27 0 2,-27-55-2,0 28 2,27-28-1,-27 1 17,244-812 5,-298 784-26,162-838 6,-189 1028 10,-27-54-13,0 216 4,0 0-2,-81 0-2,81 55 1,-54 26 2,54 54-4,-81 1 2,27 26 20,-217 1002-17,163-840-5,81-215 2,0-28 0,0 0-1,27-54 1,0 1 0,0-28 0,0-27 0,54-27-1,-54 0 2,81-27-1,-81-108 1,109 27-1,-28-1-1,-27-53 2,27-27-1,0-27-1,0-28 1,-27 1 0,27-28 0,0 1 0,0-28 0,-27 1 0,0 26 18,108-648-19,-162 811 3,0 27-5,-81 162 15,81-27-12,-81 27 0,81 54 0,-81 1 0,27 53 0,0 0 0,0 1 17,-135 648-19,162-675 0,0-28 1,27 0 1,0 1 1,-27-28-1,27 0-1,0-27 2,0-26-2,54-1 2,-54-27-2,54-27 1,27-27 5,-27-108-6,0 27 1,0-55 0,0-26 0,27 0 0,0-55 0,-27 1 1,27-1-2,0-26 1,-27 27 1,0-1-1,0 28-1,-27 27 2,1 53-1,-1 1-1,-27 54 1,0 0 0,0 27 0,0 0 5,0 108 3,0-27-9,-55 27 2,55 27-2,-54 28 2,0-1-1,27 54 0,-27-26-1,0 26 2,0 0-2,0 1 1,0-1 0,-27 0 1,27 28-2,-27-28 2,27 28-1,-27-28-1,27 0 1,-27-26 1,27-1-2,0-27 1,27-54 0,-27 0 1,27-54-2,0-27 1,0-135 5,0 0-6,0 0 2,0-28-2,-28-26 1,28-27 0,0-1 0,0-26 1,-27 26-2,0-26 2,27-1-2,-27 1 1,0 0 0,-27-1 1,27 1-1,-27-28 0,27 55-1,-27-1 2,0 28-2,0 27 1,0 54 0,27-1 1,-27 55-2,27 27 2,0 27-2,0 0 1,-28 108 0,28 1 0,0 26 0,0 54 1,-27 28-2,27-1 1,0 54 0,-27 1 0,54-28 0,-27 28 16,-108 703-16,135-758 12,0 650-14,27-704 1,0-27 1,0-27-2,0-26 4,0-55-4,0 0 3,0-135 7,54-1-8,-54-26 0,27-27 1,-27-55-2,81-26 1,-54-28 0,0 1 0,27-28 1,-27 28-1,0-28-1,0 1 2,0 26-2,0 1 2,0-1-2,0 55 1,-27-1 0,0 55 0,0 27 0,0 27 0,-81 27 0,81 26 0,-54 1 0,0 54 4,-27 0 1,54 136-6,0-55 1,-27 81 0,27 0 0,-27 55 0,0-1 0,27 55 1,-27-1-2,0 28 1,0-1 0,0-26 0,27 26 1,-27 28 1,0-28-4,27-26 1,-28-1 1,28 1 0,27-55 1,-27-26-2,27-55 1,0-27 0,0-54 0,0-27 1,0 0-2,54-27 1,-54-108 0,55 0 1,-55-54-2,81-28 1,-27-53 1,0-28-2,0-26 1,0-28 0,27-26 0,-27-1 0,0 0 0,-27 1 0,27-1 1,-27 27-2,0 1 2,-27 26-1,0 28-1,0 53 1,0 55 0,0 27 0,-108 54 0,108 54 0,-81 27 0,27 0 1,0 108-2,0 0 1,-27 54 0,27 28 0,-27 53 0,27 28 1,-28 26-2,28 1 1,0 26 0,0 1 16,-135 865-14,108-595-2,27-324-1,27-1 0,0-26 1,0-1 0,0-54 0,0-26 0,27-28 0,-27-54 0,27 0 0,0-54 0,0 0 0,0-108 4,0 0-3,0-27-2,0-54 1,0-55 0,0-53 1,54-28-2,-54-26 2,0-28-1,81 27-1,-81-26 1,54-1 0,-54 27 0,54 1 16,27-758 1,-54 460-19,-108 595 7,0 0-7,0 135 5,0-27-3,27 27 1,-27 27-3,27 55 3,-27-1-2,0 54 2,0 1-2,0 26 1,-1-26 1,1 53 14,-270 812-12,216-595 7,-27 54-12,108-459 1,54-55 0,-27 0 0,27-162 9,0-1-8,0-26 0,0-27 0,54-54 0,-54-1 0,54-53 0,-54-1 1,81 1-1,-81-28-1,54 28 16,81-975-1,-81 299-13,-54 729 11,0 163-12,0 162-2,-108 27 1,108 28-1,-108 26 1,27 28 1,27 53 1,-27 28-2,0-1 2,27 28-2,-27-28 17,-190 893-14,217-892 1,-81 243-4,81-270 0,27-55-1,0-27 1,0-53 1,0-28 0,27-54 0,0 0 0,0-135 8,0 0-7,81-55-2,-81-53 1,81-27 1,-27-82-2,0 1 2,27-55-1,-26 0 0,26-26-1,-27-1 1,27-27 0,-27 27 0,0-26 0,0 53 0,0 0 0,-27 28 0,27 53 1,-27 28-2,-27 80 1,0 28 0,0 54 0,0 27 12,-81 27-10,27 108 0,54 27-6,-81 0 1,27 55 3,0 53 0,0 28-1,0 53 1,0 28 1,0-1-2,-1 28 2,1 0 9,-108 649-12,108-677 2,27 1-1,-27-28 1,27-26 0,0-28 1,0 1-2,0-55 1,0-54 0,27-27 0,0-26 0,0-28 1,0-162 10,0-1-11,0-53 0,0-54 0,54-28 0,-54-53 1,54-28-2,-54-27 2,54-26-2,-54-1 2,81-54 14,27-1271-11,-27 865 8,0-351 1,-53 703-9,-110 677 1,82-82-6,-81 54 1,81 1 2,-81 53-5,27 0 2,27 1 3,-27-1-3,0 28 2,0 26-2,0 1 2,0-1-1,-27 28-1,27-1 1,0 1 0,-27 26 1,27-53 10,-135 405-10,162-487-1,-27-53-3,54-55 1,-27 0 1,27-27 12,-27-27-10,27-108 4,81 0-8,-81-27 2,54-55 1,-54 1 1,81-54-2,-27-28 2,0-26-2,-27-28 1,54 1 0,-27-1 0,0 0 0,0 1 1,0 26-2,-27 55 1,27 0 0,0 53 0,-27 1 0,0 54 0,0 0 0,-27 54 0,0-1 0,27 28 1,-27 81 6,0 28-7,-81 26 0,81 27 0,-81 27 0,81 28 0,-81 53 0,27 28 0,-27 26 0,27 1 0,0 26 0,-27 1 1,0 0-2,27 26 2,-27-53-2,0 26 1,27 1 0,-28-27 1,28 26-2,0-53 2,27-1-1,-27-53-1,27-28 1,27-54 0,0-27 0,-27-54 1,27-27-2,0-135 10,108 0-10,-108-27 1,81-55 0,-27-53 0,0 0 15,217-975-13,-190 894 8,189-1029-11,-216 1002 0,0 26 1,0-27-1,-27 55 1,27-1 0,-27 55 0,0 26 0,-27 28 0,27 54 1,-27 27-2,0 53 2,-81 164 7,81-1-9,-81 54 1,27 0 14,-216 866-16,189-703 6,27 0-1,-81 324-4,54-325 0,27-26 0,-1-28 14,-107 461-12,108-298-4,27-244 4,-27 0-1,54-26 1,-27-55-2,0 0 2,27-54-1,0 0 0,0-162 8,0-27-9,0-1 1,0-53 0,0-27 1,0-28-2,54-53 1,-54-28 1,81 1-2,-81-28 1,81 0 1,-27 1 12,55-650 2,-55-81 2,-190 676-15,109 649 3,-54-80-6,27 26 1,0 27 0,0 82 12,-189 703-9,27-271 22,-514 1434-6,541-1433-17,189-867 2,54 28-3,-54-54-3,108-28 2,-54-26 0,27-54 0,0-28 0,28-27 1,-28-26-1,54-28-1,-27-27 2,0 1-2,0-28 1,0 0 0,0 0 1,-27 27-2,27 1 1,-27 26 0,-27 27 1,0 28-2,-27 26 1,0 55 0,-27 53 0,0 28 0,0 81 0,0 27 0,-81 54 5,81 135-6,-81 27 1,81 28 0,-108 53 1,54 28-2,0 26 1,-27 28 0,0-1 0,0 28 0,27 0 0,-27 26 0,0 1 0,0 27 1,0-27-2,27-1 1,-27 1 12,-136 595-8,109-487 1,54-136-7,27-215 1,27-55 0,-27-27 0,27-27 1,0-108 4,0-27-4,0-28 0,0-26 2,81-27-4,-81-55 2,54 1 0,-54-55-1,81-26 3,-54-28-3,27-27 1,1-27 0,-1 28 1,-27-28-2,27-27 2,0 27-1,-27 28-1,0-1 1,0 27 0,0 28 0,-27 26 0,0 55 0,0 26 0,0 55 1,0 54-2,0 27 2,-81 54-1,0 108 3,54 27-3,-54 54 1,26 28-2,-53 53 1,27 28 1,0 53 9,-216 704-3,54 189-9,162-811 3,-162 838 16,107-540-12,1 80 19,54-405-9,162-1082-10,-27 459-8,27-378 9,1-81-8,-28 324 2,-27 0-1,27-26 13,81-1137-9,-108 1163-5,0 27 0,0 28 2,-27 26-1,27 28 0,-27 26 2,0 55-1,0 27 0,0 80-1,-81 1 1,81 54 0,-54 27 1,0 81 3,54 55-4,-81 26-1,54 27 1,-27 55 0,0 53 0,27 28 0,-28 0 0,28 26 11,-81 812-9,54-784 10,-81 1217-9,54-974 7,0-27-12,54-460 2,27-53-1,0-28-1,0-27 2,0 0-1,-27-135 6,27 26-6,0 1 1,0-54 1,0-27-2,0-28 1,0-26 0,-27-54 0,27-1 1,0-54-1,0 1-1,0-28 1,0 1 9,0-353-4,0 380-8,0-1 18,0 55-18,-54-677 6,54 812 7,-54 243-12,27 0 2,0 0 0,0 54-2,0 28 3,0 26-1,-27 1 0,27 53 0,0 1 0,-27-1 0,27 55-1,-27-1 2,27 1-2,-27 27 1,27-1 0,-27 28 10,-109 568-7,109-677 0,-27 190 6,27-54-6,27-298 5,27-189-9,0 0 0,0-28 0,0-53 0,0 0 1,0-55 0,0-26 1,0-28-2,0 1 10,54-406 3,81-920 2,-81 1190-17,109-1028 19,-28 406-12,-108 920 6,-27 352-11,-81-82 2,81 27-3,-81 55 2,81-1 0,-82 55 1,28-1-2,0 28 1,-27 54 0,27-28 1,-27 55-2,0 0 1,0 0 0,0-1 0,-27 1 0,27-27 0,0-1 0,0-53 0,27-27 8,-54 216 3,0 0-6,108-460 2,0-244-9,0 55 2,0-27-1,81-28 1,-81-53 0,54-28 0,0-26 0,0-55 1,0 1-2,0-55 2,27 0-1,-27-27-1,27 28 1,-27-28 1,27 0-2,-27 0 9,81-297-6,-27 162 3,-54 162-7,-27 298 8,0 27-9,-27 27 0,0 108 10,0 27-6,-81 0-1,81 54-1,-81 27 1,27 1 0,0 53 1,0 28-1,-27-28-1,0 55 2,0-28-2,0 27 1,-27 28 0,27 27 0,-27-1 0,27 1 1,0 26-2,-28-26 1,28 0 1,27-28-1,-27-53 0,27-28 0,27-54-1,0-26 2,0-55-2,27-27 1,-27-27 0,27 0 1,0-108 7,0 0-9,0-28 1,81-26 1,-81-54-1,54-28-1,-54-53 1,81-28 0,-27-26 0,0-1 1,0-26-2,0 26 2,1 0-2,26-26 1,-27 53 0,27 1 0,-27-1 0,27 1 0,-27 53 0,0 1 0,0 26 1,-27 55-2,0 27 1,0 26 0,0 55 0,-27 163 8,0-1-8,-81 27 0,81 54 1,-81 55-2,27 26 1,-27 28 1,0-1-2,0 55 1,-27 27 1,-1 27-2,1-1 1,0 1 0,-27 27 1,27-27-2,-27 53 1,27-26 0,27-27 0,-27 0 0,27-55 8,-27 299-6,54-164 3,54-215-7,0-190 2,0-27-1,81-54 5,-81-81-3,54 0-1,-54-54-1,81-28 1,0-53 0,-27-55 0,0 1 1,27-28-2,0-26 1,0 26 1,0-26-2,-27 26 1,27 55 0,0-1 1,-27 1-2,0 53 2,0 28-2,-27 27 1,1 27 0,-1 27 0,-27 53 1,27 28-2,-27 109 5,0-1-4,0 27 1,-82 54-2,82 1 1,-54 53 0,54 1 0,-108-1 0,54 55 0,0-28 1,0 1-2,0-1 1,0 1 0,0-28 1,0 1-2,27-28 2,0-54-2,0 1 2,0-55-2,0 0 2,27-54-2,0-27 1,0 0 1,0-81 7,0-27-9,0-27 1,54-55 0,-54-26 0,81-27 1,-81-55-2,81 1 1,-27-28 0,-27 28 0,27 26 0,-27 1 1,-27 53-2,27 28 1,-27 27 1,0 27-3,0-1 3,0 55-1,0 0 0,-81 27 0,27 27 8,54 108-8,-81-26 0,27-1 1,0 0-2,27 27 2,-27 0-1,0 28-1,27-28 1,-27 0 0,27-27 0,0 27 0,27 0 0,-27-26 0,27-28 1,-27 0-2,27 0 1,0-27 1,0 0-2,0-135 17,0 54-16,0-27 1,0-1-2,0-26 1,0 0 1,0 0-2,0-27 1,0 26 0,0 1 0,0 0 1,0 27-2,0 0 1,0 0 1,0 26-2,54 1 1,-54 27 0,0 0 0,0 108 29,0-27-30,0 28 1,0-1 0,0 27 0,0 0 1,0 54-2,-81 1 1,81-1 0,-27 54 0,27-26 1,-54 26-2,27 28 1,0-28 8,-54 190-5,27-109 2,27-107-8,27-136 2,0-27 2,0 0-1,0-81 20,0-54-16,54 54-5,-54-28 1,54-26 0,-54 0 0,54-27 0,0-28 0,0 1 0,0-54 0,27 26 0,0-53 0,0 27 0,27-28 2,0 1-3,27-1 0,-27 28 2,27 26-2,1 1 1,-28 27 1,-27 27-2,0 53 1,0 1 0,-54 27 0,0 54 0,0 0 0,-27 54 8,-81-54-8,81 108 0,-108-26 1,27-1-2,27 27 2,-27 0-2,-1 0 1,1 28 1,0-1-2,27 0 1,-27 27 0,0 1 0,27 26 0,-27 27 1,0 28-1,0-1-1,27 1 1,-27-1 0,0 1 0,27-28 0,-27-54 1,27 1-2,0-28 1,27-54 0,0-27 0,0 0 1,27-27-2,-27-27 1,27-54 16,0-27-11,0 0-6,54 0 1,-54-54 0,54-1 0,-54 1 0,108-27 0,-54-28 0,0-26 0,27 0 0,0-1 0,27 1 1,-27-1-1,27 1-1,27 27 2,0-1-2,0 28 2,1 27-2,26-1 1,-27 28 1,0 27-2,-27 0 1,0 54 0,0 27 0,-27 0 1,0 0-2,0 54 1,-27 27 1,27 0-2,-27 0 1,1 28 0,-1 26 0,0-27 0,-27 54 1,0 1-2,0-1 1,0 27 0,-27 1 0,27 26 0,-27 1 0,0 26 0,0-27 0,0 28 1,0-28-1,0-26-1,0-1 1,0-27 1,0-27-2,0 1 2,0-28-2,0-54 1,0 0 0,0 0 0,81-54 0,0 0 4,-27-81-4,0 0 0,27-27 0,0-55 0,27 1 0,0-54 0,0-28 0,0-26 0,28-28 1,-1 1 4,-27 26-4,27-26-4,0 26 4,0 28-3,0-28 1,-27 28 0,27 26 0,0-26 2,-26 26-2,-1 28 2,-27 27-2,0 0 1,-54 53 0,27 1 0,-54 54 0,0 0 1,0 27-2,-81 27 6,0 0-6,27 108 1,-54-27 0,26 0 1,-26 55-2,0-1 1,-27 54 0,0-26 0,27 53 0,-27-27 0,27 28 1,0 26-2,0-26 1,0 26 0,-1 27 1,28-26-1,0-1-1,27 1 1,0-28 1,27 1-2,0-28 1,27-54 0,0 0 0,0-53 0,0-28 0,54 0 0,27-54 4,0-81 0,-27-28-4,27-26 0,1-27 0,-1-54 0,0-1 0,0-53 0,0-28 0,0 1 0,0-1 1,-27-27-2,27 1 1,0-28 0,-27 0 0,0-26 0,0 26 7,54-324-5,-54 351 11,0-540-14,-54 729-2,0 28 2,0 27 0,0 27 1,-54 0 0,-27 54 9,81 81-10,-54 0 1,0 0 0,27 55 0,-27 26 0,0 0 0,0 82 1,0-1-2,-27 28 1,27 26 0,0 28 1,-27-1-2,0 1 1,27 0 1,-27-28-2,0-26 1,27-28 0,-1-27 0,28-53 1,-27-28-1,54-27 0,-27-27 0,27-27-1,0-27 1,0 1 0,81-110 9,-81 1-10,82-27 1,-1-54 0,-27-1 0,27-53 0,0-54 1,0-1-2,27-54 2,-27-26-2,27-1 1,0 0 7,108-351-5,-108 379-4,0-1 0,1 54 2,-28-26-1,0 53 2,0 1-2,0 27 1,-27 26 0,-27 55 0,27 54 0,-54 0 0,27 54 0,-27 162 8,0-27-5,0 27-5,0 1 2,-81 53 0,81 27 0,-27 28 0,27-1-1,-54 1 1,54-1 1,-81 28-2,54-1 1,0 28 0,0-1 0,-27-26 1,27 26-1,0-26-1,0-1 1,0-53 0,0-1 0,0-27 0,27-53 1,-27-1-1,27-54-1,-28 0 1,28-27 0,0-27 0,0 0 0,82-108 8,-82-27-8,108 0 0,-54-54 0,54-82 0,0-26 0,0-55 0,27-27 1,0 1-2,0-28 1,0 27 1,0 1-1,1-1-1,-28 28 1,0 26 0,0 27 6,-27 1-5,0-1-4,-27 55 5,0 54-4,0-1 0,-27 55 1,0 54 0,-27 0 1,0 189 8,0-26-8,-81 26 0,81 54 1,-108 28-2,54 26 1,0 27 0,-27 1 1,0 27-2,0-1 2,-27 1-2,0 26 1,26 1 1,-26 26-2,27-26 2,-27-27-1,27 26-1,0-53 2,27-1-2,0-53 1,27-28 0,0-54 0,27-27 1,0-26-2,0-28 1,81-27 0,0-27 5,0-81-5,-27-1-1,27-26 2,27-27-2,-27-54 2,28-28-2,-1-80 1,0-28 0,27 0 0,-27-53 0,27 26 0,-27-27 0,27 1 0,-27 26 0,0 0 0,0 55 0,1-1 0,-28 55 0,-27-1 0,0 82 1,0 27-2,-27 27 1,-27 54 0,0 27 0,0 108 5,-81 27-6,81 0 1,-81 54 0,0 28 0,-1 26 1,1 28-2,-27 26 1,27 1 0,-27 26 0,27 1 0,0-1 0,0 28 0,0-1 1,0 28-2,27-27 1,0-28 0,0 1 0,27-1 0,0-53 1,0-55-2,27 0 2,0-53-2,0-28 1,0-27 0,81 0 0,-81-54 0,108 0 0,-54-27-1,0 0 2,0-81-1,27 0 0,0-27 1,27-27-2,-27-28 1,27-26 0,27-55 1,-27 1-2,28-55 2,-28 1-2,27 26 1,0-26 0,0-1 0,0 28 0,-27 26 0,27 1 1,-27 27-1,-27 26-1,1 28 6,-1 0-1,27-82 1,-27 28-6,-81 162 1,-81 162 11,81 0-11,-81 0 1,0 55-1,-1-1-1,1 54 2,0 55-2,-27-1 1,0 28 0,0 26 1,0 1-2,27 0 2,0-1-2,0 1 1,0-28 0,27-53 1,27-1-2,-27-26 1,27-55 1,27-27-2,-27 0 1,27-53 0,0-28 1,0-27-2,81 0 1,0-108 5,-27-1-6,27-53 1,0 0 1,27-54-2,0-28 1,27-26 1,0-28-2,0-53 1,0-28 0,1 0 1,-1 1-1,-27-28 0,0 27-1,27-26 1,-54 26 0,27 0 1,-54 1-2,27 26 1,-27 1 0,-27 26 0,27 27 0,-54 55 1,27 27-2,-27 26 2,0 82-2,0 27 1,0 0 0,-108 54 0,0 0 5,54 108-6,-27 0 1,0 28 0,0 26 0,-27 54 0,27 55 0,-27-1 1,0 28-2,0 27 1,-1-1 5,1 1-8,0 26 3,-108 380 3,135-353-4,-27-26 1,27 27 0,27-55 0,-27 1 0,54-54 1,0-55-1,0-27 1,27-53-2,-27-55 0,27 0 1,0-54 0,0 0 0,0-135 12,81 0-12,-81-1 0,54-53 0,-54-27 0,81-55 1,-27-53-2,0-28 1,27-27 1,-27-26-2,0-1 1,27 0 1,-27-53-2,0 26 1,27-27 0,-27 54 1,27 1-2,-27-1 1,1 54 0,-1 55 0,-27 26 0,0 82 0,0 54 1,-27 54-1,0 27-1,-108 27 6,26 81-6,1 0 2,0 27-2,-27 27 1,0 55 1,0-1-2,0 55 1,0 26 0,0 1 0,0 26 0,0 1 6,27-1-7,0 1-2,-82 297 9,109-271-8,0-26 1,0 27 0,0-28 2,27 1-2,-27-28 2,27-26-2,27-28 1,0-81 0,0 1 1,0-55-2,0-27 2,0 0-2,54-54 6,27-108-1,-81 27-4,81-55-1,-54-26 1,27-27 0,0-55 0,0-53 0,1-1 0,-1 1 1,0-28-2,0 27 1,0 1 0,0-28 1,0 55-2,27-28 1,-27 28 0,27-1 0,0 28 1,0-1-2,-27 55 1,0 27 0,0 26 0,-27 28 0,0 54 0,0 27 0,-27 135 13,0-27-14,0 55 2,0 26-2,0 27 2,0 1-1,-81 53-1,81 1 2,-81-1-1,0 0-1,27 1 1,-27-1 0,27 28 0,-27-1 0,27-26 0,-27 26 1,27-26-2,0-28 1,27 1 0,0-28 1,0-27-1,0-27-1,27-53 1,0-28 0,0 0 0,0-27 1,54-27 7,-54-108-9,54 27 1,0-55 1,0-26-1,27-54-1,0-1 1,27-53 0,0-1 0,0 1 0,0-1 0,27 1 0,-27-1 0,1 28 0,-1-1 0,-27 1 0,27-1 0,-27 28 0,-27 27 0,0 26 0,0 28 1,-27 54-2,-27 27 1,0 27 0,0 135 8,-81 27-8,81 0 1,-108 28-2,54 26 2,-54 55-1,0-28-1,0 54 1,-28-26 1,1-1-2,0 55 1,0-28 1,0 28-2,0 0 2,27-1-2,-27-26 1,54 26 1,-27-53-2,26-28 2,28-27-2,-27-26 1,54-55 1,0-27-2,0-27 1,27-27 0,0-135 8,108 0-8,-108-28 1,108-26-1,-26-54-1,26-28 1,0-26 0,0-28 0,0 1 0,27 26 0,-27-26 0,0 53 0,0 28 0,0 26 1,-27 82-1,-27 0-1,0 27 1,-27 27 1,1 54-2,-28 81 10,0 0-9,-109 27 0,109 28-1,-108-1 1,27 54 0,0 1 0,0-1 0,-27 27 1,27-53-2,0 26 1,0-27 0,27-27 0,0 1 0,27-28 0,0-54 1,0 0-2,27 0 2,0-27-1,108-162 11,-54 54-11,27-54 0,27-1 0,0-53 0,27-27 1,0-1-2,0 1 1,-27-1 0,1 1 0,-1 27 1,-27-1-2,-27 55 1,0 0 0,-27 0 0,0 53 0,0 28 1,-27 0-2,0 27 1,0 0 0,-108 27 5,108 108-6,-108-54 2,27 28-2,0 26 1,-28 27 0,28 0 0,-27 1 0,0 26 0,0-27 1,0 27-2,0-26 1,27-1 0,0 0 0,0 0 1,0-26-2,27-28 1,27 0 0,-27-27 0,27 0 1,27-27-2,-27 0 1,27-135 16,0 27-16,0-27 0,81-1 0,-81-53 1,81 0-2,-27-28 2,0 1-2,27-27 2,-27 26-2,27-26 1,0 0 5,0-1-6,0 28 5,54-163-6,-81 244 0,-27 0 3,0 27-2,0 27 2,-27 26-2,0 110 9,0-28-8,-81 54 0,81 0 0,-81 0 1,81 55-2,-81-1 1,27 27 0,0-26 0,0 26 1,-27-27-2,27 1 2,0 26-2,0-27 1,27 28 0,-27-1 1,27-27-2,-27 0 1,27-26 0,0-28 0,27 0 0,-27-27 0,27-54 0,0 27 0,0-162 13,0 27-14,81-27 2,-81-27-2,81-28 1,0-53 0,0 0 0,0-1 0,27 1 0,0-28 0,0 28 0,0-1 0,-27 28 0,27 0 0,-26 26 1,-28 1-2,0 54 1,-27 27 0,0 27 1,0 27-1,-27 81 8,0 27-9,0 27 1,0 27 1,0 28-2,-81 26 1,81 0 0,-54 55 0,54-1 0,-81 1 1,54 26-1,-28 28-1,28-1 1,0 1 0,0-1 0,0-26 0,27-1 1,-27-53-2,27-1 1,0-26 0,0-55 0,81 0 1,-81-27-2,109-27 1,-55-26 1,0-28-2,27 0 1,0-27 1,0 0-2,0-82 1,0 28 0,0-27 0,27-27 1,0-27-2,-27 0 2,27-28-2,-27 1 2,27-27-3,-26 26 3,-28 1-1,27 27 0,-27 27 0,-27-1 1,0 55-2,0 27 2,-27 108 7,0 0-9,-54 28 2,54 26-1,-108 27-1,54 1 1,0-1 0,-1 0 0,-26 0 0,0 1 0,27-28 0,0 0 0,0-27 1,0 1-2,27-28 1,-27-27 0,54 0 0,-27 0 0,27-27 1,0 0-2,0-81 17,81 0-15,-81-27-1,54-27-1,0-28 1,0-26 0,0 0 1,0-1-2,-27 1 1,27 0 0,-27 0 1,-27 26-2,0 28 1,27 27 1,-27 0-2,0 27 2,0 27-2,0 0 1,0 0 0,-54 27 0,0 0 5,-27 81-2,27-81-3,27 81 1,-27 0-2,-27 0 1,27 0 0,-27 28 0,0-1 1,27 0-1,-54 27-1,27-27 2,0 28 3,0-1-5,-27-27 11,-136 244-11,163-271-3,27 0 5,0-27-3,27 0 3,0-27-2,0-27 2,27-108 11,108 27-13,-108 0 2,108-27-2,-27-28 2,27 1-2,-26 0 1,26 27 0,-27-28 0,0 55 0,0 0 0,-27 0 0,0 54 0,-27-27 0,0 54 0,0-27 1,-27 81 35,-54 27-32,54-27-5,-54 27 1,0 0 0,27 55 0,-54-28 0,27 27 0,-27 0 1,0 28-1,-27-1-1,26 0 1,-53 28 0,27-1 0,-27-27 0,27 28 0,0-28-1,0-27 2,27-27 0,0-27-2,27-26 4,27-1-5,0-54 1,27 27 1,0-163 9,0 55-10,0-27 1,81-27 1,-81-54-2,108-1 2,-54 1-2,27-1 2,27 1-2,-27 27 2,27 0-1,-27-1 0,-27 55-1,0 0 1,0 27 0,-27 27 0,0-1 0,-27 28 0,-81 27 9,81 109-10,-108-28 1,0 27 0,0 0 0,0 54-1,-27 28 3,0-1-3,27 28 2,-27-28-2,27 27 1,-1 1 0,1-1 0,0-27 0,27 1 0,0-28 0,0-27 0,27-26 1,0-1-2,0-27 2,27-27-2,0-27 1,0 0 1,27 0-2,0-108 10,0 27-10,0-27 1,54-27 1,-54-55-1,81 1-1,-27-27 1,27-28 0,-27 1 0,27 26 0,0-26 0,-27 54 0,0-1 1,27 55-2,-54 0 0,27 27 2,-27 54-2,1 0 3,-28 0-3,-55 81 25,-26 0-20,81 0-4,-81 27 0,27 0 0,27 28 0,-27-28 0,27 27 0,-27 27-1,27-27 2,-27 1 0,27-28-1,0 0-1,0-27 1,27 0 0,-27-27 1,27-108 19,0 27-21,0-27 5,0 0-5,81-28 0,-81 1 0,54 27 0,-54 0 2,54 0-2,-54 27 1,54 0 1,-27 54 6,-27 54 6,0 54-9,0-27-4,0 0-1,-81 0 2,81 27-2,-81-26 1,27-1 1,27 0-2,-27-27 2,0 27-2,27-54 1,-27 0 0,54 0 1,0 0-2,-27-27 1,27-54 25,0-27-18,27 54-2,-27 0-2,0 81 35,-27-54-31,-27 0 1,27 0-4,27-54-1,-27 54-3,0 0 2,0 0-1,27-54-4,-27 54 2,0 0 7,0 0 1,0 0 1,0 0-3,0 54-1,0-54-5,0 54 1,-27-54 0,27 54 0,-1 0 1,-26 0-2,27 1 1,-27 26 1,0 0-1,-27 0-1,27 0 1,-27 27 1,0 1-2,-27-1 1,27 0 1,0 0-2,-27-27 1,27 27 0,-27 1 0,0-28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00" units="cm"/>
          <inkml:channel name="Y" type="integer" max="1800" units="cm"/>
          <inkml:channel name="T" type="integer" max="2.14748E9" units="dev"/>
        </inkml:traceFormat>
        <inkml:channelProperties>
          <inkml:channelProperty channel="X" name="resolution" value="109.21502" units="1/cm"/>
          <inkml:channelProperty channel="Y" name="resolution" value="109.09091" units="1/cm"/>
          <inkml:channelProperty channel="T" name="resolution" value="1" units="1/dev"/>
        </inkml:channelProperties>
      </inkml:inkSource>
      <inkml:timestamp xml:id="ts0" timeString="2021-01-09T14:29:20.784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0070C0"/>
    </inkml:brush>
  </inkml:definitions>
  <iact:action type="add" startTime="9306">
    <iact:property name="dataType"/>
    <iact:actionData xml:id="d0">
      <inkml:trace xmlns:inkml="http://www.w3.org/2003/InkML" xml:id="stk0" contextRef="#ctx0" brushRef="#br0">3081 12092 0,'0'27'39,"55"-27"457,-1-27-477,-27 27-10,0-27 2,0 0-3,-27 0 8,27 27-11,0 0-2,0 0 9,0-27-6,0 27 0,0 0 3,0 0-4,-27-27 3,27 27-4,0 0 8,0 0-6,0 0 7,0 0 3,0 0-1,0 0-1,0 0-7,0 0 12,-27-27-12,27 27-5,0 0 14,-27-27-12,27 27 10,0 0 0,0 0 5,0-27-3,0 27-8,0 0 4,0 0 0,0 0-1,0 0-2,0 0 7,0 0 0,-27-27-14,27 27 7,0 0 8,0 0-4,0 0 12,-27-27-20,27 27 0,0 0 11,0 0-3,0 0 2,0 0 0,0 0 0,0 0 3,1 0-2,-1 0 0,0 0 0,0 0-5,0 0-2,0 0-1,0 54 3,0-54-2,0 0 3,0 0-3,0 0 10,0 0-11,0 0 5,0 0-2,0 0 5,-27 27-15,27-27 4,0 0 1,0 0 7,0 0-1,0 0 3,0 0-2,-27 27-7,27-27-4,0 0 8,0 0-4,0 0 2,0 0 3,0 0 1,0 0-3,0 0 3,0 0 12,0 0-16,0 0 7,0 0-10,0 0 10,0 0-11,0 0 12,0 0-4,0 0 0,0 0 1,0 0 3,0 0-4,0 0 0,0 0 0,0 0-3,0 0 1,-27-27-7,27 27-2,0 0 7,1 0 3,-28-27-3,27 27-7,0 0 7,-27-27 0,27 27-2,-27-27 3,27 27-8,0 0 10,0 0-6,-27-27 1,27 27-4,0 0 11,-27-27-2,27 27-10,0 0 10,0-27 5,0 27-8,0 0 12,-27-27-15,27 27 3,0 0 12,0-27-4,0 27 16,0 0-16,0 0-8,-27-27-3,27 27 2,0 0 3,0 0-5,-27-27 3,27 27-3,0 0 3,0-27 1,0 27 2,0 0-5,0 0-3,0 0 5,-27-28-6,27 28 7,0 0 11,-27-27-8,27 27-5,-27-27 14,27 27-17,-27-27 9,27 27-9,-27-27 6,0 0-8,27 0 6,-27 0-2,0 0 2,27 0-4,-27 0 1,0 0 3,0 0-2,27-27 0,-27 27 1,0 0-2,0 0 3,0 0-3,0 0 2,0-1 0,0-26-1,0 0 0,0 27 2,0 0-3,0 0 2,-54 0-2,54 0 0,0 0 2,0 0-1,-27 0 0,27 0 1,0 0-2,-27 0 4,27 0 2,0 0 1,-27 0 0,27 0-5,0-1 2,-27 1-8,27 0 10,0 0-2,0 0-7,-27 27 14,27-27-12,0 0 5,0 0 3,-27 0-9,27 0 3,0 0 1,0 0 1,-27 0 0,27 0-2,0 0 0,0 0 5,0 0-1,0 0 0,0 0 2,-27 0-6,27-1-4,0 1 3,0 0 3,0 0-3,0 0 2,0 0-7,-27 27 3,27-27 1,0 0-1,0 0 4,0 0 6,0 0-4,-27 27-1,27-27-7,0 0 8,0 0-3,0 0 5,0 0-6,0 0 3,0 0 3,0 0-2,-27 0 3,27-1-11,0 1 3,0 0 4,-27 0 0,27 0-5,0 0 6,0 0-1,-27 27-3,27-27-1,0 0 4,0 0 5,0 0-3,0 0 0,-27 0-1,27 0-2,0 0 1,-27 27-6,27-27 2,0 0 0,-27 0 3,27 0 1,0 0-4,-27 27 3,27-28-6,0 1 12,-27 27-12,27-27 2,0 0 5,0 0-1,0 0-3,-27 0 0,27 0 4,0 0 1,0 0 1,0 0-6,0 0 1,0 0 5,-27 27-7,27-27 0,0 0 6,-27 27-5,27-27 0,0 0 4,-27 27-4,27-27-1,0 0 6,-27 0-2,27-1 3,-27 1-3,27 0 3,-27 27-8,27-27 1,0 0 6,-27 27-5,27-27 0,-27 27 4,27-27-4,-27 27 4,27-27-3,-27 27-1,27-27 1,-27 27 2,0-27 0,0 27 2,0-27-7,0 27 10,0-27-11,-1 27 6,1-27-2,0 27 2,0-27-3,0 27 1,0 0 3,0-27-4,0 27 0,0 0 0,0 0 2,0-27-2,0 27 4,0 0-3,0-27-4,0 27 3,0 0 6,0 0-6,0 0 3,0-27-1,0 27 1,0 0-6,0 0 8,0 0-4,0 0-1,27-27-2,-27 27 4,0 0-1,0 0-1,0 0 0,0 0 2,0 0-2,0 0 0,0 0 4,0 0-4,0 0 0,0 0 4,0 0-4,0 0 0,0 0 5,0 0-7,0 0 2,0 0 0,0 54 4,0-54-1,0 0-6,0 0 5,0 0 1,0 0-3,-1 0 2,1 0-1,0 0 1,0 27-4,0-27 3,0 0-1,0 27 3,0-27-2,0 0-1,0 0 3,27 27-1,-27-27-2,0 0 0,0 27 2,0-27 2,27 27-2,-27-27-4,0 0 6,0 27-7,0-27 3,0 27 4,0-27-3,0 0-1,0 27 3,0 0-3,0-27 0,27 27 0,-27 0 0,27 0 1,-27-27-1,0 27 0,27 27 1,-27-54-1,0 27 0,27 28 0,-27-28 1,0 0 0,27 0-1,-27 0 2,-27 27 0,54-27-1,-27 0 1,-27 27 0,54-27-2,-27 0 2,0 27-1,0-27-1,0 27 5,27-27-3,0 1-2,-27-1 3,27 27-3,0-27 0,0 0 1,0 0-1,0 0 0,0 0 1,0 0 1,0 27-2,0-27 1,0 0 3,0 0-4,0 0-3,0 0 6,0 0-1,0 0-2,0 0 3,0 1-2,0-1-1,0 0 0,0 0 1,0 0-4,0 27 6,0 0-3,0-27 1,0 0 0,0 0 0,0 0-1,0 0 5,0 27-4,0-27-2,0 0 3,0 0-1,0 0-1,27 1 2,-27-1-2,0 0 1,0 27-1,0-27 2,0 0-3,0 0 2,0 27-1,0-27 1,0 0-1,0 0 1,0 27 2,0 0-3,0-27 0,0 0 0,0 0 1,0 1-1,0-1 0,0 0 1,0 0 2,0 0-4,0 0 1,0 0 4,0 0-7,0 0 3,0 0 0,0 27 3,0-27-4,0 0 2,0 0 2,0 54-2,0-54-1,27 0 0,-27 1 1,0-1 0,27-27-1,-27 27 3,0 0-6,0 0 2,27 0 2,-27 0-1,27 27 2,-27-27-1,0 0-1,0 0 3,0 0-3,27 0 0,-27 27 5,0-27 1,0 0-5,27-27 0,-27 27-1,0 0 3,0 1 11,0-1-16,27 0 6,-27 0 0,0 0 4,0 0-10,0 0 5,27 0-3,-27 0 0,0 0 3,0 0-3,27-27 2,-27 27 2,27-27 18,-27-54-6,0 27-12</inkml:trace>
    </iact:actionData>
  </iact:action>
  <iact:action type="remove" startTime="15658">
    <iact:property name="style" value="instant"/>
    <iact:actionData xml:id="d1" ref="#d0"/>
  </iact:action>
  <iact:action type="add" startTime="15457">
    <iact:property name="dataType" value="strokeEraser"/>
    <iact:actionData xml:id="d2">
      <inkml:trace xmlns:inkml="http://www.w3.org/2003/InkML" xml:id="stk1" contextRef="#ctx0" brushRef="#br1">37451 17772 0,'0'0'4,"0"81"-1,0 0 1,-54 0 0,54 0 0,0 28-1,-54-1 4,54 108-3,-54-108 0,54-26 0,0-1-1,0 0 1,0-54 1,0 0-1,0 0 0,54-108 14,-54 0-14,0 27 0,54-55 0,-54 28-1,54-54 2,-54 27 0,28 0-2,-28-1 1,0 1-1,0 27 3,0 27-3,0 0 1,0 0-1,-55 54 15,55 81-14,0 0 0,-54 27-1,54 28 1,-54 26 0,27 27 0,0 28 0,0-1 1,0 0-2,0-26 1,27-1-1,0-27 2,0-26-2,0-1 6,0-27-6,0-27 8,189 109-8,-162-136 0,27-54 2,1 27-1,-1-27-1,0 0 0,-27-81 2,27 27 0,0-28-3,0-26 2,0 0 1,-27-27-1,27-28 0,0 1 0,-27 0 0,0 27 0,27-1 0,-54 28 0,27 27 0,-27 27-1,27 27 2,-27 135 11,27-27-12,-27 27 0,0 1 0,0 26 0,27 0 1,-27-27-3,27 0 2,-27 1 0,27-1 1,-27-27-1,27-27 0,0 0 0,27 0 1,-27-27-3,0 0 3,27-27 0,-27 27-2,27-27 1,0 0 0,-27 0-1,27-108 2,1 54-1,-28-27-1,27-27 1,0 0 1,0-28-1,0 1-1,-27 0 3,27-27-4,-27 53 3,0-26-1,0 27 0,0-54 7,0 108-10,-27-1 4,0 28-2,0 0 4,0 136 10,27-55-13,-27 27 0,0 0 0,27 27 0,-27 27 0,27-26 0,-27 26 1,27 0-2,-27-27 1,27 28 1,-27-28-1,27-27-1,0 27 1,-27-54-1,27 27 1,-27-27 1,27 1-1,-27-28 0,27 0 0,0-27 7,-27-54 10,0-1-13,0 28 0,0-27 1,-54 54-7,-27 0 11,81 108-10</inkml:trace>
    </iact:actionData>
  </iact:action>
  <iact:action type="add" startTime="19099">
    <iact:property name="dataType"/>
    <iact:actionData xml:id="d3">
      <inkml:trace xmlns:inkml="http://www.w3.org/2003/InkML" xml:id="stk2" contextRef="#ctx0" brushRef="#br0">4568 12390 0,'0'0'3,"27"0"0,0 0 26,-27-54 10,27 54-28,27 0 182,-54-54-188,27 54 2,-27-27 2,54 27-3,-54-27 0,27 27 0,0 0-1,0-27 3,0 27-3,0-27 4,0 27-2,0-27 0,0 27 0,0-28-3,0 28 5,0 0-2,0 0-2,-27-27 2,27 27-6,0 0 6,0 0-1,0 0 1,-27-27 0,27 27-1,0 0 1,0-27 2,0 27-2,0 0 5,0 0 1,0 0-10,-27-27 3,27 27 4,0 0-4,0 0 4,0 0-5,0 0 7,0 0-5,0 0 2,0 0 2,1 0-3,-1 0 7,0 0-6,-27 54-1,27-54-3,0 0 6,0 0-3,0 0 1,0 0 2,0 0 1,0 0-7,0 0 7,0 0-3,0 0-2,0 0 4,0 0-7,0 0 6,0 27-3,0-27 11,0 0 3,0 0-13,0 0-4,0 0 8,0 0-11,0 0 12,27-27-5,-27 27 1,0-27-1,0 0 6,0 27-7,0-27-6,0 27 5,-27-27-4,27 0 3,0 0 4,0-27-3,0 27 3,0 0-3,0 0 3,-27 0-2,27 27-5,-27-27 7,27 0-2,-27 0-1,0 0 1,0 0-6,27-1 4,-27 1 2,0 0 0,0-27 0,0 27 0,0 0-1,0 0-4,0 0 4,0 0 0,0 0 4,0 0-9,0-27 4,0 27 2,0 0 0,0 0 1,0 0 0,-27 0-2,27 0 5,-27-1-5,27 1 4,-27 27-2,27-27 0,0 0-2,-27 0 4,27 0-3,0 0-1,-27-27 1,27 27 0,0 0-6,-27 27 5,27-54 0,-27 0 7,27 27-4,0 0 0,0 0-1,0 0-1,0 0 1,-27-1-1,27 1-1,0 0 3,0 0-1,0 0 1,0 0-2,0 0 1,0 0-3,0 0 2,0-27 1,0 27 4,0 0-10,0 0 3,0 0 1,0 0 2,0-27-1,0 27 1,0 0-1,0-1 1,0 1-2,0 0 1,0 0 0,0 0 0,0-27 2,0 27-3,0 0 1,0 0 1,0 0 0,0 0 0,0 0 6,0 0-6,0 0-1,0 0 4,0 0-2,0 0-2,-27 0 2,27 0 3,0-1-6,-27 28-3,27-27 2,-27 0 4,27 0-2,-27 0 0,27 0 0,-27 0 3,0-27-2,27 27 1,0 0-2,-27 0 2,27 0-3,0 0 2,0 0-1,-27 27 0,27-27-2,0 0 1,0 0 3,0 0-3,0 0 1,-27-1 1,27 1-1,0 0 1,0 0 4,-27 0-2,27 0-3,-27 0 1,0 0 0,27 0 0,-27 0-3,27 0 5,-27 0-5,27 0 6,0 0-5,-27 0 1,27 0 0,0 0 1,0 0 0,-27 0-2,27 0 1,0-1 5,0 1-10,0 0 3,-27 0 7,27 0-5,-27 27 5,27-27 5,-27 27 0,27-27-16,-27 27 4,27-27 0,-27 27 1,0-27-1,0 27 3,27-27-1,-27 27-6,0 0 12,27-27-9,-27 27 0,0-27 10,0 27-4,27-27-6,-27 27 0,0 0 4,0 0-4,0-27 4,-1 27 0,1 0-4,0 0 6,0 0-6,0 0 5,0-27-4,0 27 3,0 0 0,0 0 3,0-27-7,0 27 4,0 0 0,27-27-3,-27 27-1,0 0 3,0 0 1,27-27-2,-27 27-3,0 0 7,0 0-1,0 0-5,0-27 0,0 27 4,0 0-3,0 0 3,0-27-4,0 27 3,0 0 4,27-28-6,-27 28-4,0 0 10,0 0-3,0 0 7,0 0-3,0-27-6,0 27 1,0 0 2,0 0 2,0 0-4,0 0 1,0 0-6,0 0 9,0 0-3,0 0 5,0 0-9,0 0 7,0 0-6,0 0 3,0 0 3,0 0-10,-1 0 4,1 0 3,0 0-3,0 0 0,0 0-3,0 0 2,0 0 0,0 27 0,-27-27 3,27 0-3,0 0 0,0 0 4,0 0-4,0 0 1,0 0 1,0 0-1,0 28 0,0-28-1,0 0 5,0 0-4,0 0 3,0 0 5,0 0 2,27 27-10,-27-27 6,0 0-3,27 27-3,-27-27-1,0 0 1,27 27 0,-27-27-1,0 0 0,0 27 2,0-27 2,27 27-3,-27-27-1,0 0 2,27 27-2,-27 0 2,0-27 2,27 27-6,-27-27 3,27 27 1,-27-27 5,27 27-6,-27-27-1,0 27 3,0 0-5,0-27 8,27 27-4,-27-27-5,0 27 3,27 0 1,-54 0 3,27 0-3,27 0-1,-28-27 1,1 27-1,27 1 0,-27-28 1,27 27 1,-27 0-1,27 0 0,-27 0 2,27 0 2,-27 0 3,27 0-1,-27 0-9,27 0 4,-27 0 4,27 0-5,0 0-3,-27 0 2,27 0 3,0 0-3,0 0 7,0 0-10,0 0 12,0 0-9,0 1 4,0-1-1,0 0-2,0 0 2,0 0 1,0 0-4,0 0 1,0 0 5,0 0-9,0 0 8,0 0-2,0 0 4,0 0-3,0 0-2,0 0 3,0 0-3,0 0-1,54-27-1,-54 27 0,0 0 2,0 0-2,27 1 4,-27-1-2,0 0-4,0 0 5,0 0 0,0 0-3,27-27 1,-27 27-1,0 0 6,0 0-5,0 0 3,0 0-4,0 0 3,0 0 1,0 0-4,0 0 1,0 0 0,0 0 0,0 27-1,0-27 3,0 1-2,0-1-4,0 0 3,0 0 5,0 0-4,0 0 5,0 0-2,0 0-3,0 0 0,0 0-1,0 0-2,0 0 7,0 0-3,0 0 4,0 0-8,0 0 3,0 0 3,0 0 0,0 0 4,0 0 0,0 1 1,0-1-2,0 0-7,0 0 0,0 0 2,27-27-3,-27 27 1,0 0 1,0 0 1,0 0-3,0 0 1,27 0 5,-27 0-5,0 0 0,0 0 4,0 0-3,0 0-1,0 0 3,0 27-3,0-27 1,0 1 2,0-1-3,0 0 0,0 0 1,0 0 1,0 0-2,0 0 1,0 0 4,0 0-5,0 0 0,0 0 4,54-27-4,-54 27 0,0 0 4,0 0-3,28 0 0,-28 0 2,0 0-2,0 0 0,27-27 1,-27 27-1,0 0-4,27-27 2,-27 28 4,27-1-3,0 0 1,-27 0 2,27-27-1,-27 27-2,27 0 4,0 0 0,0 0 1,0 0-2,0-27 2,-27 27-4,27-27 0,-27 27 3,27 0-3,0-27-1,-27 27 4,54 0-4,-27 0 1,0-27 2,0 27-3,0-27 2,0 27 2,0 0-2,0-27 3,-27 27-4,27-27 0,0 27 3,0 1-3,0-1 5,0-27-1,-27 27-7,54-27 6,-27 27 1,0-27-3,0 0 1,-27 27-6,27-27 4,0 0 3,0 27 6,0-27-1,0 0-8,0 0 6,0 27-6,0-27 6,0 0-7,-27 27 1,27-27 0,0 0 5,0 27 2,0-27 8,0 0 13,1 0-9,-1 0-8,0 0-8,0 0 13,-27-27-19,27 27 4,-27-54 84</inkml:trace>
    </iact:actionData>
  </iact:action>
  <iact:action type="add" startTime="23838">
    <iact:property name="dataType"/>
    <iact:actionData xml:id="d4">
      <inkml:trace xmlns:inkml="http://www.w3.org/2003/InkML" xml:id="stk3" contextRef="#ctx0" brushRef="#br0">5649 11200 0,'27'0'48,"0"0"-23,0 0-6,0 0-12,0 0 1,-27-27-4,27 27 1,0-27 3,0 27 3,0 0-4,0-27 0,0 27 0,27 0 1,-27-27-1,0 27 2,0 0-2,-27-27-5,27 27 7,0-28-2,0 28 2,27 0-1,-27 0-1,0 0 0,0 0 1,0 0 0,0 0 5,0 0-6,0 28 24,-27-1-19,0 0-9</inkml:trace>
    </iact:actionData>
  </iact:action>
  <iact:action type="add" startTime="25771">
    <iact:property name="dataType"/>
    <iact:actionData xml:id="d5">
      <inkml:trace xmlns:inkml="http://www.w3.org/2003/InkML" xml:id="stk4" contextRef="#ctx0" brushRef="#br0">5946 9820 0,'0'0'4,"27"0"18,-27 27-18,27-27 4,0 0 21,0 0-14,0 0-3,0 0 15,0 0-14,0 0-10,0 0 7,0 0 7,27-27-15,-27 27 9,0 0-9,0 0 3,0 0 6,0 0-8,0 0 2,0 0 3,0 0 2</inkml:trace>
    </iact:actionData>
  </iact:action>
  <iact:action type="add" startTime="27327">
    <iact:property name="dataType"/>
    <iact:actionData xml:id="d6">
      <inkml:trace xmlns:inkml="http://www.w3.org/2003/InkML" xml:id="stk5" contextRef="#ctx0" brushRef="#br0">3163 10740 0,'54'-27'44,"-27"27"-34,0-54 2,0 54-1,0 0 2,0 0-1,0 0-4,0 0 0,0 0 0,0 0-2,0 0 0,0 0 1,27 0 1,0 0 0,0 0-2,0-27 1,-27 27 1,0 0-7,0-27 4,27 27 4,-27-27-3,0 0 3,0 27-3,0 0 4,-27-27-5</inkml:trace>
    </iact:actionData>
  </iact:action>
  <iact:action type="add" startTime="36765">
    <iact:property name="dataType"/>
    <iact:actionData xml:id="d7">
      <inkml:trace xmlns:inkml="http://www.w3.org/2003/InkML" xml:id="stk6" contextRef="#ctx0" brushRef="#br0">8080 12174 0,'27'0'5,"-27"27"0,27-27 12,28 0 222,-1-27-224,-27 27-3,0 0-1,0 0-6,0 0 5,0 0 0,0 0-2,0 0 4,0 0-5,0 0 6,0 0-6,0 0 2,0 0-2,0 0 2,0 0-6,0-55 5,0 55 0,0 0 0,0-27-1,0 27-2,0 0 3,0 0 0,0 0 0,0 0 0,0-27 0,0 27 0,0 0 6,0 0 3,0-27-12,0 27 7,0 0 0,0 0-4,0 0 5,0 0-6,0 0 0,0 0 6,0 0 3,0 0 5,0 0 0,0 0-12,0 0 7,0 0-12,0 27 4,0-27 5,-27 27-9,27-27 0,-27 27 5,28-27-2,-1 0 11,0 0-5,0 0 23,0 0-16,0 0-12,0 0 0,0 0 0,0 0 1,0 0 6,0 0-5,0 0-4,0 0 7,0 0-6,0 0-5,0 0 7,0 0-3,0 0 2,0 0 1,0 0 1,0 0-8,0 0 7,0 0-6,0 0 4,-27-54 0,27 54-4,0 0 3,0 0-1,0 0 5,0 0-1,-27-27-1,27 27 0,-27-27-4,27 27 0,0 0 9,-27-27-8,27 27 1,-27-27 3,27 27-5,0-27 8,-27 0 6,27 27-11,-27-27 4,27 27-7,-27-27 2,27 27 2,-27-27 4,27 0-4,-27 0 1,0 0-5,27 0 3,-27 0-2,0 0-2,27 0 10,-27 0-8,0-1-3,0 1 7,0 0-1,0 0 3,0 0 1,0 0-6,0 0-2,27 27 0,-27-27-2,0 0 4,0 0 0,0 0 4,0 0-4,0 0 2,0 0 1,0 0 6,0 0-6,0 0 2,0 0 1,0 0-7,0 0 3,0-1-5,0 1 2,0 0 0,0 0 2,0 0-3,0 0 8,0 0-6,0 0-4,0 0 5,0 0-2,0 0 2,0 0 2,0 0-5,0 0 4,0 0-3,0 0 0,0 0 4,0 0-6,0 0 3,0 0 1,0-1-2,0 1-1,0 0 3,0 0-3,0 0 1,0 0 2,27 0-3,-27 0 1,0 0 4,0 0-3,0 0-1,0 0 2,0 0-2,0 0 1,0 0 0,0 0-1,0 0 1,0 0-1,0 0 0,0 0 0,0-1 0,0 1-1,0 0 2,0-27 1,0 27 2,0 0 2,0 0-4,0 0 6,0 0 3,0 0-8,0 0-1,0 0-2,0-27 4,0 27-3,0 0 0,0 0 1,0 0-4,0 0 3,0-1 0,0 1-1,0 0 0,0 0 1,0 0-1,0 0 2,0 0-3,0 0 0,0 0 1,0-27 3,-27 27-4,27 0 1,0 0 3,-27 0-4,27 0 0,0-27 3,0 27-3,0 0 1,0-1 1,-27 1 0,27 0-1,0 0 0,0 0 1,-27 0 0,27 0 0,0 0-1,0 0 0,-27 27-1,27-27 3,0-27-2,-27 27 5,27-27-4,-27 54-5,27-27 4,-27-27 1,27 27 0,-27 0 1,0-1 0,27-26-3,-27 27 2,0 0-1,27 0-1,-27 0 3,0 0-2,27 0-1,-27 0 0,27 0 1,-27 27-1,27-27-1,-27 0 1,0 0 1,0 0 0,27 0-1,-27 27 0,0-27 0,27 0 0,-27 27-1,0-27 6,27 0-5,-27-1-3,0 1 2,0-27 6,0 54-5,27-27 0,-27 0 0,0 0 2,0 0-3,27 0 2,-27 0-2,0 0 3,27 0-3,-27 27 1,0-27 0,0 0 1,0 0-1,0 0 4,0 0 0,0 0-5,27 0 6,-27 27-5,27-27 0,-27-1 0,0 1 3,-1 0 2,1 0 0,0 27-3,0-27-6,0 27 5,0-27 2,0 0-3,0 0 0,0 27 3,0-27-4,0 27 2,27-27 3,-54 27-5,27 0 3,27-27 2,-27 27-5,0 0 4,0 0 0,0 0 4,0 0-4,0 0-2,0 0 6,0 0-10,0 0 12,0 0-10,0 54 10,0-54-10,0 27 5,0 0 1,0 0 1,27 0-5,-27-27-4,0 27 3,27 0 7,-27-27-10,27 27 2,-27-27 4,0 27-1,0 1 5,0-28 0,27 27-10,-27 0 10,0 0-5,0 0 5,27 0-7,-27 0-3,0 0 4,0 0 1,0 0-1,27 0 0,-27 27 2,0-54-2,27 27-1,-27 0-1,0 0 5,27 0 4,-28-27-8,28 27-3,0 0 13,-27-27-13,27 27 6,-27-27 4,27 28-10,-27-28 3,27 27 5,-27-27-6,0 27 10,0-27-12,27 27 3,-27-27 0,0 27 0,0 0 2,0-27-3,27 27 1,-27-27 0,0 27 1,0-27-1,27 27-1,-27-27 2,0 27-1,0-27 0,27 27 2,-27-27 0,0 0-2,27 27 2,-27-27 1,27 27 0,-27-27 1,0 0 9,27 27-14,-27-27 13,27 27-12,0 0 4,-27-27-3,27 27-3,-27-27 2,27 27 0,0 0 2,-27-27-2,27 27 3,-27-27-2,0 28 13,27-1-17,-27-27 4,27 27-1,-27 0 6,0 0-5,0 0 6,0 0-3,27 0-3,-27-27-1,27 27 2,-27-27-4,27 27 5,0 0-2,-27 0 10,27 0-6,0 0-1,0 0 3,0 0-6,0 0 3,0 0-4,-27 0 5,27 0-2,0 1 5,0-1 0,-27 0 0,27 0-7,0 0 6,0 0-7,0 0 0,0 0 8,0 0-10,0 0 2,0 27 3,0-27-3,0 0 0,0 0 3,0 0-1,-27 0 2,27 0-2,0 0 2,0 0 2,0 1-6,0-1 5,0 0-2,0 0-5,0 0 7,0 0-2,0 0 1,0 0-3,0 0-2,0 0 5,0 0 1,0 0-2,0 0 13,0 0-16,0 81 20,0-81-20,0 0 0,0 1 0,0-1 7,0 27-10,-27-27 9,27 0-3,0 0 3,-27-27-5,27 27-1,0 0 11,0 0-9,0 0-1,0 0-1,0 0 2,0 0-2,-27 0 2,27 0-3,0 0 2,0 0-2,0 0 3,0 0-2,0 1 0,0-1-1,0 0 2,0 0 2,0 0-4,0 0 4,0 0-3,0 0 4,0 0-4,0 0 6,0 0-3,0 0-1,0 0-4,0 0 2,0 0 2,0 0-3,0 0 5,0 0-2,0 0-2,0 0-3,0 1 2,0-1 2,0 0 3,0 0-4,0 0 0,-54 0 0,54 0 0,0 0 0,0 0 4,0 0-4,0 0 0,-27-27-1,27 27 4,0 0-3,0 0 3,0 0-1,0 0 6,0 0-8,0 0 12,0 0-8,0 0 12,27-27-14,-27 28 4,27-28-4,-27 27-2,27-27 0,0 27 5,0-27-3,-27 27-2,27-27 2,0 27 6,0-27-7,0 27 11,0-27-12,0 0-3,0 0 12,-27 27-12,27-27 2,0 0 2,0 0 2,0 0-3,0 27-2,0-27 9,0 0-10,0 0 5,-27 27-4,27-27 2,0 0 5,0 0-5,-27 27 1,27-27 0,0 0 0,-27 27-1,27-27 2,0 0 10,0 0-14,0 27 14,0-27-9,0 0-2,0 0 2,0 27-2,0-27 3,0 0 4,0 0-4,-27 27 5,27-27-3,0 0 21,0 0 23,-27 27-52,27-27 7,0 0 21,-27 27-14,27-27-9,0 0 7,0 27-4,1-27 19,-28-54 34,27 54-56,-27-27-1,0 0 2,0 0 4,0 0-12</inkml:trace>
    </iact:actionData>
  </iact:action>
  <iact:action type="add" startTime="58286">
    <iact:property name="dataType"/>
    <iact:actionData xml:id="d8">
      <inkml:trace xmlns:inkml="http://www.w3.org/2003/InkML" xml:id="stk7" contextRef="#ctx0" brushRef="#br0">8432 10929 0,'27'0'244,"0"0"-237,-27 54-3,27-54 1,0 0 0,0 0 4,0 0-4,0 0-1,0 0 4,0 0 1,0 0 2,0 0 0,0 0-6,0-27 7,0 27-6,0 0-4,-27-27 2,27 27 4,-27-27-4,27 27 1,0 0 2,0 0 1,-27-27-3,27 27 1,0 0 7,0 0 7,0 0-1,0 0-2,0 0 11,-27-27 160,0 0-177,0 0-2,0 0-4,0 0 1,0 0-3,0 0 2,0 0 3,0-27-3,0 27 0,0 0 1,0 0-5,0-1 3,0 1 0,0-27 7,0 27-7,0 0 0,0 0 3,0 0-3,0 0 1,0 0 1,0 0 0,0 0-1,0 0 3,0 0 0,0 0 4,0 0-5,0 0 5,0 0 16,0 0-9,0 0-9,0-1 6,0 1-4,0 0 4,0 0 0,0 0 12,0 0 0,0 0-16,0 0 0,-54 27-7,54-27 2,0 0 16,-27 27-21,27-27 9,-27 27-7,27-27 11,-27 0-3,0 27 22,27-27-23,-27 27 4,0 0 1,27-27-7,-27 27-4,0 0 10,0 0-4,0 0 5,0 0-11,0 0 6,0 0-6,0 0 3,0 0 4,0 0-4,0 0 4,0 0 7,0 0 2,0 0-4,0 0 2,0 0-11,27 54 0,-27-54-3,0 0 6,27 27 9,-27-27-16,0 0 15,0 0 8,0 0-13,0 0 1,0 0-6,0 0 3,0 0 0,-1 0 0,1 0-5,0 0 10,0 0 46,27 27-6,0 0-42,0 0-7,0 0 1,-27 0-1,27 0-3,0 0 6,0 0-6,0 0-2,0 0 2,0 0 12,0 1-15,54-28 3,-54 27 3,0 0-2,0 0 0,27 0 1,-27 0 8,0 0-7,0 0 13,27-27-12,-27 27-4,0 0 4,0 0-3,0 0 4,28 0-2,-28 0 1,0 0 6,0 0 14,0 0-6,0 0-18,0 0 3,0 0 4,0 1-6,0-1-4,0 0 3,0 0 1,0 0-1,-28 0 4,28 0-6,0 0 8,-27-27-9,27 27 6,-27 0-3,27 0 5,-27-27-5,27 27 6,0 0 6,0 0-11,0 0 3,0 0 10,54-27 32,-27 0-41,1 0 1,-1 0-5,0 0 3,0 0-3,0 0 2,0 0-3,0 0 2,0 0 0,0 0-6,27 0 6,-54-54 0,54 54-2,-27-54 2,27 27-1,-27 27 0,27-27 3,-27 27-1,0-27 0,0 27 1,0 0-1</inkml:trace>
    </iact:actionData>
  </iact:action>
  <iact:action type="add" startTime="61866">
    <iact:property name="dataType"/>
    <iact:actionData xml:id="d9">
      <inkml:trace xmlns:inkml="http://www.w3.org/2003/InkML" xml:id="stk8" contextRef="#ctx0" brushRef="#br0">4541 10686 0,'0'27'18,"0"0"35,54-27 97,-27 0-139,0 0 1,0 0-10,0 0 10,0 0-9,0 0 6,0 0-4,0-54 6,0 54-2,0 0-6,0 0 5,0-27 1,0 27 4,0 0-7,0 0 3,0 0 19,-81 0 115,54-54-138,0 0 3,-27 54-3,27-55-1,0 1 4,0 27-2,0-27-2,0 27 4,0-54-3,0 54 1,0 0-5,0 0 5,0-54 0,0 54 3,0 0-4,0 0 1,54 27 2,-54-27 0,0-1 4,0 1 1,0 0-6,0 0-5,0-27 6,0 27-1,0 0-2,0 0 5,0 0 23,-54 27 98,27-54-118,0 54-1,0 0-4,0 0-1,0 0-2,0 0 8,0 0-3,0 0-2,0 0 0,0 0-2,0 0 4,0 0-4,0 0-3,0 0 5,0 0 4,0 0-7,0 0 2,0 0 1,0 0 7,0 0 5,27 27 4,-55-27 69,1 0-75,27 0-11,0 0 0,0 0 6,0 0-9,0 0 72,0 0-50,27 54 113,0 0-126,0 0-5,0-27 4,0 27-2,0-27-8,0 1 13,0-1-13,0 0 3,0 0 2,0 0 6,0 0-6,0 0 4,54-27-8,-54 27 6,0 0 0,0 0-1,0 0 0,27 0-1,-27 0 2,0 0-1,0 0 1,0 0-3,0 0 8,0 0-4,0 0 2,0 0-3,0 1 11,0-1-13,0 0 10,0 0-5,0 0 0,0 0 7,0 0-11,0 0 20,0 0 49,54-27-21,0 0-53,-27 0 7,1 0-3,-1 0-2,0 27 2,0-27-1,27 0 1,-27 0 0,0 0 1,0 0-1,0 0-1,0 0 3,0 0 0</inkml:trace>
    </iact:actionData>
  </iact:action>
  <iact:action type="add" startTime="80834">
    <iact:property name="dataType"/>
    <iact:actionData xml:id="d10">
      <inkml:trace xmlns:inkml="http://www.w3.org/2003/InkML" xml:id="stk9" contextRef="#ctx0" brushRef="#br0">8026 18179 0,'54'0'24,"-54"-27"3,0 0 9,0 0-20,0-1-9,0 56 97,0-1-92,0 0-3,0 0-5,0 0 8,0 0 0,0 0-1,0 0 1,0 0-3,0 0-2,0 0-2,0 0 6,0 0-9,0 0 8,0 0-6,0 0 1,0 0 15,0 0 24</inkml:trace>
    </iact:actionData>
  </iact:action>
  <iact:action type="add" startTime="81526">
    <iact:property name="dataType"/>
    <iact:actionData xml:id="d11">
      <inkml:trace xmlns:inkml="http://www.w3.org/2003/InkML" xml:id="stk10" contextRef="#ctx0" brushRef="#br0">8026 17989 0,'0'-54'58,"54"54"-36,0 0 52,-54 27-73,55 0 6,-1 0 5,-27 0-7,0-27 7,0 27-10,0 1 4,-27-1 3,0 0 7,0 0-6,-54 0 19,27-27-13,27 27-11,-54-27 4,27 0 4,81 0 44,0 0-46,-27 0 1,0 0-1,0 0-9,0 0 11,-27 54-10,27-27 10,-27 27-11,0-27 3,0 27 6,0-27-2,0 27-6,0-27 0,0 0 2,0 1 2,0 26-1,-54-27-1,54 0 2,0 0-2,-27 0 1,0-27 11,27 27-16,-27-27 13,0 0-5,0 0 2,0 0 1,0 0-3,-1-54-1,28 27 16,0 0-12</inkml:trace>
    </iact:actionData>
  </iact:action>
  <iact:action type="add" startTime="82497">
    <iact:property name="dataType"/>
    <iact:actionData xml:id="d12">
      <inkml:trace xmlns:inkml="http://www.w3.org/2003/InkML" xml:id="stk11" contextRef="#ctx0" brushRef="#br0">8648 18828 0,'0'27'4,"0"-54"-4,-27 54 42,27-81-40,0 27 9,0-27-2,0 27-2,0 0 0,0 0-2,0 0 2,0-1 2,0 1-1,0 0 6,27 0-12,-27 0 7,27 0-2,-27 0-2,27 27 3,0-54-3,0 27 1,-27 0 2,27 0-2,0 27 21,-27 54-8</inkml:trace>
    </iact:actionData>
  </iact:action>
  <iact:action type="add" startTime="82927">
    <iact:property name="dataType"/>
    <iact:actionData xml:id="d13">
      <inkml:trace xmlns:inkml="http://www.w3.org/2003/InkML" xml:id="stk12" contextRef="#ctx0" brushRef="#br0">8945 18693 0,'0'0'2,"0"27"8,0 0 0,0 0 1,0 0-7,0 0 9,0 0 0</inkml:trace>
    </iact:actionData>
  </iact:action>
  <iact:action type="add" startTime="83125">
    <iact:property name="dataType"/>
    <iact:actionData xml:id="d14">
      <inkml:trace xmlns:inkml="http://www.w3.org/2003/InkML" xml:id="stk13" contextRef="#ctx0" brushRef="#br0">8972 17962 0,'-27'-27'6,"54"54"-6,-54-81 4,0 54 4,27-27 4,0 0 14</inkml:trace>
    </iact:actionData>
  </iact:action>
  <iact:action type="add" startTime="83450">
    <iact:property name="dataType"/>
    <iact:actionData xml:id="d15">
      <inkml:trace xmlns:inkml="http://www.w3.org/2003/InkML" xml:id="stk14" contextRef="#ctx0" brushRef="#br0">9188 18503 0,'-27'0'5,"0"0"8,0 0-8,0 54 13,27-27-8,0 28-6,0-28 3,0 0-3,0 0 6,0 27-4,81-27-5,-81 0 4,54-27 2,-27 0 1,27 0 1,-27 0-3,0-54-1,0 54 2,0-54-6,0 0 7,1 54 1,-1-54-2,-27-1-6,0 28 13,0 0 8,0 81 25,0 1-40,54-55-1,-54 81 2,0-27-3,54 27 1,-27-27 1,0 54-1,27-27 5,-27 0-4,0 1 5,0-1-4,-81-81 29,-27 0-34,27-27 5,-27 27 0,54 0-2,0 0 2,-1-27-4,-26 0 3,27 27 2,-27-27-2,54 0 3,0-1-4,0 1 1</inkml:trace>
    </iact:actionData>
  </iact:action>
  <iact:action type="add" startTime="84147">
    <iact:property name="dataType"/>
    <iact:actionData xml:id="d16">
      <inkml:trace xmlns:inkml="http://www.w3.org/2003/InkML" xml:id="stk15" contextRef="#ctx0" brushRef="#br0">9756 17611 0,'-54'0'5,"54"54"8,0 0 2,0 0-6,0-27-1,0 54-6,0-54 2,0 27 2,0-27 1,0 27-6,0 1 4,0 53 4,0 0-3,0-81 3,0 135-2,0-135 0,0 0-5,0 28 3,0-1 1,0-27 4,0 0-2,0-81 26,0 0-22,81-1-9,-81 28 7,27 0-4,-27 0 2,54-27-2,-54 27 4,54 0-8,-27-27 3,0 27 5,0 0-2,0 27 3,-27 81-5,0-27 6,27 0-9,-27 0 2,0 0 3,0-27-2,0 28 0,0-28 4,27 0 0,-27 0 6,27 0-9,-27 0 1,0 0-4,0 0 3,0 0-1,27 0 1,-27 0 1</inkml:trace>
    </iact:actionData>
  </iact:action>
  <iact:action type="add" startTime="84710">
    <iact:property name="dataType"/>
    <iact:actionData xml:id="d17">
      <inkml:trace xmlns:inkml="http://www.w3.org/2003/InkML" xml:id="stk16" contextRef="#ctx0" brushRef="#br0">10458 17529 0,'-54'0'5,"108"0"-5,-108 82 7,27-28 0,27 0 1,-27-54-3,27 81 6,0-27-7,0-27 4,0 27-7,0-27 5,0 27-5,0-27 5,0 82 0,0-55 0,0 27 2,0 0-2,0-27 1,0 27 0,0-27-1,0-27 5,27-27-4,-27 28 2,27-28-2,0 0 3,0 0-6</inkml:trace>
    </iact:actionData>
  </iact:action>
  <iact:action type="add" startTime="85042">
    <iact:property name="dataType"/>
    <iact:actionData xml:id="d18">
      <inkml:trace xmlns:inkml="http://www.w3.org/2003/InkML" xml:id="stk17" contextRef="#ctx0" brushRef="#br0">10134 18206 0,'54'0'44,"-27"0"-38,27 0 3,-27 0-1,27 0 0,-27-54-1,0 54 1,0 0-3,0 0 2,-27-27-6,27 27-1</inkml:trace>
    </iact:actionData>
  </iact:action>
  <iact:action type="add" startTime="85372">
    <iact:property name="dataType"/>
    <iact:actionData xml:id="d19">
      <inkml:trace xmlns:inkml="http://www.w3.org/2003/InkML" xml:id="stk18" contextRef="#ctx0" brushRef="#br0">10701 18530 0,'28'0'5,"-1"0"1,0-54 12,0 0-1,-27 27-11,0 0-2,27 27 3,-27-27-2,0 0 2,0 0 11,-54 27 3,0 0-11,26 0 7,28 54-14,-27-54 2,0 54 2,0 0 3,0 0-4,0-27-5,27 27 8,-27 1-3,27-28 4,0 27-4,0-27 1,0 0 0,0 0-1,54 0 2,-54 0 0,27-27 0,0 27-1,27-27-1,1 0 2,-28 0-1,0 0 2,0 0-5,27 0 6,-27 0-9,27-54 4,-27 54 1,0 0 1,27 0-1,-27-27-5</inkml:trace>
    </iact:actionData>
  </iact:action>
  <iact:action type="add" startTime="85890">
    <iact:property name="dataType"/>
    <iact:actionData xml:id="d20">
      <inkml:trace xmlns:inkml="http://www.w3.org/2003/InkML" xml:id="stk19" contextRef="#ctx0" brushRef="#br0">11242 18557 0,'0'-27'4,"-27"27"14,-27-108-10,54 54-2,-27-27 1,27 54 1,-27-27-3,27 27 5,0 0-4,81 81 28,-27-54-20,0 0-2,-27 0-6,-27-54-3,54 54 4,-27-54-4</inkml:trace>
    </iact:actionData>
  </iact:action>
  <iact:action type="add" startTime="87198">
    <iact:property name="dataType"/>
    <iact:actionData xml:id="d21">
      <inkml:trace xmlns:inkml="http://www.w3.org/2003/InkML" xml:id="stk20" contextRef="#ctx0" brushRef="#br0">9161 18584 0,'27'0'8,"-27"55"19,27-55-11,0 0 11,0 0-10,0 0 7,0-55 0,0 55-17,-27-27 1,27 27-4,-27-27 1,27 27 2,-27-27 1,27 27 0,1 0 4,-1 0 4</inkml:trace>
    </iact:actionData>
  </iact:action>
  <iact:action type="add" startTime="108446">
    <iact:property name="dataType"/>
    <iact:actionData xml:id="d22">
      <inkml:trace xmlns:inkml="http://www.w3.org/2003/InkML" xml:id="stk21" contextRef="#ctx0" brushRef="#br0">7945 19125 0,'54'0'7,"-54"27"65,0 1-49,0-1-2,0 0-18,0 0 11,0 0-10,0 0-3,0 27 2,0 0 5,0-27-4,0 54 1,0-27 3,0 27-3,0-26 0,0-28 2,0 54-2,0-54-1,0 0 3,54 27-6,-54-27 2,0 0 2,0 0 3,0 54-4,27-54 2,-27 0-4,0 0 3,0 0 0,27-27 5</inkml:trace>
    </iact:actionData>
  </iact:action>
  <iact:action type="add" startTime="108984">
    <iact:property name="dataType"/>
    <iact:actionData xml:id="d23">
      <inkml:trace xmlns:inkml="http://www.w3.org/2003/InkML" xml:id="stk22" contextRef="#ctx0" brushRef="#br0">8107 19748 0,'-27'0'21,"81"0"60,1 0-70,-55 54-5,27-54-1,-27 27-1,27-27 2,27 108 0,-54-54-1,27-27 0,0 54 2,-27-27-2,0-27 3,27-27-7,-27 55 4,0-28 1,0 0 12,0 0 2,-54-27-15,54 27 3,-54-27-1,54 27-3,-27-27 0,0 0 4,0 27 5,27-81 35</inkml:trace>
    </iact:actionData>
  </iact:action>
  <iact:action type="add" startTime="109521">
    <iact:property name="dataType"/>
    <iact:actionData xml:id="d24">
      <inkml:trace xmlns:inkml="http://www.w3.org/2003/InkML" xml:id="stk23" contextRef="#ctx0" brushRef="#br0">8567 19775 0,'0'0'5,"0"54"-5,0-27 9,0 0-3,0 0-2,0 0 0,0 27 5,0-27-5,0 0 2,0 0-1,0 0 0,0 27-1,0-27 4,0 0-3,0 1 0</inkml:trace>
    </iact:actionData>
  </iact:action>
  <iact:action type="add" startTime="109761">
    <iact:property name="dataType"/>
    <iact:actionData xml:id="d25">
      <inkml:trace xmlns:inkml="http://www.w3.org/2003/InkML" xml:id="stk24" contextRef="#ctx0" brushRef="#br0">8513 19504 0,'-27'0'15</inkml:trace>
    </iact:actionData>
  </iact:action>
  <iact:action type="add" startTime="110068">
    <iact:property name="dataType"/>
    <iact:actionData xml:id="d26">
      <inkml:trace xmlns:inkml="http://www.w3.org/2003/InkML" xml:id="stk25" contextRef="#ctx0" brushRef="#br0">8837 19639 0,'0'0'5,"0"27"35,0 28-35,-54-1 6,54 0-8,0-27 1,0 0 4,0 27-2,0 0 0,0-27 2,0 0-3,54-27 6,-27 0 10,0 0-9,-27-27-5,27-27 3,-27 27-2,27 0-1,-27 0-1,0-27 1,0 27 0,0 0-1,0 81 23,0 0-14,0 0-10,0-27 3,0 27-7,54-27 3,-54 27 0,0-27 3,54 27-3,-54-27 0,0 28 0,27-1 1,-27-27-1,0 27-1,54-27 2,-54 27 0,0-27-1,0 27-3,0-27 4,27 0 1,-27 54-2,0-54 0,0 0 4,0 1-4,0-1 0,0 0 5,0 0-4,-54-27 10,27 0-2,-27 0-8,27 0 2,0 0-1,0 0-2,0 0-1,0 0 1,0 0 3,0 0-3,0 0 5,27-27-2,0-27 4,0-1-5,0 1-3</inkml:trace>
    </iact:actionData>
  </iact:action>
  <iact:action type="add" startTime="110793">
    <iact:property name="dataType"/>
    <iact:actionData xml:id="d27">
      <inkml:trace xmlns:inkml="http://www.w3.org/2003/InkML" xml:id="stk26" contextRef="#ctx0" brushRef="#br0">9296 19612 0,'-54'0'11,"27"0"-6,27 54 4,-27-54-3,0 55 6,27-1-7,0-27 1,0 54-2,0-54 0,0 0 2,0 0-3,0 0-1,0 0 1,54 0 13,-27-27 0,0 0-7,0 0-1,54-54 6,-81 27-10,27 27 6,-27-54-7,0 27 5,27 0-2,-27 0-4,0 0 2,0 0-2,0 0 3,0 0 1,0 0-2,0-1 2,0 83 30,0-1-28,0 0 2,55-27-8,-55 27 4,0 0-2,0-27-2,0 27 2,27-27 0,-27 27 2,0 0-1,0 1-2,0-1 1,0-27 0,0 27-2,0-27 2,0 27 2,0-27-4,0 0 3,0 27-1,0-27 2,0 0-3,0 0 0,0 0 0,0 0 1,0 27 2,0-26-3,0-1 2,0 0-2,0 0 1,0 0-1,0 0 4,-54-27 15,54-54-3,-28 54-10,28-54-6,-27 54-2,27-55 2,-27 28 1,27-27 0,-27 27 0</inkml:trace>
    </iact:actionData>
  </iact:action>
  <iact:action type="add" startTime="111477">
    <iact:property name="dataType"/>
    <iact:actionData xml:id="d28">
      <inkml:trace xmlns:inkml="http://www.w3.org/2003/InkML" xml:id="stk27" contextRef="#ctx0" brushRef="#br0">9783 20072 0,'27'0'6,"-27"-54"3,27 54-9,0-27 13,-27 0-3,27-27-3,-27 0 8,27 0-10,0 0 6,-27 0-4,0 26 3,0 1-4,-81 0 0,54 27 16,0 0-13,0 0-5,27 54 1,-27 1 1,0-28 6,27 0-10,0 54 5,-27-54 0,27 0-1,0 27 2,0-27-2,0 0-4,0 0 3,0 27 2,0-27-1,0 0 2,54-27-1,-54 27 2,27-27-3,0 0 0,0 0 2,27 0-2,-27 0 1,0 0-1,0 0-4,0-54 4,0 54 1,0-54-1,0 27 4,0 0-5,0 0-4</inkml:trace>
    </iact:actionData>
  </iact:action>
  <iact:action type="add" startTime="112018">
    <iact:property name="dataType"/>
    <iact:actionData xml:id="d29">
      <inkml:trace xmlns:inkml="http://www.w3.org/2003/InkML" xml:id="stk28" contextRef="#ctx0" brushRef="#br0">10269 19991 0,'0'-54'23,"0"0"-15,-54 54 0,54-54-4,0 0 6,0 27-5,0 0 2,0 0 0,0-1-1,0 1 2,0 0-2,0 0 0,54 27 1,-27-27-1,-27 0 3,108-27-3,-81 27 4,0 0-4,0 0-5,0 0 9,27-27-2,-27 27 1</inkml:trace>
    </iact:actionData>
  </iact:action>
  <iact:action type="add" startTime="146265">
    <iact:property name="dataType"/>
    <iact:actionData xml:id="d30">
      <inkml:trace xmlns:inkml="http://www.w3.org/2003/InkML" xml:id="stk29" contextRef="#ctx0" brushRef="#br0">5811 10037 0,'-27'0'24,"27"-54"-16,-27 54-3,27-55 6,-27 55-5,27-27 4,-27 27-7,27-27 3,-27 0 4,0 0-1,27 0 3,-28 27-4,28-27-3,0 0 6,-27 27-6,27-27 5,0 0-1,0 0-2,0 0 2,0 0 2,0 0 1,-27 27 0,27-27-5,0 0 6,0 0 7,0 0-10,0 0 1,0-1 12,0 1 11,0 0-16,0 0-9,54 27-2,-54-27 13,28 27-16,-28-27 12,27 27-14,0-27 12,0 0-5,0 27 14,0 0 9,0 0-15,0 0-11,0-54 0,0 54 5,0 0-7,-27-27 1,27 27 10,0 0 5,0 0-3,0 0-9,-27-27-4,27 27 10,0 0-5,0 0 34,0 0-13,0 0-16,0 0-12,0 0 5,0 0 1,0 0 9,-27 27-5,27-27-7,0 27 5,0-27-2,-27 27-3,27-27 3,-27 27-3,27-27 1,-27 27-1,27 0 10,-27 0-6,0 0 3,27-27-6,-27 27-4,0 0 9,27 0 2,-27 1-6,0-1 10,27 0-2,-27 0-6,0 0 3,0 0-1,0 0 2,0 0-5,0 0 0,-54-27 0,54 27-3,0 0 7,-27-27-6,27 27 3,-27-27-3,27 27 0,-27-27 0,0 27-1,27 0 4,-27-27-5,0 27 5,0-27-3,0 27 3,0-27 0,0 0-4,0 0 1,0 0-1,0 0 1,0 0 3,0 0-4,0 0 4,27 27-3,-27-27-2,0 0 3,0 0-6,27 54 3,-27-54 2,0 28 0,0-28 2,0 0 5,27 27-2,0-82 25,0 1-29</inkml:trace>
    </iact:actionData>
  </iact:action>
  <iact:action type="add" startTime="148588">
    <iact:property name="dataType"/>
    <iact:actionData xml:id="d31">
      <inkml:trace xmlns:inkml="http://www.w3.org/2003/InkML" xml:id="stk30" contextRef="#ctx0" brushRef="#br0">10161 9928 0,'0'0'3,"-54"0"126,27 0-117,0 0 1,0 0-2,0 0 1,0 0-4,0 0 11,0 0-10,0 0-2,0 0 2,0-54 2,0 54-4,0-27 2,0 0-4,0 27 1,27-27-2,-27 0 0,0 27 1,27-27-4,-27 27 5,0 0 6,27-27-2,-27 27-9,0-27 12,0 27-3,27-27-4,0 0 4,0 0-4,0 0-4,-27 0 6,27 0 2,0 0-6,0 0 2,0 0-2,0-1 6,0 1-2,0 0 0,0 0-2,0 0 8,0 0-4,0 0 2,0 0 15,54 0-2,-27 0-13,0 27 0,-27-27-5,27 27-1,0-27-3,0 27 10,-27-27-9,27 27 19,-27-27 10,27 27-27,0 0 4,0 0-2,0 0-1,0 0 9,-27-27-14,27 27 4,0 0 4,0 0-4,0 0 7,0 0 0,-27-27-6,27 27-2,0 0 5,0 0 4,0 0-2,0 0-2,0 0 3,0 0 0,0 0-3,0 0-1,0 27 1,0-27 5,-27 27-7,27-27-5,-27 27 4,27-27-2,-27 27 15,27-27-15,0 27 18,0 0-9,0 0 4,-27 0 4,27-27-14,-27 27 7,0 0-4,27-27-9,-27 27 8,0 0-2,0 0 0,0 0-4,0 0 6,0 1-6,0-1 11,0 0-3,-54-27-7,54 27 1,0 0 3,-27-27-6,27 27 1,-27-27 0,0 27 2,0-27 10,27 27-14,-27-27 13,27 27-13,-27 0 9,0 0-3,0 0-2,0-27 1,0 27 0,0 0 2,27 0-2,-27-27-3,0 27 5,0 0 4,0 0-5,0-27 1,27 27-3,0-81 117,0 27-112,0 0 5,0 0-16</inkml:trace>
    </iact:actionData>
  </iact:action>
  <iact:action type="add" startTime="152786">
    <iact:property name="dataType"/>
    <iact:actionData xml:id="d32">
      <inkml:trace xmlns:inkml="http://www.w3.org/2003/InkML" xml:id="stk31" contextRef="#ctx0" brushRef="#br0">9215 11822 0,'54'0'15,"-54"-54"-4,27 54-5,0-27 7,0-27-11,-27 27 5,27 27-1,-27-27 0,0 0 3,27-1-2,-27 1 21,27 27-18,-27-27-6,0 0 1,0 0 9,28 27-10,-28-27 0,0 54 99,0 0-91,0 0-3,0 0 2,54 0-9,-54 1 7,0-1-3,0 0 6,0 0-5,0 0 6,0 0-1,0 0-9,0 0 6,0 0-2,0 0-2,0 0 5,0 0-5,0 0 4,0 0-4</inkml:trace>
    </iact:actionData>
  </iact:action>
  <iact:action type="add" startTime="153397">
    <iact:property name="dataType"/>
    <iact:actionData xml:id="d33">
      <inkml:trace xmlns:inkml="http://www.w3.org/2003/InkML" xml:id="stk32" contextRef="#ctx0" brushRef="#br0">9377 11714 0,'54'0'9,"-26"0"14,-1 0-7,0 0-9,-27-54-1,27 54 1,-27-27-1,27 27 3</inkml:trace>
    </iact:actionData>
  </iact:action>
  <iact:action type="add" startTime="153768">
    <iact:property name="dataType"/>
    <iact:actionData xml:id="d34">
      <inkml:trace xmlns:inkml="http://www.w3.org/2003/InkML" xml:id="stk33" contextRef="#ctx0" brushRef="#br0">9513 11362 0,'-27'0'8,"0"0"0,-1 0-3,1 0 10,0 54 2,27-27-6,-27-27-6,27 27 6,-27 0-6,27 0 2,-27-27 2,27 27-7,-27 0 8,27 1-3,0-1-3,-27 0 5,27 0-1,0 0-1,0 0-2,0 0 0,0 0 6,-27-27-6,27 27-3,0 0 4,0 0 0,0 0 0,0 0 1,-27-27-2,27 27 1,0 0 10,0 0-3,0 0-1,54-27-5,-54 27 2,27 0-2,0-27 5,0 27 0,0-27-8,0 0 11,0 0-12,0 0 3,1 0 7,-1 0-10,0 0 3,0 0 16,0 0-6,0 0-4,0-54-6,0 54-1,0-54 3,0 54-1,0-54 1,27 27-5,-54 0 3,27 27 0,0-27 0,0 0-1,-27 0 3,27 27-2,-27-27 0,0 0 0,0 0 1,0 0 0,0 0-2,0 0 1,0 0 1,0-28-1,0 28-1,0 0 2,0 0-6,0 0 3,-27 0 2,27-27 1,0 27-1,-54 0-5,54 0 7,-27-27-2,27 27-4,-54-27 9,27 27-1,0 27 0,0 0 2,0 0-2,0 0-7,0 54 7,0-54-9</inkml:trace>
    </iact:actionData>
  </iact:action>
  <iact:action type="add" startTime="155600">
    <iact:property name="dataType"/>
    <iact:actionData xml:id="d35">
      <inkml:trace xmlns:inkml="http://www.w3.org/2003/InkML" xml:id="stk34" contextRef="#ctx0" brushRef="#br0">5108 11768 0,'54'-54'60,"-54"27"-51,54-27-1,-54-1 0,27 28-3,-27 0 2,0 0-3,27 27 1,-27-27-2,0 0 5,0 0 16,27 0-14,-27 0 0,27 0-4,-27 0 1,27 27-4,-27-27 1,27 0 8,-27 81 56,54-27-55,-54 0-8,0 27 6,0-27-9,0 0 4,0 109 9,0-109-11,0 0 5,0 0-7,0 0 0,0 0 0,0 0 2,0 0 0,0 0 0,0 0-1,0 0 2,0 0 0,0 0 3,0 0-4,0 0 4,0 0 12,0-81 33</inkml:trace>
    </iact:actionData>
  </iact:action>
  <iact:action type="add" startTime="156232">
    <iact:property name="dataType"/>
    <iact:actionData xml:id="d36">
      <inkml:trace xmlns:inkml="http://www.w3.org/2003/InkML" xml:id="stk35" contextRef="#ctx0" brushRef="#br0">5297 11633 0,'0'0'2,"27"0"20,0 0-6,0 0-11,0 0 0,0 0 2,-27 54-2,54-54 2,-27 0-1,27 27 2,-27-27-2,0 0 1,28 0-2</inkml:trace>
    </iact:actionData>
  </iact:action>
  <iact:action type="add" startTime="156578">
    <iact:property name="dataType"/>
    <iact:actionData xml:id="d37">
      <inkml:trace xmlns:inkml="http://www.w3.org/2003/InkML" xml:id="stk36" contextRef="#ctx0" brushRef="#br0">5351 11416 0,'0'0'5,"-27"0"13,0 0-3,0 0-2,0 0 3,0 0-1,27 27-3,-27-27-4,27 54-6,0-27 4,-27-27 0,27 27 0,0 0-1,-27-27 0,27 28 2,-27-28-2,27 27 1,-27 0 0,0 0 1,27 0-2,-27-27 1,27 27-2,-27 0 6,27 0-6,0 0 9,0 0-3,0 0-6,0 0 15,54-27-15,-27 27 8,27-27 0,-27 27-9,0-27 3,0 0-1,0 27 3,0-27-6,27 27 2,0-27 4,0 27-2,0-27 3,0 0-4,-27 0 1,0 0 0,0 0 1,28-54-2,-28 54 5,0-54-4,0 54 3,27-27-5,-27 27 4,-27-27-7,27 27 4,0-27-1,0 0-1,0 27 6,0-27-2,-27 0-2,27 0 3,0-27-3,-27 27 6,0-27-7,0 26 0,-54 1 3,54 0 0,-54 27-3,0-27 3,54 0-1,-54 27 1,54-27-5,-27 27 0,0-27 2,0 0 2,0 0-1,0 0 0,0 0 4,-1 27-5,28-27-2,-27 27 3,0 0-2,27-27 1,-27 27 0,0 0 2,0 0 0,0 0-5,0 0 2,0 0 1,-27 0 4,27 0 0,0 0 2,0 27-8,0-27 2,0 0 11,0 0-5,0 0-3</inkml:trace>
    </iact:actionData>
  </iact:action>
  <iact:action type="remove" startTime="161273">
    <iact:property name="style" value="instant"/>
    <iact:actionData xml:id="d38" ref="#d36"/>
  </iact:action>
  <iact:action type="remove" startTime="161397">
    <iact:property name="style" value="instant"/>
    <iact:actionData xml:id="d39" ref="#d35"/>
  </iact:action>
  <iact:action type="remove" startTime="161499">
    <iact:property name="style" value="instant"/>
    <iact:actionData xml:id="d40" ref="#d3"/>
    <iact:actionData xml:id="d41" ref="#d37"/>
  </iact:action>
  <iact:action type="add" startTime="161239">
    <iact:property name="dataType" value="strokeEraser"/>
    <iact:actionData xml:id="d42">
      <inkml:trace xmlns:inkml="http://www.w3.org/2003/InkML" xml:id="stk37" contextRef="#ctx0" brushRef="#br1">38965 20260 0,'0'-54'6,"27"27"1,-27 0 2,0 0 29,27 27-26,-27 54 12,0-27-7,0 0 2,27-81 32,54-135-40,-54 162-7,0 0 3,-27 108 17,0-27-17,0 0-1,0 0-3,-54 0 1,54-27-1,0 28 2,-54-1 22,27 54-17,81-162 14,-54 0-17,54 54-1,-54-81-4,0 53 3,27 28-1,-27-54-1,27 27 5,-27 0 0,-54 27 24,27 0-20,-27 0 0,27 54-4,0-54 0,0 27 0,0 0 4,27 1 4,-27-28-12,0 27 21,0-27-13,0 0-5,0 0 6,0 0-6,27-55-3,-27 55 4,0 0 4,27-27-7,0 0 18,-28 27-3,28 54 8,0-26-17,0-1-1,0 27 0</inkml:trace>
    </iact:actionData>
  </iact:action>
  <iact:action type="remove" startTime="162829">
    <iact:property name="style" value="instant"/>
    <iact:actionData xml:id="d43" ref="#d32"/>
    <iact:actionData xml:id="d44" ref="#d33"/>
  </iact:action>
  <iact:action type="remove" startTime="163157">
    <iact:property name="style" value="instant"/>
    <iact:actionData xml:id="d45" ref="#d34"/>
  </iact:action>
  <iact:action type="add" startTime="162849">
    <iact:property name="dataType" value="strokeEraser"/>
    <iact:actionData xml:id="d46">
      <inkml:trace xmlns:inkml="http://www.w3.org/2003/InkML" xml:id="stk38" contextRef="#ctx0" brushRef="#br1">43234 20152 0,'0'0'22,"0"54"-18,0-108 39,0 0-32,0 0-5,54 27-2,-54 0 0,0-27 0,0 27 0,54 0 2,-54-27-4,0 27 3,27 0-2,-27 0 1,0-1-1,0 1 2,0 0 3,-27 27 32,27 54-36,-54 1 3,27 26 2,27-54-5,-27 0 1,27 27-3,0-27 3,-27 0-1,27 0 0,0 0 0,0 0 0,0 0 7,0-81 35,0 27-34,0-27-3,0 27-7,0 0 3,0 0 2,0 0-3,0 0 20,27-54-13,0 81 6,-27 54-5,27-27 1,-27 27-6,0-27 2,0 0-7,0 0 8,0 0-7,-54 0 4,54 0-2,0 0 8,-27-27 6,0 0-11,0 0 0,0-54-4,0 54-1,27-54 2,-27 54 0,0-54-1,0 54-1,0-54 1,0 27-1,0 0 2,0 0 3,0 0-4,0 27 5,27-27-5,-27 27 7,27 54 12,0 0-14,0 0-1,0 0 0,0 0-1,0-27 3,0 0-8,54 0 3,-54 0 3,27 0-4,27-27 4,-54 27-3,27-27-3,0 0 7,0 0 0,0 0-3,0-54-1,0 0 7,-27 27 4,-54 27 0</inkml:trace>
    </iact:actionData>
  </iact:action>
  <iact:action type="add" startTime="166058">
    <iact:property name="dataType"/>
    <iact:actionData xml:id="d47">
      <inkml:trace xmlns:inkml="http://www.w3.org/2003/InkML" xml:id="stk39" contextRef="#ctx0" brushRef="#br0">7918 20640 0,'0'27'13,"0"-54"45,0 81-13,0-27-35,0 28-2,0 26 2,0-54-3,0 0-1,0 27 1,0 0 4,0 27-5,0 0 5,0 27-4,0-80 1,0-1-6,0 0 3,0 0 5,0 0-2</inkml:trace>
    </iact:actionData>
  </iact:action>
  <iact:action type="add" startTime="166477">
    <iact:property name="dataType"/>
    <iact:actionData xml:id="d48">
      <inkml:trace xmlns:inkml="http://www.w3.org/2003/InkML" xml:id="stk40" contextRef="#ctx0" brushRef="#br0">7648 21154 0,'54'0'27,"-54"27"-24,27-27 6,0 0 0,54-54 4,-27 54-4,-27-54-2,0 54 6,27-54-3,0 54 2,-27 0-6,0 81-2,0-81 3,-27 27-5</inkml:trace>
    </iact:actionData>
  </iact:action>
  <iact:action type="add" startTime="166784">
    <iact:property name="dataType"/>
    <iact:actionData xml:id="d49">
      <inkml:trace xmlns:inkml="http://www.w3.org/2003/InkML" xml:id="stk41" contextRef="#ctx0" brushRef="#br0">8161 20451 0,'0'54'34,"0"-27"-24,0 27-6,0-27 1,0 27-1,0 0 1,0-27 0,0 28-1,0-1 0,0 0 4,0 81-4,0-81 1,0 0 1,0 27-1,0-27 0,0 1 3,28 26-4,-28-54 1,0 0 3,27 27-4,0-27 1,0-81 29,-27 27-22,27 27-11,-27-81 4,27 27 4,0 27-4,-27-28-2,27 28 3,-27 0 1,27-27-3,0 27 5,-27 0 0,27 27 36,-27 81-40,27-54 0,0 27 3,-27 1 1,27-28-7,-27 0 7,0 0-3,27 0-2,-27 0 3,27-27 7</inkml:trace>
    </iact:actionData>
  </iact:action>
  <iact:action type="add" startTime="167323">
    <iact:property name="dataType"/>
    <iact:actionData xml:id="d50">
      <inkml:trace xmlns:inkml="http://www.w3.org/2003/InkML" xml:id="stk42" contextRef="#ctx0" brushRef="#br0">8810 21371 0,'27'-82'8,"-27"28"-8,27 54 4,-27-54 4,0 0 0,0 0 1,0 0-2,0 0 2,0 0-1,0 0 0,0 27 0,0 0 0,0 81 25,-27-54-25,27 54-3,0 0 5,-27-54-7,27 27 2,-27 27 2,27-27 2,-27 0-3,27 0 4,0 27-4,0 0 1,0-27-1,0 28 0,0-28 3,0 0-3,0 0-5,0 0 8,27-27-3,-27 27 1,54-27-1,-27 0 1,27 0 3,-27 0-4,0 0-1,0 0 2,-27-81-6,27 81 5,27-27 1,0 0 1,-27-1 0</inkml:trace>
    </iact:actionData>
  </iact:action>
  <iact:action type="add" startTime="167863">
    <iact:property name="dataType"/>
    <iact:actionData xml:id="d51">
      <inkml:trace xmlns:inkml="http://www.w3.org/2003/InkML" xml:id="stk43" contextRef="#ctx0" brushRef="#br0">9648 20803 0,'-54'0'6,"27"0"5,0 0-2,27 54 18,-27-27-24,27 54 11,0-54-5,81 54-2,-81-54 5,54 0-11,0 54 6,0-54 4,-54 0-9,54 28 7,0-28 1,-27 0-2,-27 0-7,27 27 14,-27-27-4,0 27-2,-54-27-1,0-27-2,54 27-1,-54-27 2,0 0-4,27 0 3,0 0 0,0 0 3,0-54 5</inkml:trace>
    </iact:actionData>
  </iact:action>
  <iact:action type="add" startTime="168338">
    <iact:property name="dataType"/>
    <iact:actionData xml:id="d52">
      <inkml:trace xmlns:inkml="http://www.w3.org/2003/InkML" xml:id="stk44" contextRef="#ctx0" brushRef="#br0">10107 21019 0,'0'0'2,"0"-27"7,0 81 39,-54-54-43,54 54 2,-54 27-2,54-27 1,-27-27-1,27 28 3,-27 26-1,0-27 2,27-27-2,0 0 0,54-27 8,0 0 0,-54-27-8,27 27 0,0 0-1,-27-54 1,27 54-1,-27-27 1,27 27 1,-27-27-1,27 27-6,-27-27 5,0 0 1,27 27-1,-27-28-5,0 1 8,0 82 26,0-1-24,54-27-3,-54 27 1,27-54 3,0 27-4,0-27 8,0 0-12,0 0 8,0 0-5,-27-54-4,27 54 6,0 0-3,-27-27 4,27 0-4,0 0 0</inkml:trace>
    </iact:actionData>
  </iact:action>
  <iact:action type="add" startTime="168890">
    <iact:property name="dataType"/>
    <iact:actionData xml:id="d53">
      <inkml:trace xmlns:inkml="http://www.w3.org/2003/InkML" xml:id="stk45" contextRef="#ctx0" brushRef="#br0">10539 21344 0,'54'0'4,"-54"-55"53,0-26-50,0 27-1,0 0 2,0 27 0,0 0-2,0 0 6,0 0-9,0 0 14,0 81 22,54-54-38,-54 54 6,0-27 0,27-27-1,-27 54-1,0-27 1,27-27 1,-27-54 26,28 0-22,-1 0-3,-27 0 0,27 54-1,0-54-5,-27 27 3,27 27 21,0 54-13,0-27-2,0 27-1,0 0-8,-27-27 6,27 0-2,-27 0 1,0 0-5,0 0 6,0 0-3,27-27 8,-27-54 22</inkml:trace>
    </iact:actionData>
  </iact:action>
  <iact:action type="add" startTime="169495">
    <iact:property name="dataType"/>
    <iact:actionData xml:id="d54">
      <inkml:trace xmlns:inkml="http://www.w3.org/2003/InkML" xml:id="stk46" contextRef="#ctx0" brushRef="#br0">11242 21046 0,'27'0'5,"-54"0"-5,54-27 3,-27 0 7,0 0-2,27-27 1,-27 27 7,0 0-13,0 0 17,-54 27 4,27 0-9,27 54-3,-27-54-6,0 54 1,0 0-4,27-27 6,0 0 2,-27-27-3,27 27-6,0 0 4,0 0 4,0 0-3,0 0 6,81 0-5,-81 0-2,54-27-1,-27 27 3,27-27 0,-27 0-1,0 0-2,0 0 1,0 0-1,0 0 0</inkml:trace>
    </iact:actionData>
  </iact:action>
  <iact:action type="remove" startTime="172342">
    <iact:property name="style" value="instant"/>
    <iact:actionData xml:id="d55" ref="#d4"/>
  </iact:action>
  <iact:action type="remove" startTime="172586">
    <iact:property name="style" value="instant"/>
    <iact:actionData xml:id="d56" ref="#d5"/>
    <iact:actionData xml:id="d57" ref="#d30"/>
  </iact:action>
  <iact:action type="remove" startTime="173106">
    <iact:property name="style" value="instant"/>
    <iact:actionData xml:id="d58" ref="#d9"/>
  </iact:action>
  <iact:action type="remove" startTime="173562">
    <iact:property name="style" value="instant"/>
    <iact:actionData xml:id="d59" ref="#d6"/>
  </iact:action>
  <iact:action type="remove" startTime="173906">
    <iact:property name="style" value="instant"/>
    <iact:actionData xml:id="d60" ref="#d7"/>
  </iact:action>
  <iact:action type="remove" startTime="174102">
    <iact:property name="style" value="instant"/>
    <iact:actionData xml:id="d61" ref="#d8"/>
  </iact:action>
  <iact:action type="remove" startTime="174540">
    <iact:property name="style" value="instant"/>
    <iact:actionData xml:id="d62" ref="#d31"/>
  </iact:action>
  <iact:action type="add" startTime="172262">
    <iact:property name="dataType" value="strokeEraser"/>
    <iact:actionData xml:id="d63">
      <inkml:trace xmlns:inkml="http://www.w3.org/2003/InkML" xml:id="stk47" contextRef="#ctx0" brushRef="#br1">39505 20152 0,'0'0'2,"0"-27"34,0-27-28,0-27-1,0 54-2,0-27 0,54 0-3,-54 0 3,0-28-1,54 28 0,-54-27 24,108-568-15,-108 406-6,0 134-2,0 55 0,0 27-1,0 0-1,0 81 19,0 54-14,0-53-3,-27 26-1,27 27-2,0-27 3,-54 27 0,54-27-2,0 28 1,0-28 0,0 0-1,-27 0 2,27-27-2,0 0 2,0 0-1,0-27-1,0 28 2,0-28 3,54-27 15,-54-55-14,27-53 0,-27 27-6,0 0 0,27-27 2,-27 0-1,0-28 0,0 1 0,27 0 0,-27 0 0,0-1 0,0 1 0,0 0 24,-135-379-16,135 460-11,-27 0 14,-54 27-11,54 27 4,27 81 1,-27-54-5,27 54-1,-27-27 1,27 54-1,-27 0 2,27 28-1,-27-1-1,0 0 2,27 0-2,-27 1 2,27-1-2,-27 0 3,27-27-2,0-26 0,0-1-1,0-27 2,0 0-3,0-27 3,0 0 0,0 0-3,27-27 23,-27-54-20,0 0-2,0-27 1,54 0 1,-54-28-2,27-26 2,-27 0-3,27 0 3,-27-1-1,0 1 0,27 27 1,-27 0-2,0 0 1,0 26 0,27 1 0,-27 27 0,27-27 0,-27 27 1,0 27-1,27-27 0,-27 27-1,0 0 5,27 27-4,-27 54 21,0 54-18,-81 0 3,0 136-7,54-109 1,-27 27 0,27 0 0,0 1 0,0-1 0,27-27 0,-54 1 0,54-28-1,0 0 1,0-27 0,0 0-1,0-27 2,0 0-2,54 1 3,-54-28-4,0 0 3,0 0-1,54-27 0,-54-54 16,0-55-11,0 28-6,0-27 1,0 0-1,0 0 3,0-28-2,-54 1 0,54 27 0,0-27 0,-54 26 0,54 1 0,-54 0 0,54 27 0,-27 0 0,0 27-2,0 0 3,0 27 0,0-1-1,0 1-2,0 0 3,0 27 2,0 0-2,0 0-2,-27 0 2,27 54 0,0-54 16,-244 569-19,190-434 5,27 27 1,-54 109-7,54-136 3,27 0-1,-27-54 1,27 27 0,0-53 1,0 26-2,27-27 1,0-27 0,-27 0 0,27 0 0,0-108 29,54 54-29,-54-54 0,54-1 0,0-26 0,-27-27 0,27 27 0,0-55 0,-27 28-1,27-27 2,-27 27-1,27-1 0,-27 1-1,0 27 3,-27 0-1,27 27-2,-27-1 1,27 28-1,-27 27 2,0-27-2,0 27 1,0 0 0,0 0 5,-54 27 2,0 0 2,54 54-10,-54 27 1,0 0-1,27 28 2,-27 26-1,0 27 0,0 1 0,27 26 0,-27 0 0,0-26 0,27-1 1,-27 0-2,27-54 1,0 28 1,0-55-3,0 0 3,27 0-2,0-27 2,-27-27-1,27 0 0,0 0-1,0 0 2,-27-27 7,27-81 0,-27 81-8,27-108-1,0 27 1,0 0 1,0-55-1,0 28 0,0-27 0,0-27-1,0 26 2,0-26-1,0 27-1,0 0 2,0 26-1,0-26 0,0 54 0,0 0 0,0 27 1,0 27-3,-81 0 3,27 27 2,0 81 2,0-27-5,27 27 0,-28 27 0,28 0 0,0 1 0,0 26 0,0-27 18,0 352-17,27-406 3,81 54-4,-81-81-1,54 27 1,-54-27 0,0 1-1,55-28 0,-55 27 2,0-109 22,0 1-19,0 0-4,0 0 0,0 0 0,0-27 0,0-1-1,0 1 2,0-27-1,0 0 0,0-1 1,108 1-1,-108 27-1,54 0 2,-54 0-3,81 26 4,-81 28-3,54 27 1,-54 0 0,27 0 0,0 27 3,0 0-2,0 81-1,0-81-1,-27 109 1,27-1 1,0 27-1,0 0 1,0 28-3,-27-1 4,27 27-2,-27-26-2,27-28 3,0 0-1,0-27 0,27 0 1,0-26-2,-27-1 1,54 0-1,-27-27 2,27 0-1,-27-27-1,27 0 2,0 0-2,1-27 2,-1 0-1,0 0-1,0-54 2,27 0-1,-27-27-1,27 0 2,0-55-1,0 1 1,27-27-2,0 0 0,0-28 2,1 1-1,-28 27-1,27-28 2,-27 28-1,0 27 0,0-1 1,-27 28-2,-27 27 19,189-243-15,-216 242 7,0 55-10,0 108 15,-27 55-13,0-55-1,0 27-2,0 27 2,0 1-2,0 53 2,0-27-2,-81 28 1,81-1-1,0-27 2,-54 1-1,54-28-1,0-27 2,0 0-1,0-27 0,0 0-1,0-26 2,0-1-1,0-27 1,0 0 2,81-27-3,0-81 3,-27 27-2,0-28-1,28-26 1,-28 0-2,27-54 1,0-1 0,0 1 1,0-27-2,0 26 19,135-540-15,-189 622-3,0 0-4,-27 27 5,27-27-1,-27 54-1,0-1 0,0-26 1,0 27 3,0 136 17,0-55-19,0 0 0,0 27-1,-27 54-1,27 0 1,0 1 0,-54 53-1,54-27 2,-27 28-2,27-28 2,-27 27 0,0-26-2,0-1 1,27-27 0,-27-27 0,27 1-1,-27-28 2,27-27-2,0 0 2,0 0-1,0-27-1,54-108 18,-54 0-17,81-27-1,-27-1 2,0-53-1,27 0-1,0-55 2,-27 1-1,27 27 0,-27-28 0,27 28 1,-26-1-1,-1 28-1,0 27 1,-27 0-1,0 26 2,0 28-1,0 27 0,-27 0 0,0 0-1,27 27 2,-27 0-1,0 0 4,0 108 9,-81-81-14,81 135 1,-54-54 0,54 28 0,-81 26 0,26 0 0,28 27 0,-27 1-1,27 26 2,-27 0-2,27 1 2,0-28-1,0 27 1,0-53-1,27-1-1,0 0 2,0-54-2,0 0 1,0-26 0,0-28 0,0 0 0,54 0 1,27-27 6,-81-108-7,54 53 0,0-53 0,1-27 0,-1-27 0,27-28-1,0-26 2,-27 0-1,27-1 0,0 1 0,0 26 0,0 1 15,189-406-13,-216 487-5,0 27 1,0-28 3,0 55 0,-27 0-3,0 27 3,-27 0-3,0 135 15,0-27-13,0 1 0,0 26 0,-54 0-1,54 27 2,-81 0 0,81 28-2,-81-28 2,27 27-1,0 28-1,27-28 2,-27 0-2,27 1 0,0-1 2,27-27-1,-27-27-1,27-27 2,0-26-1,0-1 0,0-27 0,81-27 3,0-136 2,0 55-5,-27-54 0,27 0-1,0-27 2,0-1-2,1-26 2,-1 27-1,0 26 1,-27 1-2,0 27 1,0 27-1,0 27 1,-27 0 1,-27 26-1,27 1 0,-27 0 0,0 109 12,0 26-7,0-27-5,0 27-2,0 0 3,-81 28-1,81-1 0,-54 0-1,54 0 2,-54 28-1,54-28-1,-54-27 2,54 0 0,-27 0-2,27-53 1,0-1 0,0 0-1,0-27 2,0-108 12,54 27-15,-54-28 2,81-26 1,-27-27-2,0 0 2,0-1-1,0 1 0,-27 0 1,27 54-1,-27 0 0,0-1-1,-27 55 1,0 0 0,27 27 5,-27 82 30,-81-82-34,81 81-1,-54-27-1,27 0 1,-27 27 2,0-27-4,27 27 2,-27 0 0,0 1 0,0-1 0,0-27 0,0 27 1,27 0-2,-27-27 0,-1 0 2,28 0-1,-27 1 0,27-1-1,0-27 2,0 27 0,-27-54-1,27 27-1</inkml:trace>
    </iact:actionData>
  </iact:action>
  <iact:action type="add" startTime="180295">
    <iact:property name="dataType"/>
    <iact:actionData xml:id="d64">
      <inkml:trace xmlns:inkml="http://www.w3.org/2003/InkML" xml:id="stk48" contextRef="#ctx0" brushRef="#br2">2433 24752 0,'0'27'5,"0"0"-1,0 0-1,-27-27 2,27 27 4,0 0 3,0-81 23,0-27-31,0 27 2,0 0 0,0-27-2,0-1 0,0-26 5,81-108-3,-27-28-1,0 109 3,0-54-3,-54 108 2,27-82-2,0 109 2,-27 27-6,27 0 7,-27-27-2,0 27 0,27 27 2,-27-27 11,27 27-17,0 0 8,-27 54-2,27-54-2,0 54 0,0 54-1,0 0 3,0-53-2,-27 26-1,27-27 1,-27 27 0,27 0-5,-27 0 6,27 82-2,-27-82 2,0 0-5,27 0 4,0 54 0,1 1 2,-28-82-2,27 0-5,0 0 5,0 0 1,0-27-1,0 0-5,-27 0 7,54 0-3,-27-27 2,0 0 5,-27-54-1,0-27 5,0 27-12</inkml:trace>
    </iact:actionData>
  </iact:action>
  <iact:action type="add" startTime="180836">
    <iact:property name="dataType"/>
    <iact:actionData xml:id="d65">
      <inkml:trace xmlns:inkml="http://www.w3.org/2003/InkML" xml:id="stk49" contextRef="#ctx0" brushRef="#br2">2730 24427 0,'-27'0'5,"81"0"38,27 0-38,0 0 7,-54 0-9,27 0 1,0 0 2,28-54 2,-55 54-5,0 0-2</inkml:trace>
    </iact:actionData>
  </iact:action>
  <iact:action type="add" startTime="181380">
    <iact:property name="dataType"/>
    <iact:actionData xml:id="d66">
      <inkml:trace xmlns:inkml="http://www.w3.org/2003/InkML" xml:id="stk50" contextRef="#ctx0" brushRef="#br2">3000 26348 0,'0'27'5,"0"-108"15,-54 27-8,0 0 5,0 54-14,0 0 6,27 0-2,0 0 0,-27 0 1,0 54 1,0 27-1,27-27-7,0 0 7,-54 135 0,54-26 2,-27-28-1,27 27 0,27-81-7,-27 82 6,27-28 1,0 0-1,0-81-6,0 0 4,54-27-5,-54 27 6,54-26-6,-54-1 5,81 0-5,-54 0 7,54 27 0,-54-54-6,81 27 5,0-27 3,0 0-3,27-81 0,1 27 2,-1-82-2,-27 55 3,27 0-2,-54 0-8</inkml:trace>
    </iact:actionData>
  </iact:action>
  <iact:action type="add" startTime="182012">
    <iact:property name="dataType"/>
    <iact:actionData xml:id="d67">
      <inkml:trace xmlns:inkml="http://www.w3.org/2003/InkML" xml:id="stk51" contextRef="#ctx0" brushRef="#br2">4135 26781 0,'27'0'5,"-54"0"-4,81 0 24,-27 0-15,0 0-6,27 0 5,0 0-1,1-54 0,-28 54 0,27 0 0,-27 0-1</inkml:trace>
    </iact:actionData>
  </iact:action>
  <iact:action type="add" startTime="182205">
    <iact:property name="dataType"/>
    <iact:actionData xml:id="d68">
      <inkml:trace xmlns:inkml="http://www.w3.org/2003/InkML" xml:id="stk52" contextRef="#ctx0" brushRef="#br2">4243 27105 0,'0'27'8,"0"-54"-8,-27 54 5,27 0 5,54 0 16,0-27-19,1 0 1,-55-81-1,54 81-2,0-27 3,-27-27 0,27 54-7,-54-81 2,27 81-3</inkml:trace>
    </iact:actionData>
  </iact:action>
  <iact:action type="add" startTime="183112">
    <iact:property name="dataType"/>
    <iact:actionData xml:id="d69">
      <inkml:trace xmlns:inkml="http://www.w3.org/2003/InkML" xml:id="stk53" contextRef="#ctx0" brushRef="#br2">4216 23859 0,'54'0'51,"-27"0"-30,0-27-19,0 27 5,1 0 2,53-81-3,-54 81 4,54-27-4,-54 27-5</inkml:trace>
    </iact:actionData>
  </iact:action>
  <iact:action type="add" startTime="183403">
    <iact:property name="dataType"/>
    <iact:actionData xml:id="d70">
      <inkml:trace xmlns:inkml="http://www.w3.org/2003/InkML" xml:id="stk54" contextRef="#ctx0" brushRef="#br2">4487 24563 0,'0'0'7,"27"0"-6,0 0 7,0 0 2,0 0-7,0-55 2,0 55 1,0 0-1,27 0 0,-27-27-5</inkml:trace>
    </iact:actionData>
  </iact:action>
  <iact:action type="add" startTime="185089">
    <iact:property name="dataType"/>
    <iact:actionData xml:id="d71">
      <inkml:trace xmlns:inkml="http://www.w3.org/2003/InkML" xml:id="stk55" contextRef="#ctx0" brushRef="#br2">5594 12471 0,'0'0'3,"0"-27"2,55 27 9,-28 0 212,0 0-210,0 0 0,0-54-13,0 54 3,0-27 5,0 0-4,0 27 13,0 0-15,-27-27 1,27 27 4,0-27-3,0 27 2,-27-27-4,54 27 3,-54-27-1,27 27-2,0-27 3,0 0-1,-27 0 2,27-1-3,0 28 6,0-54-6,0 27 5,0 0-4,0 27 3,-27-27-6,27 0-3,0 0 8,0 0 5,0 0-7,0 0 0,0 27-1,-27-27-4,27 27 3,0-27-2,-27 0 1,27 27 6,-27-27-4,27 0 10,-27 0 0,0 0-8,27 27-4,-27-27 0,27 0 4,-27-1-4,27 1 5,0 0-6,-27 0 1,27 27 5,-27-27-8,27 0 3,-27 0 2,0 0 2,0 0 2,0 0 4,27 0 2,-27 0-7,0 0-5,0 0 2,0 0 0,27 27 1,-27-27-2,0 0 2,0 0 1,0 0 1,0 0 1,0-1-2,27 28-6,-27-27 3,0 0 3,0 0-2,0 0-2,0-27 5,0 27 2,0 0 1,0-27-4,0 27-1,0 0 0,0-27 4,0 27-4,0 0 1,0 0-2,0 0 4,0 0-6,0-1 4,0 1-1,-54-27-1,54 27 1,0 0-2,0 0 5,0 0-3,0 0 1,0 0-3,0 0 6,0 0 1,0 0-9,0 0 9,0 0-3,-27 27-2,27-27-1,0 0 1,0 0-1,0 0 2,0 0-2,0-1 5,0 1-9,0 0 4,0 0 2,-27 0-3,27-27 3,0 27-1,0 0-1,0 0 2,0 0-1,0 0 0,0 0 2,0 0-2,0 0 0,0 0 2,0 0 0,0 0 3,0 0-9,0 0 2,0-1 5,0 1-1,0 0 2,0 0-1,0 0 0,0 0-6,0 0 6,0 0-3,0 0-3,0 0 4,0 0-4,0 0 4,0 0-1,-54 0 5,54 0-7,-27 27 3,27-27-2,0 0 3,0 0-4,-27 0 4,27 0-2,-27-1 0,27 1 1,-27 27-2,27-27 4,-27 27-5,27-27 6,-27 27-5,0 0 3,27-27-2,-27 27 4,0-27-4,0 27-6,0 0 6,0-27 0,0 0 0,-27 0 0,27 27 4,0 0-10,0-27 4,0 0 3,0 0-1,0 27 0,0 0 0,27-27 0,-27 27 0,0-27 8,0 27-2,27-27-6,-27 27-1,27-27-4,-27 27 3,27-27 3,-27 27-3,27-27 6,-27 27-6,27-27 15,-27 27-13,27-27 9,0-1-9,0 1 5,-27 0 0,27 0 18,-27 27-20,27-27 7,-27 27-13,27-27 6,-27 0-1,27 0 5,-27 27-4,27-27 39,-27 27-36,-1 0-2,1-27-8,0 27 9,0-27-10,0 27 11,0-27-7,0 27-3,0 0 6,0-27-2,0 27 1,0 0-2,0 0 5,27-27-8,-27 27 1,0-27 5,0 27 0,0-27-1,0 27 1,0-27-3,0 0 3,0 27 2,0-27-4,0 27 25,27-27-3,-27 27-4,27-28-21,-27 28 2,27-27 3,-27 27 0,0-27 6,0 27 0,27-27-1,-27 27 2,0 0-9,0 0 3,0-27-8,0 27 13,0 0-13,0 0 5,0 0 0,0 0 1,-27 0 1,27 0-2,0 54-6,-27-54 10,27 0-4,0 0 2,-27 27-3,-1-27 2,28 0-6,-27 0 3,0 27 5,-81 1-4,81-1 3,0 0-7,-27 0 5,-27 27 2,54-27-1,-27 0 2,27 0-2,27-27 3,27 27-5,-27-27 3,0 0 24,0 0-17,27 27-9,-27-27-1,0 0 4,0 0-2,0 27 2,0-27 1,0 0 0,0 0-6,0 0 5,27 27-8,-27-27 5,0 0-1,0 0 3,27 27-4,-27-27 5,0 27-3,27 0 5,-27-27-7,27 27 5,-28 0-4,28 0 2,-54 0-1,27 28 3,0-28-5,-27 0 7,0 54-3,0-54 3,27 0-11,0 0 7,-27 0 2,27 0 2,0 27-4,27-27 2,0 27-4,0-27 4,-27 27-4,27-26 5,0 53-4,-27-54 3,27 0-9,0 0 4,-27 27 5,27 0-3,-27 0 3,27 0-2,-27-27 2,27 0-9,0 27 7,-27 1 0,27 26-2,0-27 4,-27 0-3,27 0 2,0 0-1,0 27 1,0 0-2,0-54-5,0 28 7,54 80-2,-54-54 2,0 0-3,27-54 4,0 108-4,-27-108 6,27 0-11,-27 55 7,27 26 0,0-54 3,-27 0-3,0-27-7,0 0 5,0 0-5,27 27 10,-27-27-3,0 0-1,27 27 1,0 1-1,0-28-1,0 0 5,0 54-1,27-54-1,0 27 2,-27 0-2,0-54-7,0 27 8,0 27 3,0-54-11,28 54 3,-28-27 5,27 0-3,-27 0 3,0 1-1,27-1 1,-54 0-1,27 0-1,0-27-7,0 54 14,0-27-4,0 0 1,0 0 0,27-27 2,-54 27-8,27-27-4,0 27 10,0-27-10,0 27 12,0-27 0,27 27-7,-27 0 2,0-27-1,0 27 2,0-27 0,0 27-9,0-27 6,0 27-1,0-27 5,0 27-4,0-27 5,0 0-4,0 0 0,-27 27 0,27-27 0,0 0-2,0 0 2,0 27-1,0-27 2,0 0-3,0 0-4,0 0 7,27 0-2,-27 0 3,0 0-4,1 0 4,-1 28-1,0-28 3,0 0-2,0 0-1,0 0 2,0 0-10,0 0 4,27 0 7,-27 0-5,0 0 1,0 0-1,0 0 4,0 0-4,0 0-6,0 0 22,0 0-16,0 0 10,0 0-15,0 0 11,0 0-7,0 0 5,0 0-4,0 0 15,0 0-7,0 0 3,0 0-16,0 0 14,0 0-14,0 0 3,27 0 5,-27 0-2,0-28 2,0 28-2,0 0 6,0 0-6,0 0-1,0 0 2,0 0 4,0 0-11,0 0 6,0 0-2,0 0 1,0 0 1,0 0 2,1 0-3,-1 0 2,0 0-1,0 0 6,0 0 3,0 28-7,-27-1-7</inkml:trace>
    </iact:actionData>
  </iact:action>
  <iact:action type="add" startTime="190016">
    <iact:property name="dataType"/>
    <iact:actionData xml:id="d72">
      <inkml:trace xmlns:inkml="http://www.w3.org/2003/InkML" xml:id="stk56" contextRef="#ctx0" brushRef="#br2">12161 12119 0,'0'0'2,"0"28"24,0-1-8,54-27 65,-54 27-66,54-27-10,-27 0 1,-27 27 3,27-27-6,0 0 0,0 0 7,0 0-4,0 0 0,0 0-2,0 0 1,0 0 0,0 0-2,0 0 0,0 0 4,0-27-3,0 27 1,0 0 0,0 0 1,0 0 0,0 0 2,0 0-5,0 0 1,0 27 2,0-27-1,0 0 1,0 27-1,0-27 3,0 54-4,0-54 4,0 0-3,0 0-1,0 27-2,0-27-1,0 0 0,0 0 4,0 0-4,0 0 2,0 0 2,1 0-5,-1 0 2,0 0-2,0 0 3,0 27-1,0-27-1,0 0 1,0 0 5,0 0-1,0 0-7,0 0 4,27 27 5,0-27-4,0 0 4,0 0-4,0 0 4,-27 0-3,0 0 2,27 0-3,-27 0 1,0 0-1,0 0-5,0 0 6,0 0 0,27-54-1,-27 54 1,54-27-1,-54 27 2,27-27-1,-27 27-6,0-27 6,0 27 2,27-27-3,-27 27 4,27-27-5,-26 27 6,26-27-5,-27 27-4,27-27 10,-27 27-5,27 0 0,0 0-1,-27-28 2,0 28-7,0 0 5,0 0-5,0 0 5,0 0 1,27-27-1,-27 27 3,0-27-3,27 27 4,0-27-2,-27 27-7,0-27 7,27 0 0,0 27 2,0-27-4,-27 27 4,27-54-4,27 27 4,-27-27-4,0 27 6,27-27-5,-54 27 3,1 27-8,-1-27 3,0 0 5,27 0-4,-27 0 4,0-1-3,0-26 3,0 0-2,0 27-6,0-54 5,0 0 0,0 54 1,0-54-1,-27 0 3,27-55-4,0 82 6,0-81-6,0 54 5,-27-27-2,27 54-7,-27-28 6,27-26-2,-27 54 2,27 0-6,-27-54 2,0 54 4,27-55-2,-27 28 1,0 27 0,0 0-5,0 27 3,0-81 5,0 54-4,0-54 0,0 81 1,0-28-6,0 28 5,-54-27 1,54-27-1,-27 54 2,0-27 1,27 0-8,-27 27 8,27 0-8,-27-27 5,0-27 4,0 26-3,0 1 2,0 0-1,-27 27 1,27-27-1,0 27-7,27 0 7,-27 27-6,0-54 4,-27-27 3,0 27-3,54 27 4,-82-82-4,55 55 5,-27 0-5,0 27 5,0-27-3,0 27 2,27 0-9,-27 0 6,0 0 2,-27 0 0,27-27 1,0 27-9,-27 0 11,-81-55-4,81 28 2,-27 27-2,81 27-6,-54-27 7,0 0 2,-55-27-5,55 27 6,0 0-4,54 27-7,-81-27 8,0 0-1,-27 0 1,27 0-1,27 27-6,27-27 7,-27 27-8,-54-27 6,0 0 2,26 0-2,55 27-5,0 0 6,-54-27 0,54 27 1,0 0-5,0 0 3,27 0-4,0 0-2,0 0 3,0 0-1,0 0 3,0 0-3,0 0 1,0 0 0,-27 0 1,27 0-2,0 0 1,0 0 0,-27 0 2,27 0-2,0 0 1,0 0-1,0 0 0,0 0 7,0 0-10,0 27 13,0 0-5,0 27 5,0-27-12,0 0 2,27 0 0,-27-27 3,27 27-6,-27 0 5,0 0-4,27 0 5,-27 0-4,-1 0-1,1 0 2,0 0 0,27 27 0,-27-27 0,0 0 0,0 28 5,0-28-5,27 0-3,-27 0 3,0 27 1,27-27 0,-27 0-3,27 0 3,0 0-1,-27 0 3,27 0-4,0 0 5,-27 0-1,27 0-3,0 0 3,-27 0 1,27 0-7,-27 0 8,27 1-8,0-1 2,-27-27 0,27 27 7,-27 0-9,27 0 2,-27 0 0,0-27 2,27 27 0,-27 0-2,0 0 3,0 0-1,0 0 6,0 0 9,27 0-7,-27-27-9,27 27 5,-27 0-3,27 0 5,-27-27-10,27 27 6,-27 0 2,27 0-1,-27 0 5,27 1-5,-27-28-7,27 27 5,-27-27 4,27 27-9,-27 0 7,27 0 0,-27 0-7,27 0 10,-27-27-9,27 27 2,0 0 4,-27 0-1,27 0 5,-27 0 1,27 0-6,0 0-5,0 0 4,0 0 5,0 0-9,0 0 8,0 0-8,0 0 5,0 1-3,0-1 5,0 0-2,0 0 1,0 0 0,0 0-3,0 0 0,0 0-1,0 0 0,0 0 1,0 27-1,0-27 0,0 27 0,0-27 4,0 54-4,0-26 0,0-1 1,0-27-1,0 0 0,0 0 0,0 0 4,0 27-4,0-27 0,0 0 0,0 0 1,0 0-1,0 0 1,0 0-1,0 0 1,0 0-4,0 0 2,27 0 2,-27 0 2,0 55-3,0-55 1,0 0 3,0 0-4,0 0 0,0 0 0,0 0 1,0 0 0,0 0 5,0 0-5,0 0-2,0 0 5,0 0 0,0 0-4,27 0 2,-27 0 0,0 0-1,0 0 1,0 1-2,0-1-2,0 0 9,0 0-10,0 0 3,0 0 1,0 0 2,0 0 1,0 0-4,0 0 3,0 0 2,0 0-6,0 0 7,0 0-4,0 0 2,0 0 3,0 0-10,0 0 7,0 0 1,0 0-1,0 1-1,0-1 1,0 0 5,0 0-6,0 0 5,0 0-8,0 0 4,0 0 0,0 0 0,0 0 1,27 0 2,0 0 6,0-27 1,-27 27-13,27-27 6,-27 27-5,27-27 1,0 27-3,0 0 4,0 0 0,0-27 4,-27 27-8,27-27 0,0 0 8,-27 27-7,27-27-1,0 0 7,0 0 0,0 0-9,-27 27 1,27-27 1,0 0 0,0 0 5,0 0-5,0 0 0,0 0 5,0 0-5,0 0 3,0 0-2,0 0-1,0 0 2,0 0 2,0 0-3,0 0 3,0 0-4,0 0 0,0 0 3,1 0-2,-1 0 1,0 0 1,0 0 2,0 0 2,0 0-1,0 0 2,0 0 4,0 0-1,0 0-3,-27 55 2,27-55-13,0 0 13,0 0 6,0 0 3,0 0 2,-27 54-17</inkml:trace>
    </iact:actionData>
  </iact:action>
  <iact:action type="add" startTime="221434">
    <iact:property name="dataType"/>
    <iact:actionData xml:id="d73">
      <inkml:trace xmlns:inkml="http://www.w3.org/2003/InkML" xml:id="stk57" contextRef="#ctx0" brushRef="#br2">5811 23183 0,'0'-27'18,"54"27"30,-54-54 1,0 0-34,-54 27-8,54 0 1,-27 27-6,27-27 2,-54 27 1,54-27-1,-27 27 1,0-28 1,0 28-1,-1 0 3,1 0-6,0 0 7,0 0-2,27 82 2,-27-55-5,27 27 6,-27 0-1,27 0-1,0-27-4,0 0 1,0 0-3,0 0 6,0 27-3,0-27 1,0 0 0,0 0-1,54 0 0,-54 1 2,54-1-3,-54 0 4,27 27-4,-27-27 3,82 27-2,-55-27 2,27 27-2,-27 0 3,27 0-1,-27-27-6,-27 0 7,54 27-3,-27-27 2,0 1 0,-27-1-6,0 0 4,27 0 1,-27 0-1,0 0 0,0 0 0,0 0 1,-54 0 1,54 0 0,-81 0-2,81 0 1,-54-27 2,54 27-8,-27-27 6,0 27-5,0-27 8,-54 27-3,54-27 4,-1 0-5,1 0-4,0 0 5,0 0 3,0 0-3</inkml:trace>
    </iact:actionData>
  </iact:action>
  <iact:action type="add" startTime="222277">
    <iact:property name="dataType"/>
    <iact:actionData xml:id="d74">
      <inkml:trace xmlns:inkml="http://www.w3.org/2003/InkML" xml:id="stk58" contextRef="#ctx0" brushRef="#br2">6783 23940 0,'0'0'4,"27"0"7,0 0-6,-27-81-1,27 81 1,0-54 3,28 0-2,-28 54-1,0-54 2,-27 0 0,27 27 2,-27 0-2,0 0-2,0 0 3,-54 27 1,0 0-2,-1 0 2,28 0-1,0 0-3,0 0 0,0 0 0,0 0 1,-54 54 0,54-54 0,0 54-1,0-54-3,0 54 6,-27 0-1,0 0 2,0 0-1,27-27-7,27 0 7,-27 0-3,0 0-4,27 28 10,0-28-4,0 0 3,0 0-6,0 0 4,54 0-4,-54 0 2,54-27 1,0 27-2,27-27 1,-54 0 0,0 0 1,27 0-3,-27 0 4,54 0-2,-27 0-5,-27 0 4,0 0 2,28-54-6,-28 54 3,27 0 2,0 0 1,0-27-2,-27 27-3,0 0 5,54 0-2,-54 0 0,27-27 1,-27 27-1,0 0-5</inkml:trace>
    </iact:actionData>
  </iact:action>
  <iact:action type="add" startTime="222920">
    <iact:property name="dataType"/>
    <iact:actionData xml:id="d75">
      <inkml:trace xmlns:inkml="http://www.w3.org/2003/InkML" xml:id="stk59" contextRef="#ctx0" brushRef="#br2">7783 24130 0,'0'0'4,"-27"27"-3,27 0 7,-27-27 3,27-54 11,-27 54-20,27-54 1,-27 54 1,27-54 5,-27-28-5,0 28 2,27 0 1,-27 27-3,27 0 3,0 0 0,0 0 1,0 0-3,0 0 5,54 27-8,-54-27 6,54 0-4,-54 0 1,54 0 2,0 0-3,-27 0 2,27 0 1,0-1 0,0 28 2,-27 0-5,0 0 1,0-27 1</inkml:trace>
    </iact:actionData>
  </iact:action>
  <iact:action type="add" startTime="223349">
    <iact:property name="dataType"/>
    <iact:actionData xml:id="d76">
      <inkml:trace xmlns:inkml="http://www.w3.org/2003/InkML" xml:id="stk60" contextRef="#ctx0" brushRef="#br2">8432 23940 0,'0'54'6,"0"-108"-6,0 136 5,0-55 3,0 0-3,0 0 1,27 0-5,-27 0 7</inkml:trace>
    </iact:actionData>
  </iact:action>
  <iact:action type="add" startTime="223522">
    <iact:property name="dataType"/>
    <iact:actionData xml:id="d77">
      <inkml:trace xmlns:inkml="http://www.w3.org/2003/InkML" xml:id="stk61" contextRef="#ctx0" brushRef="#br2">8405 23048 0,'0'-54'4,"0"108"-4,0-135 4,-27 81 4,0-27-2,27-1 7,0 1-9</inkml:trace>
    </iact:actionData>
  </iact:action>
  <iact:action type="add" startTime="223809">
    <iact:property name="dataType"/>
    <iact:actionData xml:id="d78">
      <inkml:trace xmlns:inkml="http://www.w3.org/2003/InkML" xml:id="stk62" contextRef="#ctx0" brushRef="#br2">8891 23886 0,'27'-27'3,"-54"54"-2,81-54 5,-27 0 0,0-27 0,0 27 3,0 0-3,0-27 2,-27 27-1,0 0 0,27-27-2,-27 27 2,0 0-2,0 0 2,-54-1 3,0 28 5,27 0-8,0 0-2,-27 0 6,27 55-7,0-55 8,27 54-10,-27-54 2,27 27 7,-27 27-6,27 0 0,-27-27 2,27 27 1,0-27-1,0 0-4,0 0 3,0 0 5,0 0-6,0 0 1,0 0-2,0 0 4,0 1-1,0-1-2,27 0 1,-27 27 2,54-54-2,-54 27-1,27-27 1,0 0-1,0 0 0,-27 27 1,27-27-5,0 0 3,0 0 2,27 0 1,-27 0-2,27 0 1,-27 0-5</inkml:trace>
    </iact:actionData>
  </iact:action>
  <iact:action type="add" startTime="224349">
    <iact:property name="dataType"/>
    <iact:actionData xml:id="d79">
      <inkml:trace xmlns:inkml="http://www.w3.org/2003/InkML" xml:id="stk63" contextRef="#ctx0" brushRef="#br2">9675 23237 0,'-27'0'5,"0"0"-1,0 0 4,0 54-1,0-54 0,27 27 1,0 27-2,-27-54 0,27 27-2,0 0 2,0 0 0,0 1-2,0-1 2,0 27 0,0-27 0,0 0 0,0 0-5,0 0 3,0 0 4,81 27-2,-81 0 0,54-27 1,-54 0 1,27 0 0,0 0-1,-27 0-1,0 0 2,0 0 7,0 1 25,-27-28-33,0 0-2,27 27 0,-54-27 4,27 0-4,27 27 0,-27-27-4</inkml:trace>
    </iact:actionData>
  </iact:action>
  <iact:action type="add" startTime="225337">
    <iact:property name="dataType"/>
    <iact:actionData xml:id="d80">
      <inkml:trace xmlns:inkml="http://www.w3.org/2003/InkML" xml:id="stk64" contextRef="#ctx0" brushRef="#br2">8405 23859 0,'0'27'24,"0"0"-16,0 0-1,0 0 1,27 0-4,-27 1 5,27-28-5,-27 27 0,27 0 4,-27 0-4,0 0 0,27-27 1,-27 27 0,0 0-3</inkml:trace>
    </iact:actionData>
  </iact:action>
  <iact:action type="add" startTime="226738">
    <iact:property name="dataType"/>
    <iact:actionData xml:id="d81">
      <inkml:trace xmlns:inkml="http://www.w3.org/2003/InkML" xml:id="stk65" contextRef="#ctx0" brushRef="#br2">5865 26862 0,'0'0'3,"0"27"1,0 27-3,27 54 9,-27-54-5,0 0 5,27 109-5,0-109-1,-27 0 1,0 0-1,27-27 1,-27 81 3,27-54-3,-27-27 2,0 0-2,27 0-4,-27 0 4,0 1-1,27-1 6,-27 0-6,0 0 5,27-27-2,0 0 14</inkml:trace>
    </iact:actionData>
  </iact:action>
  <iact:action type="add" startTime="227121">
    <iact:property name="dataType"/>
    <iact:actionData xml:id="d82">
      <inkml:trace xmlns:inkml="http://www.w3.org/2003/InkML" xml:id="stk66" contextRef="#ctx0" brushRef="#br2">6027 26186 0,'0'-82'5,"0"164"-5,0-191 4,0 82 6,54 0-5,-54 0 2,27 0-6,0 0 7,0 0 3,81 0-4,0 27 2,-27 0-3,-54 0-1,0 81-3,0-81 3,0 54 0,0-54-3,-27 81 7,27 1-3,-27-28-5,0 0 3,0-27 3,0 27-6,0 0 4,-81 0 1,81-27-5,-54 27 4,0 0 2,54-27 0,-108 27-1,81-26 5,0-28-10,-54 27 3,54-27 7,-27 0-5,27 0 5,27-55 11</inkml:trace>
    </iact:actionData>
  </iact:action>
  <iact:action type="add" startTime="227626">
    <iact:property name="dataType"/>
    <iact:actionData xml:id="d83">
      <inkml:trace xmlns:inkml="http://www.w3.org/2003/InkML" xml:id="stk67" contextRef="#ctx0" brushRef="#br2">7675 26781 0,'-54'0'10,"0"0"3,27 0-2,-27 0-6,0 54 3,27 0 3,0-54-3,-27 135-1,27-54-5,0 0 6,27 1 0,0-28-3,0-27 1,0 0-2,0 0 4,0 27-2,0-27 0,54 0-5,-54 0 7,54-27-7,-27 0 6,-27 27 0,27-27-3,27 0 3,-27 0-1,0-54 3,0 0-2,0 54-2,-27-81-3,27 81 4,0-108 1,0 53 1,-27 28-1,0 0-3,27 0 2,-27 0 0,27 0-1,-27 54 49,0 27-49,0 0 3,0-27-3,54 55 7,-54-55-6,0 27 1,27-27-1,0 0 4,27 0-4,0-27 4,-27 0-1,0 0-7,0-81 5</inkml:trace>
    </iact:actionData>
  </iact:action>
  <iact:action type="add" startTime="228195">
    <iact:property name="dataType"/>
    <iact:actionData xml:id="d84">
      <inkml:trace xmlns:inkml="http://www.w3.org/2003/InkML" xml:id="stk68" contextRef="#ctx0" brushRef="#br2">8189 27376 0,'0'-54'18,"0"0"-14,-82 54 1,82-55 3,-54 1-1,54 27 0,-27-27-1,27 0 5,-27 0-5,27 0 4,0 0-4,0 27 0,0 0 1,0 0 0,54 0 2,0 27-3,-27 0 0,-27-27 0,82 27 0,-55 0 3,27 0-9</inkml:trace>
    </iact:actionData>
  </iact:action>
  <iact:action type="add" startTime="228568">
    <iact:property name="dataType"/>
    <iact:actionData xml:id="d85">
      <inkml:trace xmlns:inkml="http://www.w3.org/2003/InkML" xml:id="stk69" contextRef="#ctx0" brushRef="#br2">8648 26672 0,'0'55'6,"0"-110"-6,-27 110 4,27 26-4,0-27 5,0-27 0,-54 27 4,54 54-4,0 0 1,0-81 1,0 55-2,0-55 4,0 0-4,54 0 1,0-27 3,-54-54 5,27-28-12,0 82 2,0-81 4,-27 27-2,54-27-1,-54 27 4,27 0-4,-27 27 6,27 27-6,-27 54 13,27-54-10,-27 54-2,27-54-2,-27 54 1,27-27 2,0 0 5,0 0-6,-27 0-5,27 0 7,0-27 0,0 27-5</inkml:trace>
    </iact:actionData>
  </iact:action>
  <iact:action type="add" startTime="229024">
    <iact:property name="dataType"/>
    <iact:actionData xml:id="d86">
      <inkml:trace xmlns:inkml="http://www.w3.org/2003/InkML" xml:id="stk70" contextRef="#ctx0" brushRef="#br2">9134 25455 0,'0'0'3,"54"0"2,-54 54-5,0 0 4,0-27 2,54 109 1,-54-82-1,0 27-4,27 0 3,-27 81 4,27 1-2,-27-1 1,27-27-2,-27-54 4,27 28-4,0-82-5,-27 27 7,27 0-1,0-27-6,1-27 8,-1 27-3,0 0 4</inkml:trace>
    </iact:actionData>
  </iact:action>
  <iact:action type="add" startTime="229338">
    <iact:property name="dataType"/>
    <iact:actionData xml:id="d87">
      <inkml:trace xmlns:inkml="http://www.w3.org/2003/InkML" xml:id="stk71" contextRef="#ctx0" brushRef="#br2">9513 25293 0,'0'54'4,"0"27"2,0-27-2,0 0 1,0 0 3,0 82-2,0-55-5,0 0 4,0 0 1,0 81-1,0-80 0,0-1 2,0 0-6,0 0 3,27-27 3,-27 27-6,0-27 4,0-27 0,0 28-3,0-1 2,0-27 2,0 0-4,0 0 2,27-27 5,0 27-3,-27 0-5,27-27 4,0 0 2,0 27-2,0-27 5,27 0-6,-27 0-4</inkml:trace>
    </iact:actionData>
  </iact:action>
  <iact:action type="add" startTime="229680">
    <iact:property name="dataType"/>
    <iact:actionData xml:id="d88">
      <inkml:trace xmlns:inkml="http://www.w3.org/2003/InkML" xml:id="stk72" contextRef="#ctx0" brushRef="#br2">10269 26916 0,'27'-54'4,"0"0"2,-27 0 5,0 27-6,0-1-4,0 1 3,0 0 2,0 0-2,0 0 2,0 0 2,0-27-3,0 27 1,-54 27 1,27 0 4,0 0 5,27 54-14,-27-54 4,0 54-3,0 0 3,27 0 0,-27-26-2,27-1 2,0 27 0,0-27-5,-27 0 3,27 0 1,0 0 2,0 54-3,0-54 1,0 27 4,0-27-4,0 0-1,54 0 2,-54 0-2,54-27 7,-54 27-9,27-27 2,0 0 2,0 0 4,0 0-6,27 0 6,0 0-6,-27 0 2,27 0 0,-54-54-6</inkml:trace>
    </iact:actionData>
  </iact:action>
  <iact:action type="add" startTime="230140">
    <iact:property name="dataType"/>
    <iact:actionData xml:id="d89">
      <inkml:trace xmlns:inkml="http://www.w3.org/2003/InkML" xml:id="stk73" contextRef="#ctx0" brushRef="#br2">10756 25239 0,'-27'0'5,"54"0"-5,-54 81 5,27-54-5,0 54 6,0-27 0,0 109 5,0-1-6,0 27 6,0 28-6,54-55 5,-54 27-6,0-108 2,0 1 1,27-28-6,-27 27 3,0-27-2,0 0 2,27 0 3,-27 54-2,0-81 1,27 0 0,-27 27-5,0-26 4,27-28 4,-27 27-8,27-27 3,0 0 6</inkml:trace>
    </iact:actionData>
  </iact:action>
  <iact:action type="add" startTime="245283">
    <iact:property name="dataType"/>
    <iact:actionData xml:id="d90">
      <inkml:trace xmlns:inkml="http://www.w3.org/2003/InkML" xml:id="stk74" contextRef="#ctx0" brushRef="#br2">12485 9604 0,'0'27'61,"0"0"-44,0 0-1,-27-27 0,27 27 3,-27-27 0,0 0-10,0 0 15,0 0 8,0 0-8,0 0-12,0 0 9,0 0-18,27 27 10,-27-27-11,0 27 11,27 0-4,0 0 18,0 0-10,-27-27-16,27 27 8,0 0 0,0 0-8,-27-27 4,27 27 1,0 1 6,0-1 1,0 0-2,0 0 1,-27-27-4,27 27-7,0 0 22,0 0-3,0 0-12,0 0 7,0 0-10,54 0 8,-54 0-6,0 0 5,27 0-11,-27 0 6,0 0 1,27-27-3,-27 27 3,0 0-4,27 0 12,-27 0 3,0 1-6,0-1 2,0 0 6,0 0-10,27-27-3,-27 27-3,0 0 6,27-27-5,-27 27 1,27-27 5,-27 27-6,27 0 7,-27 0-1,27-27-4,0 0 12,0 0-6,0 27-3,0-27-7,0 0 3,0 0 1,0 0-2,0 0 1,0 0-1,0 0-1,0 0 0,0 0 3,0 0-4,0 0 4,-27-54-4,27 54-3,0 0 5,0 0-1,0 0 3,0 0-3,0 0 5,-27-27-9,27 27 6,-27-27 41,0 0 9,27 0-46,-27 0 2,27 27-11,-27-27 5,27 0-1,-27 0-1,0-1 2,27 28-6,-27-27 5,0 0 3,0-27-4,0 27 5,0 0-5,0 0 8,0 0-10,-27 27 5,27-27-6,0 0 5,-27 0-3,27 0 4,-27 0-3,27 0 5,0 0-8,-27 0 3,27 0 2,0 0 1,0 0-2,0-1-5,-27 1 10,27 0-6,-27 0 4,0 0 6,0 27-3,27-27-5,-27 27-2,0-27-4,0 0 6,0 27 0,27-27-2,-27 27 3,0 0-3,0 0 9,0 0-2,0 0 10,0 0-8,0 0-2,0 0-5,0 0 10,0 0 8</inkml:trace>
    </iact:actionData>
  </iact:action>
  <iact:action type="add" startTime="249674">
    <iact:property name="dataType"/>
    <iact:actionData xml:id="d91">
      <inkml:trace xmlns:inkml="http://www.w3.org/2003/InkML" xml:id="stk75" contextRef="#ctx0" brushRef="#br2">12431 9685 0,'0'-54'143,"0"27"-99,0 0-26,0 0-1,-54 27-5,54-27-4,0 0 24,0 0-12,0 0 6,0-1 9,0 1-15,-27 27-5,27-27-13,0 0 13,-27 0 17,27 0-14,-27 27-13,27-27 0,0 0 9,0 0-9,0 0 7,0 0 11,0 0 6,0 0-9,0 0-4,0 0 5,0 0-6,0 0-3,0 0 0,0 0 4,0 0-4,0-1 4,0 1 7,0 0 6,0 0-6,0 0-12,0 0 7,0 0 10,0 0 0,0 0 9,27 27 107,0 0-128,0 0-2,0 0-4,0 0 5,0 0-6,0 0 10,0 0 1,0 0-8,0 0 16,0 0-8,0 0 5,0 0-3,0 0-9,0 0 8,0 0-9,0 0 3,0 0 5,0 0 12,-27-27-27,27 27 6,0 0 5,0 0-3,-27-27-1,27 27 0,0 0 5,-27-27 38,27 27-43,0 0 7,0 0-3,0 0 4,0-27-11,0 27-2,0 0 6,0 0-5,0 0 7,0 0 13,0 0 0,1 0-7,-1 0-1,0 0 3,0 0-6,0 0-1,0 0-1,0 0 1,0 0 8,0 0-4,0 0-4,0 0 4,0 0 1,0 0-9,0 0 3,0 0 9,0 0 1,0 0 14,0 0 11,0 0 8,-81 0 375,0 0-416,0 0-15</inkml:trace>
    </iact:actionData>
  </iact:action>
  <iact:action type="add" startTime="254114">
    <iact:property name="dataType"/>
    <iact:actionData xml:id="d92">
      <inkml:trace xmlns:inkml="http://www.w3.org/2003/InkML" xml:id="stk76" contextRef="#ctx0" brushRef="#br2">13701 8684 0,'0'-54'242,"-54"27"-85,54-27 79,54 54-223,-27 0 41,0 0-34,0 0 25,0 0 4,-27 27-47,0 0 6,27 0 8,-27 0-3,0 0-2,27-27-3,-27 27-2,0 0 7,0 0 4,0 0 4,0 0 3,0 0 7,0 0-3,0 1-7,0-1 6,0 0-11,0 0 5,0 0-6,0 0-7,0 0 12,0 0-3,0 0 2,0 0 1,0 0-4,-27-27-4,27 27-10,0 0 21,0 0 0,0 0-11,0 0 4,0 0 37,0 0-18,0 0-19,0 0 0,0-81 81</inkml:trace>
    </iact:actionData>
  </iact:action>
  <iact:action type="add" startTime="256213">
    <iact:property name="dataType"/>
    <iact:actionData xml:id="d93">
      <inkml:trace xmlns:inkml="http://www.w3.org/2003/InkML" xml:id="stk77" contextRef="#ctx0" brushRef="#br2">13728 8603 0,'0'0'4,"27"0"23,0 0 58,0 0-65,0 0 4,0 0-4,0 0-4,0 0-1,0 0-2,0 0-2,0 0-2,0 0-2,0 0 6,0-27-6,0 27 4,0 0 2,0 0 3,0 0-8,0 0 4,0 0 8,0 0-4,0 0 0,-54-54 68</inkml:trace>
    </iact:actionData>
  </iact:action>
  <iact:action type="add" startTime="256915">
    <iact:property name="dataType"/>
    <iact:actionData xml:id="d94">
      <inkml:trace xmlns:inkml="http://www.w3.org/2003/InkML" xml:id="stk78" contextRef="#ctx0" brushRef="#br2">14133 8332 0,'27'0'55,"0"0"-41,-27 28-5,27-28-5,0 0 4,0 0 0,-27 27-3,27-27 3,0 27-2,0-27 2,-27 27-4,27-27 2,0 0 4,0 27-5,0-27 6,-27 27-6,27-27 3,-27 27 0,27-27-3,-27 27 4,0 0-3,0 0 10,0 0-8,0 0 9,-54 0-10,27 0 4,0 0 2,0-27-2,0 0-6,0 0 6,27 27-9,-27-27 9,27 27 4,-27-27-13</inkml:trace>
    </iact:actionData>
  </iact:action>
  <iact:action type="add" startTime="257918">
    <iact:property name="dataType"/>
    <iact:actionData xml:id="d95">
      <inkml:trace xmlns:inkml="http://www.w3.org/2003/InkML" xml:id="stk79" contextRef="#ctx0" brushRef="#br2">13755 9144 0,'54'0'119,"-54"27"-113,27-27-1,-27 54 3,27-54-3,-27 27 2,27 0-1,0 0 1,-27 0-1,27 0 0,-27 0 2,27 0 0,0-27 43,0 0-39,-27-54-6,27 54 1,0-27-2,27 0 5,-54 0-6,27 0 4,27-27 1,-27 0-5,-27 27-3</inkml:trace>
    </iact:actionData>
  </iact:action>
  <iact:action type="add" startTime="284472">
    <iact:property name="dataType"/>
    <iact:actionData xml:id="d96">
      <inkml:trace xmlns:inkml="http://www.w3.org/2003/InkML" xml:id="stk80" contextRef="#ctx0" brushRef="#br2">4649 9983 0,'0'-55'352,"0"28"-335,-54 27-13,54-27 7,-27 0 1,27 0-4,0 0 4,0 0-4,0 0 4,-27 27 3,27-27 1,0 0-3,-27 27-8,27-27 9,0 0-11,0 0 3,0 0 6,-27 27 0,27-27-7,0 0 10,0 0-2,0 0 6,-27 27-7,27-27 8,0-1 4,0 1 0,0 0-4,0 0-9,0 0 2,0 0 5,0 0-8,0 0 6,0 0-8,0 0 9,0 0 0,0 0 5,0 0 2,0 0-4,0 0 3,0 0 70,0 0-80,0 0 2,0 0-3,0 0 56,0-1-48,0-26 78,0 27-80,0-27 122,0 0-123,54 54-13,-54-27 7,27 27 142,0 0-136,0 0-2,0 0 1,0 0-1,-27 54-9,27-54 2,0 0 6,0 27 22,0-27-10,0 0-8,0 0 26,0 0-8,0 0-19,0 0-1,0 0 7,0 0 1,0 0-5,0 0-9,0 0 5,0 0 1,0 0 7,0 0-2,0 0-4,0 0 3,0 0-1,0 0-11,0 0 4,0 0 5,0 0-11,0 0 3,0 0 11,0 0-8,0 0 1,0 0 2,0 0-3,0 0 2,0 0-11,0 0 8,0 0-4,0 0 2,0 0 0,1 0 2,-1 0 0,0 0 1,0 0 1,0 0 3,0 0-8,0 0 0,0 0 4,0 0-4,0 0 5,0 0-8,0 0 8,0 0-8,0 0 7,0 0-10,0 0 12,0 0-7,0 0 2,0 0 12,0 0 5,0 0-16,0 0 2,0 0 3,0 0-7,0 0 16,-54 0 146,27 54-159,-27-54-4,27 27-2,-27-27 2,27 54-3,0-26 2,-27-1 1,27 0 2,-27-27 2,27 27-5,0 0 7,0 0 1,0 0-8,0 0 6,0 0 8,0 0 4,0 0-1,0 0-9,0 0 6,54-27-13,-54 27-1,0 0 12,0 0 2,0 0-3,0 0-10,0 0 5,0 0 12,0 1-11,54-1 2,-54 0-3,0 0-4,27-27 0,-27 27-3,0 0 14,27 0 6,-27 0-6,0 0-3,0 0-3,0 0 2,0 0 13,0 0 0,0 0-16,0 0-4,0 0 4,0 0-4,0 0-4,-54 0 12,54 0 0,0 1-3,0-1-6,0 0 9,-27-27-4,27 27-10,0 0 6,0 0 8,0 0-13,-27-27 1,27 27 7,0 0 5,0 0 0,-27 0 14,27 0 18,0 27 498,0 0-533,0-27 3,0 0-8,0 0 5,0 0-11,0 1 12,0-1-11,0 0 11,0 0-7,0 0 3,-27-27-4,27 27 1,0 0 33,0 0-16,0 0-17,0 0 5,0 0-8,0 0 13,0 0-15,0 0 5,0 0 2,0 0-3,0 0 2,0 0 0,0 27 4,0-26-5,0-1 3,-54 0-3,54 0 2,0 0 2,0 0 9,0 0-17,0 0 10,0 0-6,0 0 2,0 0-2,0 0 4,54 0-3,-54 0-1,0 0-1,0 0 20,0 0-8,0 0-6,0 0 0,0 0-4,0 1 4,0-1-8,0 0 29,0 0-21,0 0-1,0 0 5,0 0-14,0 0 13,0 0-8,0 0 1,0 0 4,0 0 1,-54-27 131,0 0-125,27 0-15,0 0 3,0 0-2,0 0 1,-27 0 3,-27 0-3,54 0 1,-27 54 1,0-54-2,27 0 1,-28 27 0,28-27 3,0 0 1,0 0-2,0 0 4,27 27-6,-27-27-5,0 0 12,0 0-8,0 0 6,0 0 0,0 0 1,0 0 0,0 0-3,0 0 8,0 0 13,0 0-15,0 0-1,27-27-1,-27 27-11,0 0 13,0 0-5,27-27-3,-27 27 2,0 0 1,27-27-4,-27 27-1,0 0 9,0 0-3,0-27-1,0 27 10,0 0-2,0 0 6,27-27-16,-27 27-6,0 0 20,0 0-6,0 0 35,0 0-20,0 0-17,0 0 2,0 0 34,0 0-15,27-54-11,-27 54-17,27-27 13,-27 27-13,27-27-6,-27 0 11,27 0 15,0 0-9,0 0-15,0 0 9,0 0-6,0-1 1,0 1 4,0 0 0,0 0-8,0 0 4,0 0 8,0 0-9,0 0-2,0 0 3,0 0-1,0 0-1,0 0 3,0 0 5,0 0-10,0 0 19,0 0-9,0 0 2,0 0 0,0 0-4,0 0 4,0-1-5,0 1 7,0 0 0,0 0 3,0 0-10,0 0-9,0 0 9,0 0 7,0 0-16,0 0 9,0 0 2,-54 27-6,54-27-1,0 0 6,0 0-4,0 0 0,0 0 2,-27 0 0,27 0 1,0 0-3,0 0 12,-27-1-1,27 1-3,0 0 0,0 0 6,0 0-4,0 0 46,0 0-55,0 0 0,0-27-2,0 27 0,0 0 0,0-27-1,0 0 3,54 27-7,-54-54 3,0 53 2,0 1-6</inkml:trace>
    </iact:actionData>
  </iact:action>
  <iact:action type="add" startTime="310798">
    <iact:property name="dataType"/>
    <iact:actionData xml:id="d97">
      <inkml:trace xmlns:inkml="http://www.w3.org/2003/InkML" xml:id="stk81" contextRef="#ctx0" brushRef="#br2">12782 18043 0,'0'0'3,"0"-27"15,0 0-1,0 81 63,0-27-72,0 1 1,0 26-2,0 0 1,0-27-3,0 0-1,0 0 3,0 0-4,0 0 2,0 0 3,0 27-4,0-27 0,0 0 3,0 27-2,0-27-1,0 0 0,0 1 1,0-1 0,0 0 5,0 0-5,0 0 7,0 0 12</inkml:trace>
    </iact:actionData>
  </iact:action>
  <iact:action type="add" startTime="311291">
    <iact:property name="dataType"/>
    <iact:actionData xml:id="d98">
      <inkml:trace xmlns:inkml="http://www.w3.org/2003/InkML" xml:id="stk82" contextRef="#ctx0" brushRef="#br2">12485 18395 0,'27'0'9,"27"0"8,-27 0-6,0 0-5,-27-27 0,27 27-2,0 0 2,27 0 0,-27 0 0,0 0 0,0 0-1,0 0 2,0 0-5,0 0 3,0 0-4,0 0 5,0 0 1,0 0 1,0 0-1,0 0-1,0 0 0,0 0-5,0-54 3,0 54-4</inkml:trace>
    </iact:actionData>
  </iact:action>
  <iact:action type="add" startTime="311640">
    <iact:property name="dataType"/>
    <iact:actionData xml:id="d99">
      <inkml:trace xmlns:inkml="http://www.w3.org/2003/InkML" xml:id="stk83" contextRef="#ctx0" brushRef="#br2">13079 17719 0,'0'81'32,"0"-27"-25,0 0 1,54 0-6,-54-27 2,0 82 4,54-82-3,-54 27 1,0 0-2,0-27 1,0 27 1,27 0-5,-27-27 5,0 54-2,0-54 1,0 0 2,0 55-2,0-55 1,0 27 2,0-27 0,0 0 1,0-54 37,0-27-29,0 27-14,55-28 9,-55 28-6,0 0-4,0 0 1,54 0 2,-54 0 1,0 0-2,27 27-2,-27-27 6,27-27-4,0 54 1,-27-27 0,27 27 3,27 54 14,-27 0-10,0 0-10,-27 27 9,27-54-10,-27 28 6,0-28-2,0 54 3,27-54-3,-27 0 2,0 0-2,0 0 6,0 0-4,27-27 28</inkml:trace>
    </iact:actionData>
  </iact:action>
  <iact:action type="add" startTime="312230">
    <iact:property name="dataType"/>
    <iact:actionData xml:id="d100">
      <inkml:trace xmlns:inkml="http://www.w3.org/2003/InkML" xml:id="stk84" contextRef="#ctx0" brushRef="#br2">13755 18557 0,'27'0'4,"0"0"7,-27-27 6,27 27-10,-27-54-4,27 54 3,-27-27 4,27 0-5,-27 0 2,27 27-2,-27-27 0,0 0 7,0 0-7,0 0 2,0 0-5,-81 0 7,81 0-2,0 0-3,-27 27 1,27-27 4,-27 27-7,0-27 2,0 27 6,0 0-5,0 0 1,0 0 6,27 54-9,-27 0 9,27 0-2,0-27 0,0 0-4,0 27 0,0-27-4,0 27 3,0-27 0,0 0 1,54 0 0,-54 0 2,27 28-2,27-28 4,-27-27-4,0 27 0,0 0 3,0-27-4,0 0 2,0 0-3,0 0 3,0 0-2,0 0 1,0 0-1,0 0 3,27-54-7</inkml:trace>
    </iact:actionData>
  </iact:action>
  <iact:action type="add" startTime="312850">
    <iact:property name="dataType"/>
    <iact:actionData xml:id="d101">
      <inkml:trace xmlns:inkml="http://www.w3.org/2003/InkML" xml:id="stk85" contextRef="#ctx0" brushRef="#br2">14782 18206 0,'0'0'6,"0"-27"2,-81 27-4,54 0 12,27-27-12,-54 27 1,54 81 18,0-54-11,0 54-6,0-27 2,54 27-6,-54-27 3,54 0 2,-54-26-2,54 26 1,-54-27-5,54 0 6,-27 54 0,27-27 3,-27-27-3,-27 0 1,27-27-3,-27 27 2,-81-27 27,27 0-27,27 0 1,-27 0 4,27 0-8,-27 0 8,27 0 0,27-54-7,0 0 11,0 27-13</inkml:trace>
    </iact:actionData>
  </iact:action>
  <iact:action type="add" startTime="313338">
    <iact:property name="dataType"/>
    <iact:actionData xml:id="d102">
      <inkml:trace xmlns:inkml="http://www.w3.org/2003/InkML" xml:id="stk86" contextRef="#ctx0" brushRef="#br2">15079 18422 0,'0'-27'4,"0"54"-3,0-81 5,-54 54 29,54 81-30,0 0 3,-27-54-4,27 28 2,0-28-1,0 27 1,0 27 4,0-27-5,0-27 2,0 0-6,0 0 5,0 0 1,54-27 0,-54 27-1,27-27 0,0 0 3,0 0 1,0-54-5,0 54 2,0-81 2,-27 27-3,27 0 4,0 0-2,-27 0 1,0 26 2,0 1-8,0 0 2,0 0 7,0 81 53,0-27-49,27 28-9,-27-28 1,0 0-5,27 0 2,-27 0 1,27 0 3,0 0-2,0 0 1,-27 0 0,27-27-2,0 0 1</inkml:trace>
    </iact:actionData>
  </iact:action>
  <iact:action type="add" startTime="313928">
    <iact:property name="dataType"/>
    <iact:actionData xml:id="d103">
      <inkml:trace xmlns:inkml="http://www.w3.org/2003/InkML" xml:id="stk87" contextRef="#ctx0" brushRef="#br2">15538 18612 0,'27'27'5,"-54"-54"-5,54 81 5,0-54 37,-27-54-35,0 26 2,0-26-1,0-27 0,27 54-2,-27 0-4,0 0 4,0 0 0,0 0-1,0 0 6,0 81 32,54 0-38,-54 0 3,27-27-2,-27 54 2,54-54-3,-54 1 2,27 26-2,-27-27 5,28-27-6,-1 0 15,-27-54-14,0-28 3,0 28-1,0 0 3,27 0-4,-27 27-5,0 0 6,27-27-2,-27 27 8,0 0-6,27 27-3,0 0 39,-27 54-35,27-54-6,-27 27 4,27-27-1,-27 54 3,27 27-2,-27-54-5,0 0 4,0 0 2,27 0-6,-27 0 3,0 1 2,27-1 1,-27 0-2,27-27 8</inkml:trace>
    </iact:actionData>
  </iact:action>
  <iact:action type="add" startTime="314570">
    <iact:property name="dataType"/>
    <iact:actionData xml:id="d104">
      <inkml:trace xmlns:inkml="http://www.w3.org/2003/InkML" xml:id="stk88" contextRef="#ctx0" brushRef="#br2">16376 18422 0,'0'0'5,"0"-54"25,27 54-23,-27-54 0,0 27-2,0 0 6,27 27-9,-27-27 4,0 0 11,0 0-8,0 0 4,0 0-10,-54 0 10,54-1-7,-27 28-4,0-27 5,0 27 4,0 0-8,0 0 6,0 55 7,27-1-11,-27-54 0,27 108 2,0-81 0,0 27-2,0-27 2,0 0-6,0 27 4,0 0 2,0-27 0,54 0-6,-54 0 7,54 28 0,-54-28-6,54 0 7,-27 0-1,0-27-1,-27 27-2,27-27 3,0 0-2,27 0 1,-27 0 0,0-54-5,0 54 2,27-81 3,-27 81-2,0-28-5</inkml:trace>
    </iact:actionData>
  </iact:action>
  <iact:action type="add" startTime="337241">
    <iact:property name="dataType"/>
    <iact:actionData xml:id="d105">
      <inkml:trace xmlns:inkml="http://www.w3.org/2003/InkML" xml:id="stk89" contextRef="#ctx0" brushRef="#br2">12863 18990 0,'0'54'92,"0"0"-81,0 0-7,0 1 8,0-28-10,54 0 3,-54 0-2,0 0 3,0 0-1,0 0 0,0 27-4,0-27 3,0 27 2,0 0-1,0 27-1,0-26 4,0-1-3,0 0-4,0 0 2,0-27 4,0 81-3,0-81 1,0 0 4,0 27-4,0-27 0,27 0 1,-27 0-1,0-81 51,0 0-45</inkml:trace>
    </iact:actionData>
  </iact:action>
  <iact:action type="add" startTime="337719">
    <iact:property name="dataType"/>
    <iact:actionData xml:id="d106">
      <inkml:trace xmlns:inkml="http://www.w3.org/2003/InkML" xml:id="stk90" contextRef="#ctx0" brushRef="#br2">12566 19856 0,'0'-54'4,"54"54"-1,-54-27 7,27 27-8,0-27 8,0 27 0,0 0-2,0 0-6,0 0 5,0 0 0,0 0-2,0 0-3,0 0 2,0 0 3,0 0-2,0 0-1,0 0 4,0-54-4,0 54 7,27-28-6,-27 28-3,0-27 4,0 27 0,0-27-2,0 27-3</inkml:trace>
    </iact:actionData>
  </iact:action>
  <iact:action type="add" startTime="338094">
    <iact:property name="dataType"/>
    <iact:actionData xml:id="d107">
      <inkml:trace xmlns:inkml="http://www.w3.org/2003/InkML" xml:id="stk91" contextRef="#ctx0" brushRef="#br2">13052 19125 0,'0'0'5,"0"55"32,27-1-30,-27 27-2,27-27 1,-27 27 1,27 27 1,0-54-1,-27 0-2,27 1 2,-27-1-7,0 0 6,27 27 1,-27-27-2,27 27 1,-27-54 2,0 27-3,0-27 1,0 0-4,28 0 2,-28 1 2,0-1 2,0-109 21,0 55-25,27-27 4,-27 27-2,27-54 0,-27 54 2,27 0-2,-27-54 2,27 27-2,0 27 2,-27 0-4,0 0 6,27 27-4,0 0 31,-27 54-31,27-54-2,-27 27 2,27-27 0,-27 54-5,27-27 5,-27 0 3,27 27-4,-27-27 4,0 27-3,0-27-5,27-27 3,-27 27 4,0 0-2,0 0-1,27 0 5,0 0 6,0-27-1</inkml:trace>
    </iact:actionData>
  </iact:action>
  <iact:action type="add" startTime="338676">
    <iact:property name="dataType"/>
    <iact:actionData xml:id="d108">
      <inkml:trace xmlns:inkml="http://www.w3.org/2003/InkML" xml:id="stk92" contextRef="#ctx0" brushRef="#br2">13863 19964 0,'0'0'5,"27"0"-1,-27-27 3,0 0 6,0 0-6,0 0-2,0 0 2,0 0-2,0 0 1,0 0-1,0 0-1,0 0 5,0-1-6,0 1 3,0 0 1,-27 27-1,27-27-5,0 0 5,-27 27 2,0 0 11,0 54 1,27 0-13,0-26 5,-27-1-10,27 0 4,0 0-2,0 0 2,0 27 1,0-27-2,0 0 0,0 0 1,0 0 0,0 0-1,0 0 1,27 0-1,-27 0 1,54 0 1,0 0 13,-54 0-14,27-27-4,0 0 4,0 0-1,0 0-1,0 0 4,0 0-4,0 0 3,0 0-1,0 0-1</inkml:trace>
    </iact:actionData>
  </iact:action>
  <iact:action type="add" startTime="339286">
    <iact:property name="dataType"/>
    <iact:actionData xml:id="d109">
      <inkml:trace xmlns:inkml="http://www.w3.org/2003/InkML" xml:id="stk93" contextRef="#ctx0" brushRef="#br2">14863 19585 0,'0'-27'4,"0"-27"11,-27 54-8,-27 0 5,27 0 2,0 0 4,27 54-6,0 0-1,0 0 0,0 1-9,81-28 3,-81 27 1,0-27-1,54 0 0,-54 27 2,54-27-6,-54 0 4,81 54 0,-54-27 4,0 0-3,0 0 1,0 1 2,0-28-1,-27 0-1,0 0 25,-54-27-21,54 27 1,-27-27-10,-27 0 8,54 27-5,-27-27 1,0 0 0,0 0 17,27-81-11,0 27-7</inkml:trace>
    </iact:actionData>
  </iact:action>
  <iact:action type="add" startTime="339825">
    <iact:property name="dataType"/>
    <iact:actionData xml:id="d110">
      <inkml:trace xmlns:inkml="http://www.w3.org/2003/InkML" xml:id="stk94" contextRef="#ctx0" brushRef="#br2">15268 19585 0,'0'54'32,"0"28"-21,-54-82-3,54 54-2,0 0 0,0-27 1,0 27-1,0-27 1,-27 27-1,27 0 0,0-27 2,0 0-3,0 27 2,54-54 0,-54 27-2,0 0 4,27-27-2,0 0 0,0 0-1,0 0 0,0-54 13,-27 0-12,0 27 0,0-27-1,27-27 1,-27 54 0,0 0 0,0 0-3,0 0 3,0 0 1,0 0-2,0 81 58,0 0-56,0 0 0,0-27-5,0 0 4,27 27-1,-27-27 4,27 54-4,0-81 6,-27 27-6,27-27 3,0 0 4,-27-54-9</inkml:trace>
    </iact:actionData>
  </iact:action>
  <iact:action type="add" startTime="340529">
    <iact:property name="dataType"/>
    <iact:actionData xml:id="d111">
      <inkml:trace xmlns:inkml="http://www.w3.org/2003/InkML" xml:id="stk95" contextRef="#ctx0" brushRef="#br2">15781 20126 0,'0'27'12,"0"-108"16,0 27-21,0 0 1,0 27-2,0-27 1,0 27-3,0-54 3,0 27 0,0-28 0,0 55 3,0-27-9,0 0 4,0 27 2,0 0 0,0 0-1,0 0 4,0 108 27,55-27-26,-55-27-5,0 81-4,27-80 6,-27 26-3,0-27 2,0 27-5,27-27 4,-27 0-5,0 0 4,27 0 2,-27 0 0,27-81 29,-27 27-28,0-27 0,27 54-6,-27-54 5,27 0 0,-27 27 4,27-28-8,-27 28 5,0 0-4,27 0 9,-27 81 21,0 0-27,27 1 4,-27 26-7,0-54 3,0 0-1,54 0-2,-54 0 0,0 0 0,0 0 1,0 0-4,0 0 2,27 0 1,-27 0 0,0 0-1,0 0 0,27 0 2,-27 0-2,0 0 2,27-27-1,-27 28 0,27-1 3</inkml:trace>
    </iact:actionData>
  </iact:action>
  <iact:action type="add" startTime="341226">
    <iact:property name="dataType"/>
    <iact:actionData xml:id="d112">
      <inkml:trace xmlns:inkml="http://www.w3.org/2003/InkML" xml:id="stk96" contextRef="#ctx0" brushRef="#br2">16511 19748 0,'0'-54'34,"0"-1"-24,0 28 4,0 0-10,0 0 4,0 0-2,0 0 1,0 0 0,0 0-2,0 0 7,0 0-9,-54 27 2,54-27 2,-27 27-2,0 0 7,0 0 3,27 54 2,0-27-6,0 54-2,0-27-6,0 0 3,0-27 0,0 1-1,0 26 1,0-27-5,0 0 7,0 54-1,0-54-1,0 0 1,0 0-1,0 0 4,0 0-2,54-27 8,0 0-4,-27 0-3,27 0 0,-27 0-2,0 0 1,0-54-3,0 54 4,-27-27-4,27 0 3</inkml:trace>
    </iact:actionData>
  </iact:action>
  <iact:action type="add" startTime="363679">
    <iact:property name="dataType"/>
    <iact:actionData xml:id="d113">
      <inkml:trace xmlns:inkml="http://www.w3.org/2003/InkML" xml:id="stk97" contextRef="#ctx0" brushRef="#br2">13836 8278 0,'-54'0'101,"54"-27"-100,-27 0 19,0 27 19,0 0-15,0 0-7,0 0-2,27 27-4,-27-27-3,27 27 1,-27-27-7,27 27 1,-27 0 8,27 1 0,-27-28-2,27 27-1,0 0 47,0 0-42,0 0-2,0 0 2,0 0-5,0 0 19,27-27 18,-27 27-40,27 0 10,0 0-7,0-27 12,-27 27-16,27-27 20,-27 27-12,27-27-8,0 27 4,0 0 4,0-27 4,-27 27-10,27-27 37,0 0-16,0 0 2,-27 27-26,27-27 24,0 0-6,0 0-1,-27-27 107,54 27-121,-54-27 5,0 0 5,0 0 5,0 0 3,-54 0-1,54 0-3,-27 27 0,27-27-7,0 0 10,-27 27-18,0-27 58,0 0-31,0 27 11,0 0 0,27-27-41,-27 27 85,0 0-70,81 54 163,-54 0-163,27-54-14,0 0 18,0 0 16,0-27-27,0 27 2,-27-27-10,27 27 9,-27-54-9,0 27 4,0 0 1,0 0-2,0 0 1,0-1 2,-81 1-3,81 0 2,-54 27-2,0-27 1,27 27 1,-27 0 3,27 0-2,-27 81-6,27-81 3,0 55 1,0-55 1,-27 108-1,27-81 2,0 54-3,27-27 8,0 0-7,0-27 0,0 0 1,54-27-2,-54 27 1,27-27 2,27 0 3,-27 0 5,0 0-11,0-54 0,0 0 2,0 54-1,0-54-2,0 27 5,27-54-4,-54 54 5,27-27-5,-27 27 7,0 0-8,-81 27 2,81-27 2,-27 27-2,-27 0 4,27 0 0,0 0-1,27 54-4,-27-27 2,0-27-2,27 81 1,0-54-1,-27 0 2,27 27-6,0-27 3,0 0 5,0 0-8,0 27 4,0-27 0,54 0 4,0-27 5,0 0-4,-27 0-3,0 0 0,0-54-2,0 54 6,-27-27-9,27 0 6,0 0 0,0-27 1,-27 27-3,0-27 4,0 27-4,0 0 5,-54 27-5,54-27 3,-54 27-3,27 0 13,0 0-11,0 54-3,0-27 10,0 27-9,0 0 8,-27 27-1,54-27-6,0-27 4,0 0-4,54 0 0,0-27 4,0 0-6,0 0 3,-27 0-3,27-54 2,-27 54-2,0 0 1,-27-54 0,54 0 0,-27 0 3,-27 27-4,0 0 2,0 0 0,0 0-2,0 0 2,-54 27-2,54-27 1,-54 0 3,27 27 8,0 0-4,0 0 1,27 54-1,-27-54-7,27 27-1,-27-27 1,27 54 2,0 54-2,0-81 0,0 27 0,0-27 1,0 0-1,54-27 1,-54 27-1,54-27 2,-27 0-2,0 0 4,0 0-4,0 0 2,0 0 5,-27-54-6,27 0-2,-27 27 7,0-27-9,0 27 2,0 0 0,0-27 1,0 27 0,0 0 2,-54 0-3,54 0 0,0 0 3,-54 27-7,54-27 6,-27 0-1,-27 27 1,27 0 8,0 54 11,27-27-16,-27-27-2,27 54-1,0 0-6,0 0 6,0-27-2,0 0 1,0 27 2,0-27-2,54 0 0,-54 0 0,54-27 1,-27 0 4,0 0-1,0 0-7,0 0 6,0-54-3,0 0 1,0 0-4,-27 27 6,0 0-1,0-27 3,0 27-10,0 0 9,0 0-3,-54 0-4,27 0 9,-27 0-5,27 27 1,0 0 1,0 0 30,27 54-34,-27-27 2,27 27 1,-27-54-4,27 81 1,0-54 4,0 0-4,0 0-1,0 0 4,0 0-2,54-27 0,0 0 11,-27 0 2,0-54-17,0 0 5,-27 0 5,0 27-8,0 0 4,0 0 1,0 0-2,0 0-1,-54 0 0,54 0 2,-54 27-3,54-27 2,-27-1 0,-27 28-2,54-27 5,-54 27-4,27 0 8,27 55-4,-27-55-3,27 54-3,-27-54 5,27 108-4,-27-108 3,27 54-7,0-27 4,0 0 1,0 0 2,0 0 0,54 0 10,0-27-12,-27 0 2,27 0 7,-27-54-13,0 54 5,-27-54 0,27 27-1,-27-27 6,0 0-5,0 27 1,0 0-2,0 0 2,-81 0-4,81-1 1,-54 28 0,54-27-1,-27 27 1,-27 0 5,54-27-6,-27 27 12,27 54-4,0 1 0,-27-55-10,27 81 2,0-54 1,0 27-2,0-27 4,0 0-3,0 0 0,0 0 4,0 0-4,0 0-3,54-27 11,-54 27-10,27-27 2,27 0 8,-27 0-4,0-81 0,0 81 4,-27-54-11,0 0 5,0 27 2,0 0 1,0 0-5,0 0 0,0 0 3,0 0 3,-54 27-7,54-27 1,0-1 7,-27 28-8,0 0 10,27-27-11,-27 27 5,0 0 8,27 82-7,-27-82-7,27 54 6,-27-54-4,27 54 1,-27 0 0,27-27 1,0 27-1,-27-27 1,27 0 2,0 0-3,0 0 0,0 0 4,0 0 3,54-27-5,-27 0 6,27 0-4,-27 0 5,0 0-11,0 0 6,0-54 0,0 54-7,-27-54 3,27 0 7,-27 27-3,0 0-7,0 0 4,0 0-1,0 0 1,0 0-1,0 0 0,0 0 1,0 0 2,-54 27-5,54-27 5,-54 27 8,54-28-13,-27 28 2,0 0 5,0 0 9,0 82 0,27-55-10,0 27-1,0 0 1,0-27 0,0 27 0,54-27 4,-54 0 4,27-27-12,-27-54 70,0 27-63,54 0-2</inkml:trace>
    </iact:actionData>
  </iact:action>
  <iact:action type="add" startTime="375144">
    <iact:property name="dataType"/>
    <iact:actionData xml:id="d114">
      <inkml:trace xmlns:inkml="http://www.w3.org/2003/InkML" xml:id="stk98" contextRef="#ctx0" brushRef="#br2">4568 9983 0,'0'-55'60,"0"28"-21,0 0-30,0 0-1,0 0 4,0 0 1,0 0-6,0 0 4,0 0 35,0 0-32,0 0 0,0 0-7,0 0 10,0 0-2,0 0 5,0 0-5,0 0-6,0 0 7,0 0 27,0-1-18,0 1-8,0 0-3,0 0 27,-54 27-29,54-27 11,0 0-9,0 0-4,0 0-1,0 0-1,0 0 12,0 0-1,0 0-2,0 0-6,0 0-3,0 0 1,0 0-1,0 0 5,0 0-7,0 0 3,0 0 3,0-1 4,0 1 32,0 0-32,0 0-3,0 0 2,0 0 14,0-27 30,0 27-47,0 0-1,0 0 2,54 27 3,-27 0 17,0 0-14,0 0-8,0 0 2,0 0-1,0 0 1,-27 54-9,27-54 2,0 0 3,0 0-1,0 0 8,0 0-12,0 0 8,0 0 0,0 0 3,-27-54-13,27 54 9,0 0 6,0 0 2,0 0-3,0 0-8,0 0 9,0 0-14,0 0 9,0 0 8,0 0-8,0 0 1,0 0-1,0 0 0,0 0-5,0 0 2,0 0-1,0 0 3,0 0 0,0 0 2,0 0-1,0 0 3,0 0-1,0 0-7,0 0 9,0 0-1,1 0-3,-1 0-3,0 0-1,0 0 8,0 0-8,0 0 4,0 0 0,0 0 0,0 0-4,0 0 4,0 0-10,0 0 6,0 0 2,0 0-6,0 0 1,-27-27 6,27 27-6,0 0 34,0 0-3,0 0-28,0 0 4,0 0-11,0 0 4,0 0 2,0 0-3,0 0 0,0 0 2,0 0-1,-54 0 61,27 54-60,-81-54 17,81 27-19,-27-27 1,27 27 0,-27-27 3,0 27-3,27 0 2,-27-27 0,27 27-3,0 0 8,0 0-7,0 0 6,0 0-7,0 1 10,0-1 2,0 0-9,0 0 8,27-27-9,-27 27 5,27-27 0,-27 27-5,27-27 4,-27 27-2,27-27 5,-27 27-2,0 0 37,0 0-36,27-27-5,-27 27 4,27 0 4,-27 0 1,27-27-11,-27 27 2,27-27 5,-27 27-1,0 0 58,0 0-46,0 0-3,-54-27-8,54 27-6,-27-27 8,27 27-6,0 1 32,0-83 12,0 1-43</inkml:trace>
    </iact:actionData>
  </iact:action>
  <iact:action type="add" startTime="384668">
    <iact:property name="dataType"/>
    <iact:actionData xml:id="d115">
      <inkml:trace xmlns:inkml="http://www.w3.org/2003/InkML" xml:id="stk99" contextRef="#ctx0" brushRef="#br2">12944 20667 0,'27'-54'9,"-27"27"10,-54 27 118,27 0-122,-27 0-8,27 0-2,0 0-1,0 0 2,0 0 0,0 0 7,27 27 21,0 0-29,81-27 0,-81 54 2,54-27-2,-54 0 0,54 1 1,-54-1 0,27 27 4,27 27-4,-27-27 1,0 0 1,0-54-1,-27 27-3,0 0 8,0 0 4,0 0-4,-54-27-4,54 27-3,-27 0 10,0 0-7,0-27 0,0 27-3,-27-27 3,27 27-4,0-27 6,0 0-4,27 28-2,-27-28-2,0 0 7,27-55 31</inkml:trace>
    </iact:actionData>
  </iact:action>
  <iact:action type="add" startTime="385573">
    <iact:property name="dataType"/>
    <iact:actionData xml:id="d116">
      <inkml:trace xmlns:inkml="http://www.w3.org/2003/InkML" xml:id="stk100" contextRef="#ctx0" brushRef="#br2">13187 21289 0,'0'55'5,"0"-110"89,0-26-90,0 54 2,0-81 1,0 54-1,0 0-2,0 0 4,0-54-2,0-1 1,0 82 0,0-27 0,0 27 1,0 0-2,0 81 46,54 0-44,-54 0-1,55-27 2,-55 28-8,0-28 6,27 0-3,-27 27 3,27 27-2,0-54 4,-27 27-6,27-27 0,-27 0 1,0 0 1,27-27 21,-27-54-10,0 27-7,0-27-2,0-27 3,0 54-6,0 0-1,0 0-2,0-27 7,0 27-7,54-1 2,-54 1 0,0 0 1,27 0 6,-27 0-7,27 0 8,-27 0 0,27 27 3,-27 54 5,0 0-8,54 0-1,-54 1-9,0-28 3,0 27-1,27-27 2,-27 27-2,0-27 1,0 0 0,27 0 2,-27 0-2,0 0-3,0 0 4,0 0 6,27-27-4,-27 27 3,27-27 5,-27-54-3</inkml:trace>
    </iact:actionData>
  </iact:action>
  <iact:action type="add" startTime="386344">
    <iact:property name="dataType"/>
    <iact:actionData xml:id="d117">
      <inkml:trace xmlns:inkml="http://www.w3.org/2003/InkML" xml:id="stk101" contextRef="#ctx0" brushRef="#br2">13998 20965 0,'0'-54'21,"0"0"-8,-54 27 0,27 27 13,0 0-10,27 81-12,0-27 4,0 0 0,0-27-5,0 0 2,0 27-1,0-27-2,0 0 6,0 0-7,0 27 4,0-27-1,0 1 3,0-1-2,54 0 6,-27-27 10,-27-54-13,27 54-3,-27-82 2,27 55 2,-27-27-2,0 0 2,0 27-6,0 0-1,0 0 10,27 54 32,0 27-30,0 0-4,-27-27-4,27-27-4,-27 27 5,27 0 0,0 0 5,0-27-1,0 0 1</inkml:trace>
    </iact:actionData>
  </iact:action>
  <iact:action type="add" startTime="386925">
    <iact:property name="dataType"/>
    <iact:actionData xml:id="d118">
      <inkml:trace xmlns:inkml="http://www.w3.org/2003/InkML" xml:id="stk102" contextRef="#ctx0" brushRef="#br2">14430 20370 0,'0'54'28,"0"0"-16,0 27-5,27-54-5,-27 54 6,0-27-2,27 1-1,-27 26 2,0-27-1,27 27 4,-27 0-5,0-27 6,0-27-10,0 27 3,0 0 3,0-27-1,0 1 2,28-28 19,-28-55 0</inkml:trace>
    </iact:actionData>
  </iact:action>
  <iact:action type="add" startTime="387277">
    <iact:property name="dataType"/>
    <iact:actionData xml:id="d119">
      <inkml:trace xmlns:inkml="http://www.w3.org/2003/InkML" xml:id="stk103" contextRef="#ctx0" brushRef="#br2">14566 20207 0,'0'55'6,"27"-1"-3,-27 0 4,27 54 2,-27-81-2,0 27 3,27 0-9,-27 54 7,27 1-2,0-1 2,-27 0-1,0-27 0,0-54-1,27 54 1,-27-27 0,0-26-6,0-1 6,0 0-1,27 27 1,-27-27 2,0 0 10</inkml:trace>
    </iact:actionData>
  </iact:action>
  <iact:action type="add" startTime="387675">
    <iact:property name="dataType"/>
    <iact:actionData xml:id="d120">
      <inkml:trace xmlns:inkml="http://www.w3.org/2003/InkML" xml:id="stk104" contextRef="#ctx0" brushRef="#br2">14998 21262 0,'27'0'6,"0"0"1,-27-54 10,27 0-1,-27 27-12,0 0 4,27 27-1,-27-27-1,0 0 2,0 0-2,0 0 7,0 0 2,-54 0 3,27 27-6,0 0-5,0 0 9,27 54-8,0 0 4,0 0-4,0-27 0,0 0-2,0 0-4,0 0 6,0 82 15,0-82-20,27 0-1,-27 0 4,54 0 2,-54 0 8,27-27-12,0 0 2,0 0 1,0 0 2,0 0-2,0 0-3,0 0 5,0 0-6,0-54 6,0 54-2,-27-54-3,27 54 0,-27-27-1</inkml:trace>
    </iact:actionData>
  </iact:action>
  <iact:action type="add" startTime="388186">
    <iact:property name="dataType"/>
    <iact:actionData xml:id="d121">
      <inkml:trace xmlns:inkml="http://www.w3.org/2003/InkML" xml:id="stk105" contextRef="#ctx0" brushRef="#br2">15511 21371 0,'0'0'3,"27"0"5,-27 27-2,0-81 35,-54-1-34,54 1 3,0 27-4,-54-27-5,54 27 4,0-27-2,-27 27 5,27-27-8,0 27 5,-27 0-1,27 0 0,0 0 1,0 0-2,0 0 13,54 0 8,0 0-12,0 27-2,-54-28-9,27 28 4,0 0-1,0-27 0</inkml:trace>
    </iact:actionData>
  </iact:action>
  <iact:action type="remove" startTime="396831">
    <iact:property name="style" value="instant"/>
    <iact:actionData xml:id="d122" ref="#d66"/>
  </iact:action>
  <iact:action type="remove" startTime="397164">
    <iact:property name="style" value="instant"/>
    <iact:actionData xml:id="d123" ref="#d67"/>
  </iact:action>
  <iact:action type="remove" startTime="397256">
    <iact:property name="style" value="instant"/>
    <iact:actionData xml:id="d124" ref="#d68"/>
  </iact:action>
  <iact:action type="remove" startTime="397729">
    <iact:property name="style" value="instant"/>
    <iact:actionData xml:id="d125" ref="#d81"/>
  </iact:action>
  <iact:action type="remove" startTime="397760">
    <iact:property name="style" value="instant"/>
    <iact:actionData xml:id="d126" ref="#d82"/>
  </iact:action>
  <iact:action type="remove" startTime="398160">
    <iact:property name="style" value="instant"/>
    <iact:actionData xml:id="d127" ref="#d83"/>
  </iact:action>
  <iact:action type="remove" startTime="398297">
    <iact:property name="style" value="instant"/>
    <iact:actionData xml:id="d128" ref="#d84"/>
  </iact:action>
  <iact:action type="remove" startTime="398396">
    <iact:property name="style" value="instant"/>
    <iact:actionData xml:id="d129" ref="#d85"/>
  </iact:action>
  <iact:action type="remove" startTime="398444">
    <iact:property name="style" value="instant"/>
    <iact:actionData xml:id="d130" ref="#d86"/>
  </iact:action>
  <iact:action type="remove" startTime="398624">
    <iact:property name="style" value="instant"/>
    <iact:actionData xml:id="d131" ref="#d87"/>
  </iact:action>
  <iact:action type="remove" startTime="398728">
    <iact:property name="style" value="instant"/>
    <iact:actionData xml:id="d132" ref="#d88"/>
  </iact:action>
  <iact:action type="remove" startTime="398824">
    <iact:property name="style" value="instant"/>
    <iact:actionData xml:id="d133" ref="#d89"/>
  </iact:action>
  <iact:action type="remove" startTime="399304">
    <iact:property name="style" value="instant"/>
    <iact:actionData xml:id="d134" ref="#d75"/>
  </iact:action>
  <iact:action type="remove" startTime="399516">
    <iact:property name="style" value="instant"/>
    <iact:actionData xml:id="d135" ref="#d73"/>
  </iact:action>
  <iact:action type="remove" startTime="400012">
    <iact:property name="style" value="instant"/>
    <iact:actionData xml:id="d136" ref="#d64"/>
  </iact:action>
  <iact:action type="remove" startTime="400035">
    <iact:property name="style" value="instant"/>
    <iact:actionData xml:id="d137" ref="#d65"/>
  </iact:action>
  <iact:action type="remove" startTime="400396">
    <iact:property name="style" value="instant"/>
    <iact:actionData xml:id="d138" ref="#d70"/>
  </iact:action>
  <iact:action type="remove" startTime="400512">
    <iact:property name="style" value="instant"/>
    <iact:actionData xml:id="d139" ref="#d69"/>
  </iact:action>
  <iact:action type="remove" startTime="401032">
    <iact:property name="style" value="instant"/>
    <iact:actionData xml:id="d140" ref="#d74"/>
  </iact:action>
  <iact:action type="remove" startTime="401480">
    <iact:property name="style" value="instant"/>
    <iact:actionData xml:id="d141" ref="#d78"/>
  </iact:action>
  <iact:action type="remove" startTime="401512">
    <iact:property name="style" value="instant"/>
    <iact:actionData xml:id="d142" ref="#d79"/>
  </iact:action>
  <iact:action type="remove" startTime="402300">
    <iact:property name="style" value="instant"/>
    <iact:actionData xml:id="d143" ref="#d76"/>
    <iact:actionData xml:id="d144" ref="#d80"/>
  </iact:action>
  <iact:action type="remove" startTime="402352">
    <iact:property name="style" value="instant"/>
    <iact:actionData xml:id="d145" ref="#d77"/>
  </iact:action>
  <iact:action type="add" startTime="396824">
    <iact:property name="dataType" value="strokeEraser"/>
    <iact:actionData xml:id="d146">
      <inkml:trace xmlns:inkml="http://www.w3.org/2003/InkML" xml:id="stk106" contextRef="#ctx0" brushRef="#br1">36587 34354 0,'0'0'4,"0"162"-2,-54-27 46,54 974-35,0-1055 4,0-108 19,0-27-29,0 27-3,0-27 0,0 0 0,0-1 1,0-26-2,0 0 1,0 0 1,0 0-2,0-1 0,-27 1 2,27 27-1,0 27 0,0 0 0,0 27 0,0 108 20,81 27-16,-81-54-3,54 27-2,-54 28 1,81-28 0,-27 27 0,-27-27 0,27 27 1,-27 1-2,27-28 1,-27 0 0,27 0 0,-27 0 0,27 0 0,-27 0 0,27-26 0,-27-1 1,27-27-2,-27 0 1,0 0 0,27 0 0,-27-27-1,0 0 3,0 0-4,1-54 3,-1 54-1,0-135 0,0 53 0,0-26 0,0-27 0,27 0 0,-27-28 0,27 28 26,189-703-19,-189 783-6,-27 28-2,0 27 0,0 0 2,0 82-2,0-1 1,0 0 0,0 0 0,0 27 0,-27 27 0,27 1 0,-27-1 1,27-27-2,-27 27 25,27 461-19,0-488-8,-27-81 1,0 0 2,27 0 0,0-27 4,0-54 0,0 54-3,-27-108-2,27 26 1,0 1 0,-27-27 1,27 0-2,-27 0 1,0-1 1,27 1-2,-27 0 0,0 27 2,0 0-1,0 27 0,0-27 0,0 53 0,0-26 0,0 27 4,-54 27 8,54 54-8,0 28 0,0-1-5,0 0 3,0 0-3,-27 0 0,27 27 2,0 1-2,0-1 3,0 0-3,0-27 2,0 27-2,0-27 1,0-26 0,54 26 0,-54-27 0,0-27 0,54 0 0,-54 0 0,27 0 0,27-27 4,-27 0 0,1-81-4,-28 27-1,27-27 2,-27-1-1,27-26 0,-27-27 0,27 0 0,0 0 1,-27-28-2,27-26 1,-27 27 0,27-28 1,0 28-2,0 0 1,0-1 1,-27 28-1,27 0-1,0 54 1,0 0-1,0 26 2,-27 28-2,27 0 2,0 27-2,0 0 6,0 109-1,-27-55-3,27 27-2,-27 27 1,27 0 0,-27 27 0,27 28 0,-27-1 0,0 0 0,0 1 0,0 26 0,0-27-1,0 1 2,0-28-1,0 0-1,0 0 2,0-26-1,0-1-1,0-54 1,0 27 1,81-54-1,-81 0-1,54 0 2,27-27 4,-54 0-6,27-54 1,-27 54-1,27-135 22,162-433-17,-135 297-5,-26 109 19,161-487-12,-189 541-9,27-109 16,0 1-14,-27 189 1,-27 81 7,0 27-5,0 0-3,-81 27 1,81 28 0,-54 26 0,54 0 1,-81 27-2,27 28 1,27-28 1,-27 1-2,27-28 1,-1 0 0,1 0-1,27-26 2,0-28-1,0 0 0,0-27 0,0 0 0,0-26 1,0-1-2,82-27 0,-28-27 7,27-81-4,-27 26-1,0-26-2,0-27 3,27 0-3,-27-54 1,27 26 0,-27-26 0,27 0 0,-27-1 0,27 1 0,-27 0 1,0 0-2,0-1 1,0 28 0,-27-27 1,27 26-2,-27 1 1,0 0 0,0 27 0,0 27 0,-27-1 1,27 28-2,-27 0 1,0 27 0,0 108 19,-81-27-17,81 55-3,-54 26 1,54 0 0,-54 54 0,54 28 0,-81-28 0,54 28 0,0-28 0,0 0 0,0-26 0,0-1 0,27-27 0,-27-27 0,27 1 0,0-28 0,0-27 0,0 0 0,0 0 0,0-27 0,54 0 4,0-27 0,27-108 0,-27 54-4,-27-27 24,298-650-18,-217 380-7,-54 161-3,0 1 3,0 0 1,0-1 0,0 28 0,-27 0 0,27 53 1,-27 1-2,0 27 1,0 27 0,-27 27 0,27 27 0,-27-27 0,0 162 13,0-54-14,0 55 1,0-1 0,-81 54 0,81 1 0,-54 26 0,54 0 0,-81-26 0,54 26 23,-135 758-19,135-731-7,27-162 3,0-26 0,0-1 0,0 0 0,81-54 4,-27 0 0,-54-81-5,81-1 2,0 1-1,-27 0 0,0-27 1,0-27-2,27-1 1,-27 1 0,27 0 21,189-622-18,-161 459-6,-82 163 3,27-28-2,-27 28 3,0 27-1,0-27 14,27-82-10,-54 163 6,0 162-13,0 1 2,-81-1 1,81 27 0,-54 27-1,54 28 2,-81 26-1,27 1 0,-1-1 0,1-27 0,0 28 1,27-28-2,-27-27 1,0-26-1,27-1 2,0-27-1,27-27 0,-27-27 0,27 0 0,0-27 0,0 1 0,81-28 5,0 0-2,-27-109-3,0 55-1,27 0 3,-26-27-3,26 0 1,0-27-1,0-1 2,0 1-1,0 0-1,-27-27 3,27 0-2,0-28 20,324-702-14,-324 729-9,27-134 7,-26 108-7,-55 135 2,0-1 0,-27 1 2,0 82 8,0-1-10,0 27 0,0 27 2,0 0-2,0 0 2,-54 28-1,54 26 0,0-27 0,-54 0 0,54 1 13,-82 242-10,82-161-7,0 80 17,0-243-13,0-27-1,82-27 0,-82 28 3,54-28-3,27 0 6,-27-82-6,-27 28 1,27-54 0,27 0 1,-27-27-1,27-28-1,-27 1 2,27-54 17,297-866-20,-324 919 1,0 1 1,0 54-1,0 27 2,-27 27-1,1-1 0,-1 28 0,0 27 5,-27 109-2,0-28-4,0 27 2,0 54-1,-109 1 0,109 53 2,-81 0-4,54 1 1,-27 26 2,0-26-2,0-1 2,0 0-1,27-53 0,0-1-1,0-27 2,27 1-1,-27-28 0,27-27 0,0 0 1,0-27-2,0-27 1,54 0 0,-54 0 0,54-27 0,27 0 4,-81-81-5,81 27 2,-27-27-1,0-27-1,0-28 2,28 1-1,-28-27 0,0 0 0,27 26 0,-27-26 0,0 27-1,-27 27 2,27-1-1,-27 1 0,0 27 0,-27 27 0,27 0-1,-27 27 2,0 0-1,0 81 24,0 0-24,-81 27 0,81 0 0,-54 27 0,54 28 0,-81-1 0,54 27 0,-27 1 0,-27-28 0,27 27 0,-28-27 0,1 1 0,0 26 0,-27-54 0,27 0 0,-27 0 0,0-26 0,27-28 0,-27 0 0,27-27 0,-27 0 0,27-27 0,0 0 0,0 0 0,-28-81 0,28 81 0,0-108 0,-27 26 0,27 1 0,0-27 0,-27-27 0,27 0 0,-27-1-1,27-26 1,0-27 1,-27-1-2,0-26 2,27-28-1,-28 1 0,28-27 0,-27-1 0,27 28 0,0-1 0,0 28 0,0 53-1,27 1 2,0 27-2,-27 27 2,27 27-1,0 26 0,27 1 0,-27 27 0,-27 27 18,-163 54-21,163 55 4,27-28 1,-27 0-5,0 27 1,0-27 1,27 54 0,-27-26 2,27 53-2,0 0 2,0 28-1,0 26 1,27 0-2,-27 1 2,27-1-2,0 1 1,0-28 0,0-27 0,0-26 0,27-28 0,-27-54 0,27 0 0,0 0 0,0-27 4,0-108 8,0 27-12,0-27 0,-81-28 1,81 1-2,-54 0 1,54-54 0,-81-1 0,27 1-1,26-27 2,-26-1-1,27 1 0,-27 27 0,27-28 0,0 28 0,0 0-1,0 27 2,0-1-1,0 28 0,-27 0 0,27 27-1,-27 27 22,-162-136-18,135 190 2,0 0-7,54 109 2,-27-55-2,0 0 2,27 54-1,-27-27 2,0 27-1,0 28 0,0-1 0,0 27 0,-1 27 0,1 1 0,0-1 1,27 28-3,-27-1 3,0-27-1,27 1 0,0-28 1,27-27-2,0-27 2,0-26-3,0-28 3,0-27-1,0 0 0,0 0 0,81-27 0,-54 0 4,-27-81-3,81 27-2,-81-55 1,81 1-1,-54-27 3,28-27-3,-28-28 1,27 1 0,-27 0 0,27-28 0,-27 28 0,0-1 1,0 28-2,0 0 1,-27 0 0,27 53 0,-27-26 0,0 27 0,0 27 0,0 0 0,0-1-1,0 28 2,-54 27-1,54 0 0,-81 0 0,81 0 0,-81 27 0,27 0-1,-1 0 2,1 0-1,0 54 0,-27-54 0,0 108 0,0-53-1,-27 26 1,27 0 1,-27 0-1,0 0 0,0 27 0,0-26 0,0 26 0,-27 27 0,26 27 0,1-26 0,0 26 0,27-27 0,-27 27 0,27-26 0,27-28 0,0 0 0,27-54 0,0 0 0,0-27 0,27 0 0,81-108 15,-27-27-10,0 27-6,0-54 2,0 26-1,0-26 0,27 0 0,-54 0 0,27-1 0,0 1 0,-27 27 0,27 0-1,-54 27 2,27-1-1,-27 1 0,0 0 0,0 0 0,0 27 0,0-27 0,-108 27-1,108 0 2,-81 26-1,27 1 3,0 0-5,-27 0 1,27 27 1,-27 0 0,27 0 0,-27 0 18,-189 217-1,216-136-21,-135 271 5,134-271 10,1 270-12,54-242 1,0-1-2,0 0 1,0 27 2,0-27 0,82 1-2,-82-28 1,54 0-1,-54 0 2,81-54-1,-54 27 0,27-54 1,0 27-2,0-27 1,0 0 0,27-81 0,0 27-1,0-27 2,0 0-2,0-28 2,-27-26-1,27 0 0,0 0 0,-27-1 0,0 1 0,0 27 0,0 0 0,-27 0 1,28-1 0,-28 1-3,-27 27 2,27-27 0,-27 0 0,0-1 0,0 1 0,0-27 0,-81 27 0,81-27 0,-109 26 0,82 1 0,-27 0 0,0 27-1,-27 0 2,27 27-1,0-1 0,27 55 0,-27 0 0,0 0-1,27 55 2,-27 26-2,27 0 3,0 27-3,0 0 1,0 28 1,0-1-2,27 27 0,0-27 3,0-26-3,0-1 1,0 27 0,54-54-1,-54 27 1,81-27 1,0 1 0,-27-1-2,0-27 1,27 0 0,-27 0 0,27-27 0,0 0 0,27-27 0,-26 0 0,-1 0-1,27 0 2,-27-81-1,27 27 0,-27 0 0,27-54 0,-27-1 0,27 1 0,-27-27 20,270-595-20,-324 621-2,28 1 0,-28 0 2,-27 27 0,0 0 0,0 0-1,0 26 2,0 1-1,0 27 0,0-27 0,-82 54 0,82-27-1,-54 0 2,-27 27 3,0 0 1,54 108-6,-27-54 1,27 55 0,-27-1-1,27 27 2,-27 0-1,27 28 19,-108 648-15,108-540-7,27-163 3,0 0 0,0 0-1,0-27 1,0-27 1,54 28-1,-54-55 0,0 0-1,81 0 2,-81 0-1,54-27 0,-27-54 4,27-54 1,-27 26-7,0-26 3,0 27-1,0-27 0,0 0 0,0-28-1,-27 28 2,27 0-1,-27-27 0,0 27 0,0-1 0,0-26 0,0 27 0,0 0 0,-54-1 0,54 1 0,-54 27 0,54 0 0,-81 0 0,81 0 1,-81 27-2,81-1 1,-54 28 0,54 0 0,-54 27 0,27 0 4,27 54-4,0 1 1,0 26-2,0 27 0,0 0 2,0 27-2,0 1 2,0 26-1,0-27 0,0 0 0,0 1 1,0-1-2,0-27 1,54 0 0,-54-27 0,0 1 1,27-28-2,-27 0 1,54 0-1,-54-27 3,54 0-3,-27 0 2,0-27-2,0 0 1,0 0 0,0-54 0,27 54 0,-27-135 0,27 54 0,0-1 0,0-53 0,28 27 0,-28-54 1,0 26-3,0-26 4,0 0-4,0 0 3,0 26-1,0-26 0,0 27 0,0-1 1,-27 28-2,27 0 1,-27 27 0,0 27 0,-27 0 0,27 27 0,-27 81 16,27-54-16,-27 135 1,27-54-2,-27 0 1,27 55 1,-27-28-1,27 54-1,-27-27 2,27 1-1,-27-28-1,27 27 0,-27 0 2,27-27-1,0 1 0,0-28 0,0 0 0,0 0 0,0-27 0,0-27 0,27 0 0,0-27 0,0 0 0,0 0 0,1 0 0,26-81 0,27 0 0,-27 0 0,27 0 0,0-55 19,378-567-16,-378 568-5,-27-27-2,-27 26 3,28 28 2,-28 0-2,-27 0 2,27 27-1,-27 27 0,0-1 0,0 28 0,-27 136 16,0-28-15,0 27-1,-54 27-1,54 27 1,-81 1 1,54 26-1,-54 0-1,26-26 1,-26 26 0,27-27 0,-27-26 0,27-1 0,0 0 0,27-27-1,-27-26 3,54-1-3,-27-27 1,27 0-1,0-27 2,0 0-1,0 0 0,81-27 0,0 0 4,-81-81-4,81 81-1,0-108 2,-27 54-2,0-28 2,1 1-1,-1 0 0,0 27 0,0-27-1,-27 0 2,27 0-1,0-1 0,-27 1-1,27 0 2,-27-27-1,27 27 0,-27-27 0,0 26 0,27 1 0,-27 0 0,0 0 0,0 0 0,-27 54 0,27-27 0,-27 27-1,27 0 2,-27 81 10,0 81-6,0-54-5,0 27 0,0 0 0,0 1-1,-54 26 2,54-27-1,0 27 0,-81-26 0,81-1 0,-27-27 0,27 27 0,0-27-1,-54 0 2,54-26-1,0-1 0,0 0 0,0 0 0,0-27 0,0 0 0,81-27 0,-81 27 0,54-27 0,0 0 4,0 0-4,0-81-1,-27 81 2,27-108-1,0 54 0,27-28 0,-27 1 0,0 0 0,27-27 0,-26 27 0,26-27 0,-27-1 20,270-351-22,-243 352 4,-27 54 10,0-27-11,-54 54 11,0 108-6,-54 27-2,54-27-2,-54 1-3,54 26 1,-81 0 0,54 0 0,0 0 0,-27 1 0,27-1 0,0-27 0,0 0 1,27 0-2,-27 0 1,27-26 0,0-1 0,0-27-1,0 0 2,81-27 7,-27-54-4,27-55 0,-27 55-4,-27-54 0,27 27 0,27-27 0,-27-27-1,0 26 2,27 1-1,-27 0 0,0 0 0,0 0-1,0 26 2,-27 1-2,27 27 2,-27 0-1,-27 27 0,27 0 0,-27 0 0,0 81 28,-81 27-23,81 0-5,-81 0 0,27 1-1,0 26 1,0 0 0,-27 0-1,27 0 2,0 1-1,0-1 1,0-27-2,0 0 1,27-27 0,-27 0 0,27-27 0,27 0 0,0 0 1,-27-27-2,27-54 13,0-54-7,54 27-6,-54 27 1,0-54 0,54 27 0,-54-28 0,0 28 0,0 0 0,0 0 0,0 0 0,0 0 0,0-1 0,-81 28 0,81-27 0,-54 27 3,54-27-5,-81 27 1,27 0 1,0 0-1,0 27 2,0 0 0,27-1-1,-27 1-1,26 27 0,-26 0 2,27 0-1,0 82 1,0-82-2,0 108 0,0-27 3,27 27-3,-27 0 1,27 1 0,0-1 0,0 0 0,0 0 0,0 0 0,0-27 0,0 1 0,0-1 0,54-27 0,-54 0 0,0 0 0,81 0 0,-81-27 0,27 0 0,-27 0 0,27 0 4,-27-81 20,-54-27-20,54 27-5,-27-27 2,27 0-1,-54 0 0,54-1 0,-54 1 0,54 0 0,-81 0 0,81 0 0,-27 27 0,0-27 1,0 26-2,0 28 1,0-27 0,27 27 0,-27 0 0,0 27 0,27-27 0,-27 27 4,27 81 17,0 28-17,0-55-4,0 27-1,0 0 1,0 27-1,0-27 1,0 27 1,0-26-1,54-1 0,-54 0 0,0-27 0,0 0 0,54 0 0,-54-27 0,0 0 0,27 0 0,-27-135 20,0 54-20,0 0 0,0-27 0,0-27 0,0-1 20,-54-513-21,54 514 6,-54-108-7,54 135 1,0 26 1,-27 1-1,27 0 1,0 27 18,-27 27-20,27 162 10,0-107-8,0 26 0,0 0 0,54-27 0,-54 0 0,0 0 0,54 0 0,-54 0-1,0-27 2,54 28-1,-54-28 0,0 0 0,27 0 0,-27 0 0,0 0 5,0 0-6,27-27 1,-27 27 0,0 0 4,0-54 37,0-27-37,-54 0-3,54 0-1,0-1 0,-54 1 1,54-27-1,0 27 0,-54-27 1,54 27-1,-27 0 0,27 0 1,-27 0-3,27-1 1,0 28 0,-27-27 1,27 27-1,0 0 5,-27 27-5,27 81 14,0-27-13,0 1 0,0 26 1,0 27-1,54-27-1,-54 27 2,0 0-2,54 1 1,-54-28-1,54 0 2,-54 0-1,27 0 0,0 0-1,0 1 2,0-28-2,0 0 2,0 27-1,-27-54 1,27 27-2,0-27 0,0 0 6,0-27-2,-27-54 32,0 0-28,0 27-4,-54-27 3,54 27 0,0 0-6,0 0 9,81 27-8</inkml:trace>
    </iact:actionData>
  </iact:action>
  <iact:action type="remove" startTime="404249">
    <iact:property name="style" value="instant"/>
    <iact:actionData xml:id="d147" ref="#d96"/>
  </iact:action>
  <iact:action type="remove" startTime="404294">
    <iact:property name="style" value="instant"/>
    <iact:actionData xml:id="d148" ref="#d71"/>
  </iact:action>
  <iact:action type="remove" startTime="404860">
    <iact:property name="style" value="instant"/>
    <iact:actionData xml:id="d149" ref="#d114"/>
  </iact:action>
  <iact:action type="remove" startTime="405692">
    <iact:property name="style" value="instant"/>
    <iact:actionData xml:id="d150" ref="#d72"/>
  </iact:action>
  <iact:action type="remove" startTime="405908">
    <iact:property name="style" value="instant"/>
    <iact:actionData xml:id="d151" ref="#d91"/>
  </iact:action>
  <iact:action type="remove" startTime="406044">
    <iact:property name="style" value="instant"/>
    <iact:actionData xml:id="d152" ref="#d90"/>
  </iact:action>
  <iact:action type="remove" startTime="406136">
    <iact:property name="style" value="instant"/>
    <iact:actionData xml:id="d153" ref="#d113"/>
  </iact:action>
  <iact:action type="remove" startTime="406433">
    <iact:property name="style" value="instant"/>
    <iact:actionData xml:id="d154" ref="#d94"/>
  </iact:action>
  <iact:action type="remove" startTime="406448">
    <iact:property name="style" value="instant"/>
    <iact:actionData xml:id="d155" ref="#d93"/>
  </iact:action>
  <iact:action type="remove" startTime="406467">
    <iact:property name="style" value="instant"/>
    <iact:actionData xml:id="d156" ref="#d92"/>
  </iact:action>
  <iact:action type="remove" startTime="406467">
    <iact:property name="style" value="instant"/>
    <iact:actionData xml:id="d157" ref="#d95"/>
  </iact:action>
  <iact:action type="add" startTime="404212">
    <iact:property name="dataType" value="strokeEraser"/>
    <iact:actionData xml:id="d158">
      <inkml:trace xmlns:inkml="http://www.w3.org/2003/InkML" xml:id="stk107" contextRef="#ctx0" brushRef="#br1">38586 18529 0,'0'0'3,"-27"0"2,0 81-2,0 1 2,0-1-2,0 27 2,-27 54 0,0-27-2,0 55 2,-27-28 30,-459 1082 10,405-973-30,270-460-10,-135 80-3,81 1 2,-27 0 1,-27-54-1,27 26-1,-27-26 2,27-27-1,-27 26-3,0-53 2,0 0 0,0-1 0,0 1 2,-27 27-1,27-1-1,-27 28 3,0 0-3,0 26 1,0 55 0,0 0 0,-81 54 0,81-27-1,-54 27 2,54 0-1,-54 27 0,0 0 4,0 81 0,27-27-5,-27 0 2,27 54-2,0 28 2,0-1-2,-27 54 2,27 1-1,-27 26 0,0 0 0,26 1 0,-26-1 0,27-27 0,-27 1 0,27-28 0,0-27 0,0 1 0,0-55-1,27 27 2,0-54-1,0 0 0,0-27 0,0 0 0,54 0 5,-54-135 10,0 54-15,0-27 0,0 0 0,0-55 0,54 1 0,-54-27 0,54 0 0,-27-55 0,0-26 0,0-1-1,28 1 1,-1-28 1,-27 1-1,27 26 1,0 28-2,0 27 1,-27 26 0,0 28 0,0 0-1,-27 54 3,27 27-3,-27 0 1,0-1 1,0 28 2,0 109 5,-54-82-8,54 81 0,0 0 0,0 0 0,-54 27 0,54 27-1,0 1 3,-27 26-3,27 27 1,0 1 0,-27 26 0,27 28 1,0-1-2,0-27 1,0 28 0,0-55-1,54-27 2,-54-26-1,81-28 0,-81 0 0,54-54 0,0 0-1,0-27 1,-27 0 1,27-27-2,0 0 1,0 0 1,0-54-1,0 0 0,0-27 0,27-27 0,-27 0 0,27-55-1,-27-53 2,0 0-1,28-28 0,-28 1 0,0-28 0,0 28 0,27-28 0,-27 55 1,0-1-2,-27 1 1,27 54 0,-27-1 16,54-323-17,-81 404 13,-81 82-14,81 82 2,-81 26-1,81 27 1,-81 0-1,27 28 2,-27-1 0,27 27-2,0 1 2,0 26-2,-1-27 1,1 28 0,0-1 0,27 0 1,0-26-2,0-28 1,27 27 1,0-53-2,0-28 1,0-27 0,0 0 0,0-27-1,0-27 2,54 0-1,-54 0-1,54-27 6,-27-54-1,-27-27-4,54-27 0,1-27 0,-28-55 0,27 1 0,0-54 0,0 26 1,0-26-2,0-1 0,27 1 2,-27 26 0,0 28-2,0 0 1,27-1-1,-54 1 3,27 0-3,0 26 1,-27 28 0,0 0 0,0 0 0,-27 54 0,0-1 0,0 28 0,0 27 0,0 0 0,-81 27 4,81 108 0,-54-26-4,54 26 0,-81 27 0,54 0 0,-27 28 0,27-1 0,-27 27 0,27-27 0,-27 28 0,27-28 0,0 0 0,0 28 0,0 26 0,27-26 0,-27 26 1,27 0-1,0-26-1,0-1 1,0 0 0,81-53-1,-81-1 2,81-54 0,-81-27-2,81 0 1,-27-27 0,-27 0 0,27-27 0,-27 0 0,27-81 0,0 27 0,0-54-1,27-27 1,0-28 1,0-26-2,0-27 2,27-1-1,-26 1 0,26 26 0,0-26 0,-27 27 0,0 26 0,0 28 1,0-27-2,-54 54 1,27-1 0,-27 1 0,0 27 0,-27 27 0,27 0 0,-27 27 0,-81 135 12,81-27-13,-135 27 2,54 28-1,0-1-1,-54 54 2,27 28-1,0-1-1,-1 27 2,1 28-1,27-1 0,0-26 0,27-1 0,27 1 0,-27-28 0,54-53 0,0-1 0,0-54 0,0-27 1,54 0-2,-54-27 1,108-27 1,-54 1-2,0-28 1,27 0 0,27 0 0,-26-109 0,26 55 1,27-54-2,0-27 1,0-28 1,27-53-2,-27-27 1,27-1 0,-27-26 0,28-1 0,-28 28 0,0-28-1,0 55 3,0-1-3,-27 55 1,0 27-1,0 0 2,-27 53-1,0 1-1,-27 27 2,-27 27-1,27 0 0,-27 27 0,1 0 0,-1 0 0,0 81 4,0 55 1,-27-82-6,0 54 0,0 0 3,0 0-2,0 0-2,0 28 4,0-1-3,0 27 1,0 1 0,0 26 0,0-27 0,0 28 0,0-28 0,0 0 0,0-27 0,81-26 0,-81-28-1,108-27 3,-54-27-3,0 0 2,27-27-2,0 0 0,27-108 2,0 27-1,0-55 0,27-26 0,27-27 1,1-1-2,-1-26 1,27 0 0,-27-1 0,0 1 0,-27 26 0,0 1 11,244-352-10,-298 379 3,54-163-6,-81 190 1,0 0 0,-27 26 1,0 55 0,-27 0 0,0 0 0,0 27 4,0 162 5,-81-54-10,81 28 2,-54 26-2,0 27 1,0 1 1,0 26-3,0 0 4,0 1-3,0-1 1,27 0 0,-28-26 0,28 26 1,0 0-3,0 28 3,0-28-1,0 0 1,27 1-2,0-55 1,0 27 0,0-54 0,0 1 0,81-55 0,-81 0 0,54-27 0,28-27 4,-28 0-4,0-108 0,0 0 0,0-1 1,27-80-2,0 27 1,27-55 0,-27 28 0,0-27 0,27-1-1,-27 1 19,270-542-15,-188 380-4,-82 188-1,54-161 6,-108 215-6,0 1 2,0 27 1,0 27-2,-27 54 1,0-27 1,-54 189 11,54-54-11,-81 27-2,81 27 1,-108 28 1,54 26-2,-27 28 0,27-28 2,-28 27-1,1-26 0,0-1 0,0 0 0,27 1-1,0-1 2,0-27-1,0 28 17,27 378-18,27-460 1,0-54 13,108 54-15,-27-108 2,0-135-2,-27 27 1,27 0 1,-27-55 0,55 1 0,-28 0 1,0-1-2,27-26 1,0 27 0,-27-1 0,27 1 0,0 0 16,216-379-14,-270 433 4,-27 26-9,27-53 0,-54 108 2,0 0 1,-54 135 11,54-27-11,-135 1 0,54 53 0,-27 0 0,0 27 0,-27 1 0,27 26 0,-27-27 0,27 28 0,0-1 0,26 0 0,1 1 0,0 26 0,27-26 0,0-1 0,27 0 0,0-26 0,27-55 0,0 0 0,0-27 0,0-27 0,0 0 0,108-54 0,-54 0 1,27 0-1,0-81-1,28 0 1,-1-27 0,54-27 0,-27-28 0,27-26 0,27 27 0,-27-28-1,0 1 2,1 0-1,-28 26 0,-27 28 0,0 0 0,0 27 0,-27-28 0,-27 28 0,0-27 0,0 27 0,0-1-1,-27-26 2,0 27-1,-27 27 0,0-27 0,0 26 0,0 28-1,0 0 2,0 27-1,0 0 0,-81 27 1,27 108 2,0-54-3,0 55 0,-27-1 0,0 27 15,-324 460-5,161-189 2,163-298-16,-27 190 2,108-217 6,0 54-6,0-108 2,0 0-2,81 0 3,0-27 4,-27-81-6,27 0 1,1 27-1,-1-54 2,0-1 0,27 1-2,0-27 1,0 0 0,0 27 0,-27-28 0,27 28-1,-27 0 2,-27 27 0,0-27-2,0 53 1,-27-26 0,0 54 0,0-27 1,0 27 2,-27 108 9,-108-81-12,108 108 0,-108-26 0,27-1 0,0 27 0,-27 27 0,0-27 0,0 28 0,0-28 0,0 27-1,27-27 2,-27 28-2,26-28 3,28 27-3,0-54 0,27 0 2,0 0-1,0-26 0,27-28 0,0 0 0,108-27 5,-108-81-6,108-1 1,-26 1 0,26-54 0,0 27 1,0-55-2,27 1 1,-27 0 0,27 0 0,-27 26-1,-27 1 2,0 0-1,0 0 0,-27-1-1,0 1 2,1 27-1,-28 0 0,-27-1 0,0 1 0,0 27-1,0 27 3,0 0-3,-55 0 1,55 27 0,-54 0-1,-54 27 7,54 54-8,0 27 3,-27 0-1,0 27 0,-27 28-1,27-1 2,-54 0-1,27 27 0,0 1 0,-27-1 0,0 0 0,-1 1 0,1-1 0,0 0 0,27 28 0,27-28-1,0-27 2,27 0-1,0 1 0,27-28 0,27-27 1,0-27-2,0 0 0,108-27 2,-27 0 3,27-27 1,-81 0-3,27 0-4,0 0 1,0 0 5,0-54-1,-27 54-1,0-54-2,0 27-1,0-27 0,0-27 2,0 0-1</inkml:trace>
    </iact:actionData>
  </iact:action>
  <iact:action type="add" startTime="2598">
    <iact:property name="dataType" value="strokeEraser"/>
    <iact:actionData xml:id="d159">
      <inkml:trace xmlns:inkml="http://www.w3.org/2003/InkML" xml:id="stk108" contextRef="#ctx0" brushRef="#br1">43396 28565 0,'-135'-108'3,"270"216"-3,-324-270 14,54-109 3,27-243-1,27 108 1,54 298 1,-54 568-2,-81 406 0,26-82 2,55-270-2,81-433-15,-27 136 14,27-163-13,0 27 14,54-216 0,54-298 1,-53-298 0,-55-107 0,-109 135-1,28 486 2,54 190-2,-27 27 1,27 298-1,27-163-13,-27 541 11,0-27 3,27-270-1,54-244 1,-27-216 0,54-406 1,-54 298-17,81-677 14,-80 163 2,-28 324 0,-82 190-1,82 162-15,-54 27 15,0 270 1,-27 244 0,27 163-1,54-28 0,0-325 2,108-269-1,-54-353-1,81-351 1,-53-27 0,26 189-1,-81 378-14,27-242 13,-27 161 2,-27 163-1,0 298 2,-108 216-2,54 135 1,27-460-16,27 379 15,108-270 0,0-217 1,0-271-1,54-324 2,-54-135-2,-27 297 1,-54 109 0,-27 135-1,0 108 1,0 108 0,-27-81-15,0 324 13,-27 82 1,27 27 2,27 54-2,0-352 0,0-108 2,0-351-2,81-190 1,27 27-1,-81 162 2,-27 244-16,-108-108 13,27 135 1,0 54 1,-54 243-1,0 136 4,0 189-4,108-163 2,81-134-5,81-271 4,27-325 0,-27-134 0,-108 350-15,27-269 13,-27 80 2,-81 109-1,-27 108 0,-27 81 1,0 189 1,81-108-17,-81 298 15,27 108 0,54 108 0,27-108 2,135-271-2,0-324 1,0-298 0,-54-162-1,-81 135 1,-81 109 0,-108 134 1,27 82-3,54 108 2,27 162-1,-28 163 2,55 324-1,54-27-1,217-189 1,-1-271-1,54-324 1,-189 81-15,243-568 14,-81-54 1,-188 243-2,-137 189 3,-215 136-2,54 81 1,81 162-1,54 217 2,27 80-2,81 55 1,54 0-1,-54-352-14,216 136 17,81-163-18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53A00-77C3-4E2E-933B-54B7B533833C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F738-0EC8-4EE9-9BB3-28E6E2F7D3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882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53A00-77C3-4E2E-933B-54B7B533833C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F738-0EC8-4EE9-9BB3-28E6E2F7D3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182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53A00-77C3-4E2E-933B-54B7B533833C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F738-0EC8-4EE9-9BB3-28E6E2F7D3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058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53A00-77C3-4E2E-933B-54B7B533833C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F738-0EC8-4EE9-9BB3-28E6E2F7D3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53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53A00-77C3-4E2E-933B-54B7B533833C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F738-0EC8-4EE9-9BB3-28E6E2F7D3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069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53A00-77C3-4E2E-933B-54B7B533833C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F738-0EC8-4EE9-9BB3-28E6E2F7D3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893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53A00-77C3-4E2E-933B-54B7B533833C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F738-0EC8-4EE9-9BB3-28E6E2F7D3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998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53A00-77C3-4E2E-933B-54B7B533833C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F738-0EC8-4EE9-9BB3-28E6E2F7D3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777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53A00-77C3-4E2E-933B-54B7B533833C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F738-0EC8-4EE9-9BB3-28E6E2F7D3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756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53A00-77C3-4E2E-933B-54B7B533833C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F738-0EC8-4EE9-9BB3-28E6E2F7D3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948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53A00-77C3-4E2E-933B-54B7B533833C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F738-0EC8-4EE9-9BB3-28E6E2F7D3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581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53A00-77C3-4E2E-933B-54B7B533833C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6F738-0EC8-4EE9-9BB3-28E6E2F7D3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7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11/relationships/inkAction" Target="../ink/inkAction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microsoft.com/office/2011/relationships/inkAction" Target="../ink/inkAction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microsoft.com/office/2011/relationships/inkAction" Target="../ink/inkAction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microsoft.com/office/2011/relationships/inkAction" Target="../ink/inkAction4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A9D28-6D4C-4697-B4BB-17B958B4E7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782" y="256948"/>
            <a:ext cx="5829300" cy="1652239"/>
          </a:xfrm>
        </p:spPr>
        <p:txBody>
          <a:bodyPr/>
          <a:lstStyle/>
          <a:p>
            <a:r>
              <a:rPr lang="en-GB" dirty="0"/>
              <a:t>Mark scheme with Mr Toyne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E1227-6233-4C2B-8731-A6DA63034C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16F9A-8D16-422C-BD7A-78EC67D16F6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7" y="2121598"/>
            <a:ext cx="5638165" cy="73660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D456D37-6AF6-4634-A08E-834B3F15F8B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625859" y="7898039"/>
              <a:ext cx="2" cy="2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D456D37-6AF6-4634-A08E-834B3F15F8B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25859" y="789803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A7919F2-9565-4FD0-87CD-C49D7A570F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97625" y="11731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24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691"/>
    </mc:Choice>
    <mc:Fallback>
      <p:transition spd="slow" advTm="286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A9D28-6D4C-4697-B4BB-17B958B4E7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782" y="256948"/>
            <a:ext cx="5829300" cy="1652239"/>
          </a:xfrm>
        </p:spPr>
        <p:txBody>
          <a:bodyPr/>
          <a:lstStyle/>
          <a:p>
            <a:r>
              <a:rPr lang="en-GB" dirty="0"/>
              <a:t>Mark scheme with Mr Toyne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E1227-6233-4C2B-8731-A6DA63034C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74435C-EE43-49D9-AE77-30DF2632AEB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" y="2269193"/>
            <a:ext cx="5676900" cy="684974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968E52E-D098-4DAD-9DBB-7214727F22D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69720" y="2717280"/>
              <a:ext cx="2763000" cy="4022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968E52E-D098-4DAD-9DBB-7214727F22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60360" y="2707920"/>
                <a:ext cx="2781720" cy="4041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D84855A-E9C6-4183-A96C-EB817A651D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97625" y="11731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22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169"/>
    </mc:Choice>
    <mc:Fallback>
      <p:transition spd="slow" advTm="348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A9D28-6D4C-4697-B4BB-17B958B4E7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782" y="256948"/>
            <a:ext cx="5829300" cy="1652239"/>
          </a:xfrm>
        </p:spPr>
        <p:txBody>
          <a:bodyPr/>
          <a:lstStyle/>
          <a:p>
            <a:r>
              <a:rPr lang="en-GB" dirty="0"/>
              <a:t>Mark scheme with Mr Toyne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E1227-6233-4C2B-8731-A6DA63034C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3EFC3E-A96E-4BB0-83E2-A1F2B47BC38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" y="2387600"/>
            <a:ext cx="5625465" cy="74168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65C0A26-161F-4BE0-AADF-689D33D63FB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75880" y="11267280"/>
              <a:ext cx="4270680" cy="389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65C0A26-161F-4BE0-AADF-689D33D63F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6520" y="11257920"/>
                <a:ext cx="4289400" cy="4086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8A93FD1-8D61-4475-9B45-C753459230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97625" y="11731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73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425"/>
    </mc:Choice>
    <mc:Fallback>
      <p:transition spd="slow" advTm="498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A9D28-6D4C-4697-B4BB-17B958B4E7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782" y="256948"/>
            <a:ext cx="5829300" cy="1652239"/>
          </a:xfrm>
        </p:spPr>
        <p:txBody>
          <a:bodyPr/>
          <a:lstStyle/>
          <a:p>
            <a:r>
              <a:rPr lang="en-GB" dirty="0"/>
              <a:t>Mark scheme with Mr Toyne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04404C-3F9C-4749-9952-8DEF859A1C2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39" y="2461846"/>
            <a:ext cx="5953055" cy="558499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4826AAC-4D73-4394-BB95-945292DEAF1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753280" y="6310440"/>
              <a:ext cx="3259080" cy="1461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4826AAC-4D73-4394-BB95-945292DEAF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43920" y="6301080"/>
                <a:ext cx="3277800" cy="147996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296ECF1-59DA-4DA5-893C-3EC5F4C51B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97625" y="11731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2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961"/>
    </mc:Choice>
    <mc:Fallback>
      <p:transition spd="slow" advTm="430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</TotalTime>
  <Words>20</Words>
  <Application>Microsoft Office PowerPoint</Application>
  <PresentationFormat>Widescreen</PresentationFormat>
  <Paragraphs>4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Mark scheme with Mr Toyne</vt:lpstr>
      <vt:lpstr>Mark scheme with Mr Toyne</vt:lpstr>
      <vt:lpstr>Mark scheme with Mr Toyne</vt:lpstr>
      <vt:lpstr>Mark scheme with Mr Toyne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 scheme with Mr Toyne</dc:title>
  <dc:creator>Kyle Toyne</dc:creator>
  <cp:lastModifiedBy>Kyle Toyne</cp:lastModifiedBy>
  <cp:revision>2</cp:revision>
  <dcterms:created xsi:type="dcterms:W3CDTF">2021-01-09T13:53:00Z</dcterms:created>
  <dcterms:modified xsi:type="dcterms:W3CDTF">2021-01-09T15:07:00Z</dcterms:modified>
</cp:coreProperties>
</file>