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Action1.xml" ContentType="application/vnd.ms-office.inkAction+xml"/>
  <Override PartName="/ppt/notesSlides/notesSlide15.xml" ContentType="application/vnd.openxmlformats-officedocument.presentationml.notesSlide+xml"/>
  <Override PartName="/ppt/ink/inkAction2.xml" ContentType="application/vnd.ms-office.inkAction+xml"/>
  <Override PartName="/ppt/notesSlides/notesSlide16.xml" ContentType="application/vnd.openxmlformats-officedocument.presentationml.notesSlide+xml"/>
  <Override PartName="/ppt/ink/inkAction3.xml" ContentType="application/vnd.ms-office.inkAction+xml"/>
  <Override PartName="/ppt/notesSlides/notesSlide17.xml" ContentType="application/vnd.openxmlformats-officedocument.presentationml.notesSlide+xml"/>
  <Override PartName="/ppt/ink/inkAction4.xml" ContentType="application/vnd.ms-office.inkAction+xml"/>
  <Override PartName="/ppt/notesSlides/notesSlide18.xml" ContentType="application/vnd.openxmlformats-officedocument.presentationml.notesSlide+xml"/>
  <Override PartName="/ppt/ink/inkAction5.xml" ContentType="application/vnd.ms-office.inkAction+xml"/>
  <Override PartName="/ppt/notesSlides/notesSlide19.xml" ContentType="application/vnd.openxmlformats-officedocument.presentationml.notesSlide+xml"/>
  <Override PartName="/ppt/ink/inkAction6.xml" ContentType="application/vnd.ms-office.inkAction+xml"/>
  <Override PartName="/ppt/notesSlides/notesSlide20.xml" ContentType="application/vnd.openxmlformats-officedocument.presentationml.notesSlide+xml"/>
  <Override PartName="/ppt/ink/inkAction7.xml" ContentType="application/vnd.ms-office.inkAction+xml"/>
  <Override PartName="/ppt/notesSlides/notesSlide21.xml" ContentType="application/vnd.openxmlformats-officedocument.presentationml.notesSlide+xml"/>
  <Override PartName="/ppt/ink/inkAction8.xml" ContentType="application/vnd.ms-office.inkAction+xml"/>
  <Override PartName="/ppt/notesSlides/notesSlide22.xml" ContentType="application/vnd.openxmlformats-officedocument.presentationml.notesSlide+xml"/>
  <Override PartName="/ppt/ink/inkAction9.xml" ContentType="application/vnd.ms-office.inkAction+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Action10.xml" ContentType="application/vnd.ms-office.inkAction+xml"/>
  <Override PartName="/ppt/notesSlides/notesSlide30.xml" ContentType="application/vnd.openxmlformats-officedocument.presentationml.notesSlide+xml"/>
  <Override PartName="/ppt/ink/inkAction11.xml" ContentType="application/vnd.ms-office.inkAction+xml"/>
  <Override PartName="/ppt/notesSlides/notesSlide31.xml" ContentType="application/vnd.openxmlformats-officedocument.presentationml.notesSlide+xml"/>
  <Override PartName="/ppt/ink/inkAction12.xml" ContentType="application/vnd.ms-office.inkAction+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44"/>
  </p:notesMasterIdLst>
  <p:sldIdLst>
    <p:sldId id="256" r:id="rId4"/>
    <p:sldId id="281" r:id="rId5"/>
    <p:sldId id="314" r:id="rId6"/>
    <p:sldId id="282" r:id="rId7"/>
    <p:sldId id="385" r:id="rId8"/>
    <p:sldId id="295" r:id="rId9"/>
    <p:sldId id="386" r:id="rId10"/>
    <p:sldId id="342" r:id="rId11"/>
    <p:sldId id="387" r:id="rId12"/>
    <p:sldId id="414" r:id="rId13"/>
    <p:sldId id="315" r:id="rId14"/>
    <p:sldId id="439" r:id="rId15"/>
    <p:sldId id="440" r:id="rId16"/>
    <p:sldId id="441" r:id="rId17"/>
    <p:sldId id="442" r:id="rId18"/>
    <p:sldId id="330" r:id="rId19"/>
    <p:sldId id="415" r:id="rId20"/>
    <p:sldId id="443" r:id="rId21"/>
    <p:sldId id="417" r:id="rId22"/>
    <p:sldId id="418" r:id="rId23"/>
    <p:sldId id="313" r:id="rId24"/>
    <p:sldId id="312" r:id="rId25"/>
    <p:sldId id="388" r:id="rId26"/>
    <p:sldId id="389" r:id="rId27"/>
    <p:sldId id="296" r:id="rId28"/>
    <p:sldId id="285" r:id="rId29"/>
    <p:sldId id="353" r:id="rId30"/>
    <p:sldId id="423" r:id="rId31"/>
    <p:sldId id="316" r:id="rId32"/>
    <p:sldId id="434" r:id="rId33"/>
    <p:sldId id="435" r:id="rId34"/>
    <p:sldId id="436" r:id="rId35"/>
    <p:sldId id="444" r:id="rId36"/>
    <p:sldId id="438" r:id="rId37"/>
    <p:sldId id="334" r:id="rId38"/>
    <p:sldId id="419" r:id="rId39"/>
    <p:sldId id="420" r:id="rId40"/>
    <p:sldId id="421" r:id="rId41"/>
    <p:sldId id="445" r:id="rId42"/>
    <p:sldId id="42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extLst/>
  </p:cmAuthor>
  <p:cmAuthor id="1" name="Microsoft Office User" initials="Office" lastIdx="5" clrIdx="0">
    <p:extLst/>
  </p:cmAuthor>
  <p:cmAuthor id="8" name="Microsoft Office User" initials="Office [8]" lastIdx="1" clrIdx="7">
    <p:extLst/>
  </p:cmAuthor>
  <p:cmAuthor id="2" name="Microsoft Office User" initials="Office [2]" lastIdx="1" clrIdx="1">
    <p:extLst/>
  </p:cmAuthor>
  <p:cmAuthor id="9" name="Microsoft Office User" initials="Office [9]" lastIdx="1" clrIdx="8">
    <p:extLst/>
  </p:cmAuthor>
  <p:cmAuthor id="3" name="Microsoft Office User" initials="Office [3]" lastIdx="1" clrIdx="2">
    <p:extLst/>
  </p:cmAuthor>
  <p:cmAuthor id="10" name="Vicki Pugh" initials="VP" lastIdx="19" clrIdx="9">
    <p:extLst>
      <p:ext uri="{19B8F6BF-5375-455C-9EA6-DF929625EA0E}">
        <p15:presenceInfo xmlns:p15="http://schemas.microsoft.com/office/powerpoint/2012/main" userId="fb86ba5f6b825535" providerId="Windows Live"/>
      </p:ext>
    </p:extLst>
  </p:cmAuthor>
  <p:cmAuthor id="4" name="Microsoft Office User" initials="Office [4]" lastIdx="1" clrIdx="3">
    <p:extLst/>
  </p:cmAuthor>
  <p:cmAuthor id="5" name="Microsoft Office User" initials="Office [5]" lastIdx="1" clrIdx="4">
    <p:extLst/>
  </p:cmAuthor>
  <p:cmAuthor id="6" name="Microsoft Office User" initials="Office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14F"/>
    <a:srgbClr val="00642D"/>
    <a:srgbClr val="FF9900"/>
    <a:srgbClr val="F59C6B"/>
    <a:srgbClr val="00421E"/>
    <a:srgbClr val="8509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66" autoAdjust="0"/>
    <p:restoredTop sz="83174" autoAdjust="0"/>
  </p:normalViewPr>
  <p:slideViewPr>
    <p:cSldViewPr>
      <p:cViewPr varScale="1">
        <p:scale>
          <a:sx n="89" d="100"/>
          <a:sy n="89" d="100"/>
        </p:scale>
        <p:origin x="756"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5" d="100"/>
          <a:sy n="85" d="100"/>
        </p:scale>
        <p:origin x="195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7T09:04:29.792"/>
    </inkml:context>
    <inkml:brush xml:id="br0">
      <inkml:brushProperty name="width" value="0.05292" units="cm"/>
      <inkml:brushProperty name="height" value="0.05292" units="cm"/>
      <inkml:brushProperty name="color" value="#C00000"/>
    </inkml:brush>
  </inkml:definitions>
  <iact:action type="add" startTime="16802">
    <iact:property name="dataType"/>
    <iact:actionData xml:id="d0">
      <inkml:trace xmlns:inkml="http://www.w3.org/2003/InkML" xml:id="stk0" contextRef="#ctx0" brushRef="#br0">15638 3057 0,'23'-24'143,"1"24"-119,0 0-1,0 0 18,-1 24-34,1-24 9,0 0-8,-1 0 8,25 0 0,-25 0 0,1 0-7,0 0 8,-1 0 22,1 23 49,0-23-65,0 24 9</inkml:trace>
    </iact:actionData>
  </iact:action>
  <iact:action type="add" startTime="20537">
    <iact:property name="dataType"/>
    <iact:actionData xml:id="d1">
      <inkml:trace xmlns:inkml="http://www.w3.org/2003/InkML" xml:id="stk1" contextRef="#ctx0" brushRef="#br0">15401 2962 0,'-24'-24'111,"0"24"-31,1 0-47,23 24-2,-24-24 1,24 24-8,-24-1 0,1-23 73,-1 0-74,24 24-7,-24-24 24,1 0-32,-25-24 17,24 24-2,1-23-15,-25-1 1,25 24 7,-1 0 255,0 0-223,1 24 113,-1-24-130,0 0 25,1 0-48,-1 0 0,0 0 0,0 23 1,1-23 7,-1 0-9,0 0 65,1 0 16,-1 0-80,24-23 25,-24-1-8,24-23-19,-23 23 11,-1 0 182,0 24-167,1 24 8,-1-24-31,24 24-2,-24-24 9,24 23-8,-24-23 0,24 24 1,-23-24-1,-1 24 7,0-24 18,1 0-9,-25 0-1,25 0 65,-1 0-72,0 0-7,1 0-2,-25 0 25,24-48 112,24 25-8,-23 23 17,-1 23-145,24 1 0,-24-24-1,1 24 18,-1-24-9,0 0 111,1 0-94,-25 0 30,24 0-39,1 0 57,23-24-42,-24 24 1,24-24 33,0 1-65,-24-1 0,24 0 9,-23 24 150,-1 0-144,24 24 9,-24 0-24,1-1 32,-25 1 8,48 0-40,-23-24 1,-1 23-1,0-23 39,0 0 57,1 0-64,-1-23-24,24-1 9,-24 24-10,24-24 11,-23 24-4,23-23 34,-24 23-32,0-24 41,1 24 86,-1 0-119,24 24 0,-24-24-24,1 23 2,-1 1 12,-24 0-14,25-24 8,23 23-7,-24-23 6,0 0-7,1 0 80,23 24-70,-24-24-2,0 0 22,1 0-22,-1 0 40,0 0 16,0 0-54,1 0-12,-1-24 2,0 24 16,1-23 9,23-1 7,0 0 39,0 1-62,-24-25 6,0 25 66,1 23-26,-1 0-55,0 0 25,24 23-18,-23 1-6,-1 0-1,0-24-1,24 23 73,0 1-54,-24-24 4,-23 24 34,23-1-48,-23 1-7,23-24 6,1 24 1,-1-24 121,0 0-130,24-24 17,-23 24 41,23-24-34,0 1-7,-24-1-8,24 0 8,-24 24 216,24 24-199,-24 0-26,24 23 1,0-23 0,-23-24 104,-1 0-55,0 0-34,1 0 2,-1 0-17,-23 0-1,23 0-7,0 0 8,1 0 33,-1 0-25,0-24-1,24 0 41,0 1-48,0-1 16,-24 0-16,24 1 208,-23 23-208,-1 23 17,0 1-18,-23 0 81,23-24 40,1 0-103,-1 0 14,0 0-23,0 0 24,1 0 8,-1 0-15,0 0-33,1 0 0,-1 0 0,0 0 0,1 0 7,-1 0-7,0 0 1,1-24 23,-1 24 24,24-24 32,0 1-17,0-1-7</inkml:trace>
    </iact:actionData>
  </iact:action>
  <iact:action type="add" startTime="33122">
    <iact:property name="dataType"/>
    <iact:actionData xml:id="d2">
      <inkml:trace xmlns:inkml="http://www.w3.org/2003/InkML" xml:id="stk2" contextRef="#ctx0" brushRef="#br0">10567 4052 0,'24'0'14,"-24"-24"42,-24 1-7,1 23 15,-1 0-49,0 0-6,0 0 6,1 0 33,-1 0-24,0 0 9,1 0-2,-1 0 1,0 23-8,1 1 0,-1 0 24,24-1 48,0 1-63,0 0-26,24-1 2,-1 1-2,1 0 1,0-1 32,-1-23-24,-23 24-8,24 0 0,0-24 8,-1 24 0,1-24 0,-24 23 0,48 1-8,-25-24 48,-23 24-48,24-24 24,0 0-15,-1 0-2,1 0 73,0 0 8,-1-24-48,-23 0-8,0 1-24,0-1 8,0 0-8,0 0-8,0 1 89,0-25-72,0 25-11,0-1 2,-23-23 16,-1 47 24,0 0-24</inkml:trace>
    </iact:actionData>
  </iact:action>
  <iact:action type="add" startTime="92761">
    <iact:property name="dataType"/>
    <iact:actionData xml:id="d3">
      <inkml:trace xmlns:inkml="http://www.w3.org/2003/InkML" xml:id="stk3" contextRef="#ctx0" brushRef="#br0">13387 9952 0,'-24'-24'80,"0"24"-25,1 24-30,-1-24 6,0 23-21,1 1 5,-1 0 8,24 0 33,-24-1-24,24 1-16,-23 0-7,23-1-2,0 1 3,0 23 6,-24-23-10,0 23 4,24 1-4,0-24 2,0-1 0,0 1 1,0 0 14,0-1-6,0 1-10,0 0 26,0-1-18,0 1-7,24 0 0,0 23 1,-1-23-2,1 0 2,0-1-2,-1 1 3,1 0-3,0-24 64,-1 23-62,1-23-2,0 0 2,0 0-2,-1 0 9,1 0-7,0 0-2,-1 0 2,1 0 6,0 0 2,-1 0-10,1 0 57,0 0-23,-24-23-26,23 23-6,1 0-2,-24-24 9,24 24 8,-24-24-7,0-23-10,24 23 19,-1 0-12,-23-23 11,0 23-2,0 1 9,0-1-15,0 0 6,0 1-7,0-1 1,0 0 6,0 1-13,0-1 5,0 0 0,0-23 9,0 23 16,0 0-16,-23 1-16,23-1 8,-24 0 0,24 1 0,0-1-6,-24 24 6,0-24-1,1 1 17,23-1-17,-24 0 17,0 24 72,1 0-96,23-24 8,-24 24 120,0 0-96,1-23 0,-1 23-15,24-24-10,-24 24 9,1 0 153</inkml:trace>
    </iact:actionData>
  </iact:action>
  <iact:action type="add" startTime="98769">
    <iact:property name="dataType"/>
    <iact:actionData xml:id="d4">
      <inkml:trace xmlns:inkml="http://www.w3.org/2003/InkML" xml:id="stk4" contextRef="#ctx0" brushRef="#br0">5923 12392 0,'24'0'112,"0"0"-105,23 0 1,-23 0 9,-1 0-2,1 0 1,0 0-8,-1 0 9,1 0-9,0 0-1,23 0 3,1 0-4,-1 0 4,-23-23-3,-1 23 0,25-24 1,-25 24 56,1 0-56,0 0 8,0 0 0,-1 0-7,1 0-2,0 0 9,-1 0-7,1 0-2,0 0 34,-1 0-26,25 0 2,-25 0-2,1 0-6,0 0-2,0 0 17,-1 0 0,1 0-15,0 0-2,23 0 9,0 0-6,1 0-4,-1 0 4,-23 0-4,0 0 4,-1 0-3,25 0 8,-25 0 2,1 0-2,0 0 1,-1 0-8,1 0 16,0 0 9,0 0-17,-1 0-9,1 0 9,23 0 0,-23 0 1,0 0-8,23 0 5,-23 0 2,-1 0 0,1 0-7,0 0 7,0 24-8,-1-24 0,1 0-1,0 0 1,-1 0 0,1 23 0,0-23 24,-1 0-15,25 0-10,-24 0 3,-1 0-3,1 0 0,23 24 1,-23 0 105</inkml:trace>
    </iact:actionData>
  </iact:action>
  <iact:action type="add" startTime="101273">
    <iact:property name="dataType"/>
    <iact:actionData xml:id="d5">
      <inkml:trace xmlns:inkml="http://www.w3.org/2003/InkML" xml:id="stk5" contextRef="#ctx0" brushRef="#br0">2440 13103 0,'71'0'64,"-47"0"-56,23 0-1,-23 0 2,0-24 6,-1 24-7,1 0 1,0 0-2,23 0 9,1 0-6,46 0-3,1 0 1,0 0-1,0 0 2,-24 0-1,-24 0-1,1 0 1,-25 0 0,1 0 1,23 0-2,-23 0 1,23 0 1,-23 0-1,0 0 7,0 0 1,-1 0-8,1 0 1,0 0-2,-1 0 2,1 0-2,47 0 3,-24 0-4,1 0 4,-24 24-4,-1-24 3,1 0-2,0 0 1,-1 24 48,25-24-40,-1 0 1,-23 23 6,23-23-15,-23 24 0,0-24 1,-1 0-2,1 0 3,0 24-4,-1-24 4,1 0-4,0 0 74,23 0-47</inkml:trace>
    </iact:actionData>
  </iact:action>
  <iact:action type="add" startTime="102809">
    <iact:property name="dataType"/>
    <iact:actionData xml:id="d6">
      <inkml:trace xmlns:inkml="http://www.w3.org/2003/InkML" xml:id="stk6" contextRef="#ctx0" brushRef="#br0">11231 13198 0,'23'24'64,"1"-24"-56,0 0-1,47 0 2,0 0-2,24 23 1,23-23 0,24 24 1,-71-24-2,0 0 2,-23 0-1,-24 0 0,23 0-1,-23 0 81,-1 0-72,25 24-8,-1-24 0,-23 0 1,47 0-2,-47 0 2,47 0-2,-48 0 2,1 0 6,0 0-7,-1 0 1,1 0-2,0 0 2,0 0-2,-1 0 18,1 0-18,0 0 10,23 23-8,-23-23-3,-1 0 2,1 0 1,0 0-1,-1 0-1,1 0 1,0 0 8,0 0-8,-1 0 0,25 0 1,-25 0-2,25 0 2,-25 0-2,1 0 1,0 0 0,23 0 1,-23 0-2,0 0 2,-1 0-2,25 0 2,-1-23-2,-23 23 10,-1 0-8,1 0 53,0 0-46,23 0 0,-23 0 8,23 0-16,1 0 8,-25 0-8,-23-24 129</inkml:trace>
    </iact:actionData>
  </iact:action>
  <iact:action type="add" startTime="110841">
    <iact:property name="dataType"/>
    <iact:actionData xml:id="d7">
      <inkml:trace xmlns:inkml="http://www.w3.org/2003/InkML" xml:id="stk7" contextRef="#ctx0" brushRef="#br0">13529 9194 0,'0'-24'16,"0"-24"39,-24 25-7,1 23-8,-1 0-24,0 0-8,1 0 8,-1 0-8,0 0 1,-47 0-2,71 23 2,-24-23-2,-23 0 9,47 24 1,-24-24 6,1 0 1,-1 24 16,24 0 32,0-1-64,-24 1 8,24 0-6,0-1-4,0 1 10,0 0-8,0-1 16,0 1-7,0 0 6,0-1 1,0 1 9,0 0-26,0 0 19,24-1-9,0 1-4,-24 0-5,23-24 0,-23 23 8,24 1-7,0-24 6,-24 24-7,23-24 1,-23 23 7,24-23-1,-24 24 2,24 0-10,-1-24 2,-23 24-2,24-24 2,24 23 6,-25 1 25,1-24 16,0 0-24,-1 0 8,1 0-23,23 0 6,-23 0-13,0 0-4,-1-24 18,1 1 16,-24-1 8,24 24-40,-24-24 24,0 0-16,0 1 10,24-1-20,-24 0 18,0 1-15,0-1-2,0 0 10,0 1-2,0-1 33,0 0 16,-24 0-48,24 1-7,-24-1 6,24 0-7,0 1 0,-24-1 0,1-23 8,-1 23 33</inkml:trace>
    </iact:actionData>
  </iact:action>
  <iact:action type="add" startTime="118633">
    <iact:property name="dataType"/>
    <iact:actionData xml:id="d8">
      <inkml:trace xmlns:inkml="http://www.w3.org/2003/InkML" xml:id="stk8" contextRef="#ctx0" brushRef="#br0">2061 6445 0,'24'0'87,"-1"-24"-70,1 24 62,0 0-71,0 0 8,-1 0-8,1 0 0,0 0 0,-1 0 8,1 0 0,0 0-8,-1 0 9,1 0 0,0 0 21,-1 0-30,1 0 0,24 0 8,-25 0 0,1 0-8,0 0 1,-1 0-2,1 0 2,23 0 6,-23 0-7,0 0 1,23 0-2,1 24 1,-1-24 0,0 0 1,-23 0-2,23 0 2,1 0-2,-1 0 9,1 24-6,-25-24 4,1 0-6,0 0 0,-1 23 1,1-23 6,0 0 1,-1 0-8,-23 24 8,24-24 0,0 0 0,23 0-7,-23 0 6,0 0-6,47 24 0,0 0-3,-24-24 4,-23 23-4,0-23 4,-1 0-4,1 0 2,0 0 56,23 24-32,-23-24 0,-1 0-16,1 0-6,0 0-4,23 0 4,24 0-4,-23 24 4,-25-24-4,1 0 2,0 0 8,-1 0 81,1 0-89,0 0-1,0 0 1,-1 0 0,1 0 8,0 0 64,-1 0-64,1 0-8,23 0 1,1 0-2,-1 0 1,1 23 8,-25-23 64,25 0-63,-1 0-10,24 0 1,-47 0 1,0-23-2,23 23 2,-23 0 14,-1 0 66,-23-24-72,24 24 37,0 0-46,-1 0 1,1 0 6,0 0-7,-1 0 8,1 0-7,0 0-2,0-24 17,-1 24 17,1 0-32,0 0 7,-1 0 7,1 0 0,0 0-6,-1 0-9,1 0 15,0 0-14,-1 0 7,1 0 15,0 0-15,0 0-8,23 0 2,0 0-4,1 0 4,-25 0-4,1 0 2,0 0 152,-1 0-134,1 0-4,0 0-14,0 0 17,-24-23-10,23 23-7,1 0 8,0 0-7,-1 0 7,1 0-9,0 0 1,-1 0 0,1 0 8,0 0 1,0 0-9,-1 0 9,1 0 14,0 0 1,-1 0-25,1 0 1,0 0 8,-1 0-7,1-24 38,0 24 25,-1 0-56,1 0 24,0 0-23,0 0-9,-24-24-1,23 24 2,1 0-2,0 0 2,-1 0 78,1 0-63,0 0 9,-1 0-10,25 0-15,23 0 1,24 0-2,-48 0 2,-23 0-2,23 24 1,-23-24 32,-1 0 80,1 0-111,0 0-2,0 0 1,94 0 0,24 0 1,0 0-1,-47 0 0,24 0-1,-72 0 2,-23 0-2,-1 24 3,1-24-4,0 0 26,-1 0-23,1 0-2,0 0 9,0 0 0,-1 0 48,1 0-40,0 0-15,-1 0-2,1 0 9,0 0 0,-1 0 0,1 0 0,0 0 24,0 0-31,-1-24 6,1 24 57,0-24-46,-1 24 4,1 0-14,23 0 0,-23-24 136</inkml:trace>
    </iact:actionData>
  </iact:action>
  <iact:action type="add" startTime="134865">
    <iact:property name="dataType"/>
    <iact:actionData xml:id="d9">
      <inkml:trace xmlns:inkml="http://www.w3.org/2003/InkML" xml:id="stk9" contextRef="#ctx0" brushRef="#br0">13245 9430 0,'-24'-23'136,"0"23"-104,1 0 23,-1 0-7,0 0-8,0 0-23,24 23-2,-23-23-7,-1 24 8,0-24-8,1 24 8,-1 0 10,0-24-10,24 23-10,-47-23 26,47 48 1,-24-25-18,24 1-7,-23-24 1,23 24-2,0-1 2,0 1-2,0 0 9,0 0 48,0-1-31,0 1-18,23 0 2,1-24 62,-24 23-55,24-23-14,-24 24 12,23-24 2,1 24 72,-24-1-80,24-23-7,-24 24-2,23-24 41,-23 24 1,24-24-17,0 23-25,-24 1 9,23-24 72,-23 24-71,24-24 135</inkml:trace>
    </iact:actionData>
  </iact:action>
  <iact:action type="add" startTime="136521">
    <iact:property name="dataType"/>
    <iact:actionData xml:id="d10">
      <inkml:trace xmlns:inkml="http://www.w3.org/2003/InkML" xml:id="stk10" contextRef="#ctx0" brushRef="#br0">13150 9857 0,'0'24'127,"0"-1"-118,0 1-2,24 23 1,-1-47 1,1 24-2,-24 0 3,24-24-4,-24 24 10,0-1-8,23 1 49,1 0-42,-48-24 201,-47 0-207,24 0-1,-1 0-1,25 0 2,-1 0 7,0 0-9,1 0 9,-1 0 160</inkml:trace>
    </iact:actionData>
  </iact:action>
  <iact:action type="add" startTime="154530">
    <iact:property name="dataType"/>
    <iact:actionData xml:id="d11">
      <inkml:trace xmlns:inkml="http://www.w3.org/2003/InkML" xml:id="stk11" contextRef="#ctx0" brushRef="#br0">6397 14928 0,'24'0'38,"-1"0"-22,25-24-7,-1 24-2,24-24 2,24 24-2,24 0 3,-25-24-3,-23 24 3,1-23-5,-25 23 3,-23 0 1,-1 0-2,-23-24 2,24 24 7,0 0 16,-1 0-25,1 0 2,23 0-2,48 0 1,-24 0 0,-47 0 1,23 0-2,-23 0 2,0 0-2,23 0 2,1 0-2,-1 0 3,-23 0 20,-1 0 18,1 0-32,0 24 49,-1-1-50,1-23-6,0 24-2,0-24 57,-1 0-40</inkml:trace>
    </iact:actionData>
  </iact:action>
  <iact:action type="add" startTime="155633">
    <iact:property name="dataType"/>
    <iact:actionData xml:id="d12">
      <inkml:trace xmlns:inkml="http://www.w3.org/2003/InkML" xml:id="stk12" contextRef="#ctx0" brushRef="#br0">10828 14833 0,'0'0'1,"47"0"7,-23 0-2,23 0 4,48-24-4,-24 24 2,-23 0 0,-25 0 8,1 0 0,0 0 0,-1 0-8,1 0 0,23 0 1,-23 0 6,24 0 10,-1 0-18,0 0 2,24 0-2,72 47 2,-49-23-1,-23-24 1,-47 0-3,23 24 4,-23-24 5,0 0-7,0 0-1,23 0 1,-23-24 0,-1 24 1,1 0 30,0 0-30,-1 0-2,1 0 1,47 0 0,-47 0 8,0 0-8,-1 0 0,1-24 24</inkml:trace>
    </iact:actionData>
  </iact:action>
  <iact:action type="add" startTime="157657">
    <iact:property name="dataType"/>
    <iact:actionData xml:id="d13">
      <inkml:trace xmlns:inkml="http://www.w3.org/2003/InkML" xml:id="stk13" contextRef="#ctx0" brushRef="#br0">6966 15757 0,'23'-24'55,"49"24"-46,22 0-1,1 0-1,0 0 1,47 0 0,0 0 0,0 0 0,-47 0 0,0 0 0,0 0 1,-48 0-2,24 0 2,-23 0-2,-25 0 9,25 0-7,-25 0-2,1 0 3,23 0-4,-23 0 10,0 0-7,-1 0-2,1 0 25,0 0-16,23 0-8,-23-24 1,0 24-2,-1-23 2,1 23 71,0 0-57</inkml:trace>
    </iact:actionData>
  </iact:action>
  <iact:action type="add" startTime="158905">
    <iact:property name="dataType"/>
    <iact:actionData xml:id="d14">
      <inkml:trace xmlns:inkml="http://www.w3.org/2003/InkML" xml:id="stk14" contextRef="#ctx0" brushRef="#br0">11017 15780 0,'24'0'48,"0"0"-16,0 0-24,-1 0-1,1 0 1,0 0 0,-1 0 0,25 0 0,70 0 1,48 0-2,-48 0 2,-23 0-2,47 0 3,-23 0-4,23 0 3,-23 0-2,-1 0 1,0 0 1,-70 0-1,-24 0 0,-1 0-1,25 0 2,-1 0-2,0 0 2,24 0-2,24 24 2,0 0-2,47 0 2,24-1-2,-47-23 2,46 24-2,1 0 1,0-1 0,0 1 1,0 0-2,-71-24 2,-24 23-2,-24-23 3,-23 24-4</inkml:trace>
    </iact:actionData>
  </iact:action>
  <iact:action type="add" startTime="161321">
    <iact:property name="dataType"/>
    <iact:actionData xml:id="d15">
      <inkml:trace xmlns:inkml="http://www.w3.org/2003/InkML" xml:id="stk15" contextRef="#ctx0" brushRef="#br0">6231 16633 0,'24'0'231,"0"0"-223,23 0 0,-23 0 1,-1 0 335,1 0-185,0 0-118,-1 0-34,1 0 57,0 0 16,0 0 184,-1 0-256,1 0 8</inkml:trace>
    </iact:actionData>
  </iact:action>
  <iact:action type="add" startTime="163457">
    <iact:property name="dataType"/>
    <iact:actionData xml:id="d16">
      <inkml:trace xmlns:inkml="http://www.w3.org/2003/InkML" xml:id="stk16" contextRef="#ctx0" brushRef="#br0">10828 16681 0,'47'-24'88,"1"24"-73,-25 0 9,1 0-8,23 0-8,-23 0 56,24 0-47,-25 0-9,25 0 1,-25 0-3</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7T09:38:02.387"/>
    </inkml:context>
    <inkml:brush xml:id="br0">
      <inkml:brushProperty name="width" value="0.05292" units="cm"/>
      <inkml:brushProperty name="height" value="0.05292" units="cm"/>
      <inkml:brushProperty name="color" value="#FF0000"/>
    </inkml:brush>
  </inkml:definitions>
  <iact:action type="add" startTime="128796">
    <iact:property name="dataType"/>
    <iact:actionData xml:id="d0">
      <inkml:trace xmlns:inkml="http://www.w3.org/2003/InkML" xml:id="stk0" contextRef="#ctx0" brushRef="#br0">17770 16136 0,'0'-24'15,"-23"24"-7,-1 0 0,0 0 8,0 0-8,-23 0 8,23 0-7,1 0-2,-48 24 1,47 23-1,-23 1 2,-25-25-2,49 25 3,-1-48-4,24 23 4,-24 1 6,1-24 7,-1 24-14,0 23-2,-23-23 1,23 23 1,-23 1-3,23-25 3,24 25-1,-24-1 1,1 1-2,23-1 1,-24 0-1,24 24 2,-24-47-1,24 0 8,0-1-7,0 1-2,0 24 9,0-1-8,0-23 0,0-1 1,-23 48-2,23-47 2,0 0-3,0 0 5,0 23-5,0-23 2,0-1 0,23 1 0,1-24 17,0 0-10,-1 0 1,-23 24-8,24-24 0,0 23-1,-1-23 1,25 24 10,-24 0-2,23-1-9,0-23 2,-23 0-2,0 24 9,-1-24-6,1 0-4,24 24 1,-1-24 2,-23 0-1,-1 0 0,25 24-1,-25-24 3,1 0-3,0 0 8,23 0-6,-23 0-1,0 0 0,23 0-1,0 0 2,-23 0-2,23 0 2,-23-24 8,0 24-11,23-24 4,-23 0-3,0 24 8,-24-23 1,47-1-8,-47 0 9,0 1-8,24 23-3,-24-48 3,23 25-1,-23-1 1,0 0-3,24 1 3,0-25-1,-24 24 1,0 1-3,0-1 4,0 0-3,0 1 2,0-1-3,23 0 4,-23 1-4,0-1 3,0 0-1,0 0 2,0 1-5,0-1 6,0 0-5,0-23 2,0 23 0,0-23 0,0 23 0,0 1-1,0-1 2,0-24-1,0 25 1,0-1 23,0 0-25,0 1 18,-23-1-18,23-23 2,-24 23-2,24-23 2,-24 23-2,1 0 3,23-23 6,-24 47-10,24-24 10,-24 24 17,1-24 7,-1 24 39,0 0-46,-23 0-17,23-23 40,24-1-48,-24 24 7,24-24 10,-23 24-10,23-23 42,-24 23-1</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7T09:38:02.387"/>
    </inkml:context>
    <inkml:brush xml:id="br0">
      <inkml:brushProperty name="width" value="0.05292" units="cm"/>
      <inkml:brushProperty name="height" value="0.05292" units="cm"/>
      <inkml:brushProperty name="color" value="#FF0000"/>
    </inkml:brush>
  </inkml:definitions>
  <iact:action type="add" startTime="15720">
    <iact:property name="dataType"/>
    <iact:actionData xml:id="d0">
      <inkml:trace xmlns:inkml="http://www.w3.org/2003/InkML" xml:id="stk0" contextRef="#ctx0" brushRef="#br0">8364 4786 0,'0'-23'39,"23"-1"65,-23 0 24,-23 1-96,-1 23 48,0 0-41,1 0-6,-1 0 14,0 0-30,1 0 0,-25 0-3,24 23 3,1-23-1,-1 0-8,0 24 8,1-24 1,23 24-1,-24-1 23,24 1-7,0 0-8,0 0-9,0-1-5,0 1 13,0 0 1,0-1-17,0 1 2,0 0 7,0 23 0,0-23-8,24-24 1,-24 23-2,0 1 3,23 0 3,-23 0-3,0-1 13,24 1-14,-24 0 14,24-1-14,-1 1-2,1 23 9,0-23 8,0 0-8,-1-24-9,-23 23 3,24 1-3,0 0 3,-1-24-3,25 24 2,-25-1-4,1-23 6,23 24-5,-23-24 18,0 0-7,0 0-9,23 0-1,0 0 1,1 0-1,23 0 2,-48 0-1,1 0 1,24 0-3,-1-24 10,-23 1 1,-1 23-1,1 0-7,0-24 14,-24 0-7,0 0 16,23 24-24,-23-23 1,0-1-3,0 0 4,0-47-3,0 48 1,0-1 0,0 0 0,0-23 0,0 23 8,0 0-7,0 1-3,0-1 11,0 0 9,-23 1-4,23-1-13,0 0-2,0 1 9,0-1-8,-24 24 0,0-24 0,1-23 17,-1 47-19,0-24 4,1 24 22,-1 0-16,0 0 0,0 0-8,1 0 24,-1 0 15,0-24-39,1 24 32,-1 0-16,0-23 0,1 23-16,23-24 1,-24 24 8,0 0 45,1 0 58,-1 0-96,0 0 8,0 0 0,1 0-8,-1 0 16,0 0 64</inkml:trace>
    </iact:actionData>
  </iact:action>
  <iact:action type="add" startTime="20519">
    <iact:property name="dataType"/>
    <iact:actionData xml:id="d1">
      <inkml:trace xmlns:inkml="http://www.w3.org/2003/InkML" xml:id="stk1" contextRef="#ctx0" brushRef="#br0">8008 5639 0,'-23'0'48,"-1"0"-40,0 0 0,1 0 0,-1 0 9,0 0-11,0 0 11,1 0-7,-25 48-4,1-24 2,0 23 1,-1 0-2,24-23 1,-23 23 0,47-23 0,0 0 1,0-1-2,0 1 0,0 0 3,0 0 6,0 23-2,24-23 4,23-1-11,-47 1 1,48 0 1,-1-1-1,24 25-1,0-1 3,0-23-5,-23 0 6,23-1-5,-48-23 4,25 0-4,-1 24 2,-23-24 0,0 0-1,-1 0 2,-23 24-2,24-24 3,0 0-3,-1 0 2,1 0-2,0 0 1,-1 0 1,1 0 6,0 0-8,-1 0 2,1 0 0,0 0-2,23-24 1,-23 24 9,23-24-11,-47 1 5,24 23-5,0 0 2,-1 0 0,1-24-1,0 24 10,-24-24-9,0 0 16,0 1-8,0-1-7,0 0-2,0 1 1,0-48 0,0 47 1,0-23-2,-24-1 1,24 24 1,-24 1-1,24-25-1,-23 48 2,-1-47-2,0 23 3,1-23-4,-25 23 4,48 1-4,-23 23 2,-1 0 1,0-24-2,-23 0 9,-1 24-8,48-24 0,-47 1 1,0 23-2,-1 0 1,25 0 0,-1 0 0,-24 0 0,25 0 8,-1 0 8,0 0 0,1 0 8</inkml:trace>
    </iact:actionData>
  </iact:action>
  <iact:action type="add" startTime="22120">
    <iact:property name="dataType"/>
    <iact:actionData xml:id="d2">
      <inkml:trace xmlns:inkml="http://www.w3.org/2003/InkML" xml:id="stk2" contextRef="#ctx0" brushRef="#br0">8293 4502 0,'0'-24'7,"-48"1"17,1 23-16,23 0 0,0 0-1,1 0 10,-25 0-9,25 0 8,-48 0-8,23 23 0,25 1 1,-25 24-2,24-48 3,1 23-4,-25 1 2,1 0 1,23-1-2,1-23 1,-1 24 0,0 0 1,-23-1-2,47 1 1,-48 0 0,48 23 8,-47 24-7,47-47-2,-24 23 2,24-23-2,0 23 1,0 1 0,-23-1 0,23 1-1,0-25 2,0 25-1,0-1 1,0-23-2,0-1 2,0 48-2,0-23 9,0-24-8,0 23 1,23-23-3,-23-1 4,0 25-3,24-25 1,0 1 0,-24 24 0,47-1 1,-47-23-1,0-1-1,47 48 2,-23-47-3,-24 0 4,48-1-2,-25 25-1,1-24 0,23 23 3,1 0-3,-25-47 2,1 48-2,0-48 3,0 47-4,-1-23 4,48-1-3,-23 25-1,-1-1 11,0-47-8,-23 24-2,0-24 2,-24 24-3,71-24 4,-24 23 5,24 1-8,-23-24 2,23 24-2,-24-24 2,1 0-1,-1 23 1,0-23-3,1 0 4,-25 0-3,1 0 2,24 0-2,-1 0 3,0 0-4,-23 0 3,23 0-2,1 0 1,-1 0 1,1 0-3,-1 0 3,-23 0-1,23 0 1,0 0-3,-23 0 2,0 0 1,23 0 0,-23 0-2,23-23 1,24-1 0,-23 0 1,23 24-2,-24 0 2,-23-23-3,0-1 4,-1 24-4,1-24 4,23 1 7,-23 23-1,0 0-9,0-24 0,-1 0 9,1 24-7,23-47 5,-23 23-6,23 0 9,-23 1-1,23-1 0,-47 0-8,24 24 0,-24-23 1,24-25-3,0 48 4,-24-47-3,23 23 2,-23 0-2,24 1 3,-24-1 12,0 0-13,0 1-3,0-1 11,0-23-10,0-1 3,0 25-3,0-25 2,0 1-2,0 23 2,0 0-2,0-23 1,0 0 0,0-1 1,0 24-2,0 1 2,0-25-2,-24 1 2,1 47 7,23-47-9,-24 47 3,24-48-4,-24 25 10,0-1-9,24 0 10,-23 0-9,-1 1-1,0-1 2,1 0-2,-25-23 3,1-24-3,0 47 2,-1-23-2,24-1 2,-23 25-3,47-1 3,-24 24-2,-23-47 3,23 47-2,-23-24-1,23 0 0,0 24 3,1-23-2,-1-1 1,-23 0-3,23 24 10,-23-23-7,23-1-1,0 24-1,1 0 1,23-24 0,-48 24 1,24 0-3,-23-24 4,23 24-3,-23 0 1,23 0 0,1 0 1,23-23-2,-24 23 1,0 0 9,1 0-11,-1-24 4,0 24-4,0 0 4,1 0-4,-25-24 11,25 24-7,-25 0 4,1-23-6,-1 23 8,-23 0-9,48 0 9,-25 0-7,1-24-1,0 24 8,23 0-8,0 0 0,0 0 8,1 0-7,-1 0 14,0 0-7,-23 0 1,23 0 8,-23 0-19,23 24 17,-23-24-5,47 23-3,-48 1 1,25-24 8</inkml:trace>
    </iact:actionData>
  </iact:action>
  <iact:action type="add" startTime="28255">
    <iact:property name="dataType"/>
    <iact:actionData xml:id="d3">
      <inkml:trace xmlns:inkml="http://www.w3.org/2003/InkML" xml:id="stk3" contextRef="#ctx0" brushRef="#br0">14453 4550 0,'0'-48'41,"-24"48"-9,1 0 39,23-24-62,-24 24 6,0 0 9,1 0-8,-1 0 0,0 0-7,1 0-3,-1 0 5,0 0 3,0 0 10,1 0-8,-1 0 8,0 0 24,1 0-8,-1 0-16,24 24 2,-24 0-11,24 0 24,0-1-23,-23 1 1,23 0-2,-24-24-7,24 23 1,0 1 6,0 0 49,0-1 24,0 1-32,0 0 16,0-1-48,0 1 9,0 0 22,24-24-22,-24 24-18,23-24 11,-23 23 12,24 1-14,-24 0 40,0-1-15,24 1-2,-1 0-15,-23-1 7,0 1-6,24-24-24,-24 24 62,0-1-55,0 1 8,24-24-15,-1 24 55,1-24-32,0 24-9,0-24-8,-1 23 2,1-23-1,0 0 8,-24 24-15,23-24-2,1 0 1,0 0 0,-1 24 9,25-24 6,-25 23 9,1 1-8,0-24 9,0 0 6,-1 0-23,-23 24-8,24-24 0,0 0 1,-1 0 6,-23 23 1,24-23-8,0 0 0,-1 0-1,1 0 3,0 0-4,-1 0 21,-23 24-22,24-24 12,0 0 7,0 0-15,-1 0 15,1 0 31,0 0-38,-1 24-10,1-24 18,0 23 14,-1-23-14,1 24-1,0 0 15,-24 0-30,47-24 14,-47 23-15,24-23 16,-24 48 2,24-48-4,-24 23-6,23 1-8,1 0 8,0-1 8,-1-23-16,1 0 1,-24 24-3,24 0 3,23-24 24,-23 0-16,0 24-2,-1-24 8,1 0-13,0 0 6,-1 0 6,1 0-5,0 0-2,-1 0 1,25 23 1,-25-23 22,1 0-15,0 24-7,0-24-10,-1 0 17,1 0 0,0 24-9,-1-24 19,1 0-11,0 0 17,-1 0-8,1 0-25,0 0 3,-1 0 6,1 0-10,0 0 18,0 0 1,-1 0-9,1 0-9,0 0 18,-1 0-8,1 0-1,0 0 7,-1 0 32,1 0 2,0 0-33,-1 0 24,1-24-39,0 24 22,0-24 17,-1 24-32,1 0 16,0 0 16,-24-23-38,23 23 21,1 0-24,0-24 33,-24 0-24,23 24 1,1-24 14,0 1-7,-24-1 8,24 0 0,-1 1 24,1-1-40,-24 0-8,0 1 16,24-1-16,-24 0 9,0 0-9,0 1 15,0-1-7,23 0 0,-23 1 10,24 23-10,-24-48-1,0 25 8,0-1-7,0 0-8,0 1 1,0-25-3,0 24 11,0 1-8,0-25 6,0 25 1,0-1 1,0 0-1,0 1-9,0-1 9,-24 0 0,24 1-9,-23 23 10,23-24-9,-24 24-1,0-24 3,24 0-3,-23 1 9,-1-1-1,0 0 2,0 1 7,24-1 1,-23 24-17,23-24-1,-48 1 3,25-1 6,-1 0 7,0 24-16,1-23 1,23-1 16,-24 24-15,24-24-3,-48 24 4,25 0-3,23-24 2,-24 1-2,0 23 2,1 0 7,-1 0-9,0 0 26,24-24-25,-23 24-1,-1 0 18,24-24-17,-24 24-1,1 0 0,-1 0 2,-24-23 7,25 23 0,-1-24-7,0 24-2,1 0 2,-25 0-1,1-24-1,23 1 0,-23 23 2,23 0 8,0 0-11,1 0 4,-1 0 29,0 0-23,1 0 1,-1 0-10,24-24 1,-24 24 8,1 0 8,-1 0-15,0-24 7,1 24-8,-1 0 7,0 0-6,0-24-3,1 24 11,-1 0-8,0 0-2,1 0 3,-1 0-4,0 0 4,1 0-4,-1 0 2,0 0-1,0 0 1,1 0 9,-1 0-9,0 0 16,1 0-16,-1 0 8,0 0-8,1 0 1,-1 0-2,-23 0 2,23 0-3,0 0 4,0 0-3,1 0 2,-1 0-2,0 0 3,-23 0 12,47 24-13,-24-24-2,-23 24 9,23-24 17,1 24-18,-1-24 2,0 0-1,24 23-9,-24 1 1,1 0 9,-1-1-1,0 1 14,24 0-13,0-1-1,0 1 105,-23-24-105</inkml:trace>
    </iact:actionData>
  </iact:action>
  <iact:action type="add" startTime="43415">
    <iact:property name="dataType"/>
    <iact:actionData xml:id="d4">
      <inkml:trace xmlns:inkml="http://www.w3.org/2003/InkML" xml:id="stk4" contextRef="#ctx0" brushRef="#br0">18908 4692 0,'0'-24'48,"0"0"-32,-24 24 16,0 0 16,24-23-39,-24 23 7,1 0-9,-1 0 2,0 0-3,1 0 28,-1 0-26,0 0-2,1 0 2,-1 0 1,-23 0-1,-1 0 0,24 0-1,1 0 3,-25 0-3,25 23 9,-25-23-8,1 0 8,23 24-8,-23-24 0,-1 0 8,48 24-7,-23-1-1,-1-23-1,24 24 3,-24-24-4,1 24 4,-1-1 20,0 1-22,1-24 0,23 24 8,-24 0 0,24-1-7,-24-23 6,24 24-7,-24 0 1,24-1-2,-23-23 1,23 24 0,0 0 1,-24 23 7,24-23 1,-24-1-11,24 1 4,0 0-3,0 0 0,0-1 1,-23 1-1,23 0 2,0-1-2,0 1 3,0 0 5,0 23 9,0-23-8,0-1 1,0 1-10,0 0 1,0 0 1,0-1 7,0 1-9,0 0 2,0 23-2,0-23 9,0-1-1,0 1-6,0 0 23,23 0-23,1-1 6,-24 25-6,24-48 14,-24 23-16,0 25 18,23-25-8,1 1-10,0 0 9,-24-1 0,24-23-8,-1 24 0,-23 0-1,24 0 10,0-1-2,-1-23-6,1 24-2,0 0 2,-1-24 8,-23 23-10,24-23 1,0 24 0,23 0 1,1 23 7,-1-23 0,-23-24 1,-1 23-10,1-23 2,0 24-3,23-24 3,-23 0-1,23 24-2,1-24 3,-25 0 0,1 24-1,23-1 0,1-23 0,-1 0-2,1 24 4,23 0-3,-24-24 1,0 0 0,1 0 0,-25 0-1,1 0 2,24 0-1,-25 0 8,1 0-8,0 0 0,-1 0 8,1 0 0,23 0-9,-23 0 3,0 0-3,-1 0 2,1 0 23,0 0-17,0 0-8,-1 0 3,1 0 6,0-24-9,-1 24 1,-23-24 9,48 24-10,-48-23 2,23 23-2,1 0 2,0-24-2,23 24 3,-47-24 6,24 0-2,0 1 18,23-25 0,-47 25-17,24 23-5,-24-48-3,23 25 0,1 23 1,-24-48 0,24 1 10,-1 23-1,-23-23-1,0 23-10,0 0 3,0 1 21,24 23-20,-24-24-4,0 0 19,0 1-18,0-1 10,24 0-8,-24 1-2,0-1 9,0 0 0,0 0 0,0 1-7,0-1-2,0 0 3,0 1-4,0-1 4,0 0-5,0-23 3,-24 23 2,0 0-3,24 1 2,0-1-3,-23 0 4,-1 1 5,24-1-7,-47-23 1,23 23-2,0 0 2,1 1 6,23-25 1,0 24 1,-24 1-10,0-1 9,24 0-6,-23 24-4,23-23 10,-24-1-7,0 0 14,0 24-15,1-23 1,23-1 6,-24 24 1,0-24-8,1 1 8,-1-1-7,0 24-2,-23-24 2,23 0-2,0 24 2,-23-23-1,0-1 7,23 0 11,0 24-11,1-23-9,-1 23 19,0 0-1,1 0-17,-1 0 3,-24 0 6,25 0-1,-1 0 2,0-24 15,1 24-2,-1 0-20,-23 0-2,23 0 8,0 0-1,1 0 1,-1-24-7,0 24 23,0 0 63</inkml:trace>
    </iact:actionData>
  </iact:action>
  <iact:action type="add" startTime="54008">
    <iact:property name="dataType"/>
    <iact:actionData xml:id="d5">
      <inkml:trace xmlns:inkml="http://www.w3.org/2003/InkML" xml:id="stk5" contextRef="#ctx0" brushRef="#br0">8340 6019 0,'0'-24'246,"24"24"-77,-24 47-129,23-47-7,1 24-2,0 0 41,-24-1 352,0 1-415,0 0 22,23-24-15,-23 23 2,24 1-2,-24 0 118,24-24-118,0 23 8,-1 1-8,25-24-6,-25 0 4,1 24-5,0-24-3,-1 0 11,1 24-2,0-24 2,-1 0-1,1 0-8,0 23-1,0-23 2,-1 0 7,1 0-8,0 0 1,-1 24-2,1-24 9,0 0 0,-1 0 0,1 0-6,0 0 3,23 0-3,1 24-3,-1-24 1,0 0-1,1 23 3,-1-23-4,1 0 4,-25 0 5,1 24-7,47 0 0,-47-24 8,-1 0-8,1 0 1,23 0-2,-23 0 9,47 23 0,-47-23 0,47 24-6,-47-24-4,23 0 3,24 24-2,-47-24 1,0 0 0,-1 0 0,1 0 1,0 0-2,-1 0 9,1 0-8,0 0 0,-1 0 8,1 0 9,0 0 22,0 0-40,-1 0 10,1 0-1,0 0 56,-1 0 0,1 0-24,0 0-16,-1 0-16,1 0 0,0 0 48,-1 0 328,1 0-375,0 0-10,0 0 2,-1 0-2,1 0 2,0 0-2,-1 0 9,1 0-6,0 0 4,23 0-5,-23 0 6,23 0-8,-23 0 3,23 0-3,-23 0 2,0 0-2,-1 0 9,1 0-7,0 0 6,-1 0-7,1 0 1,0 0-2,0 0 2,-1 0-2,1 0 2,0 0-2,-1 0 3,25 0 6,-25 0-10,25 0 17,-25 0-6,1 0 6,0 0-15,0 0 10,-1 0-3,1 0-7,0 0-1,-1 0 2,1-24-1,0 24 0,-1 0 9,25-24 0,-25 24 5,25 0 1,-24 0 2,-1 0-9,25 0-8,-25 0 1,25 0-2,-1 0 1,-23 0 0,-1 0 8,1 0-8,0 0 0,0 0 7,-1 0-5,1 0-3,23 0 3,1 0-4,-1 0 10,1-23-9,-25 23 11,25 0-4,-25-24-4,1 24-3,0 0 9,-1 0-7,25 0 7,-25 0-1,25-24-7,-24 24 8,23-23-7,0 23-2,-23 0 2,23 0-2,-23-24 3,0 24-5,-1 0 6,1-24 2,0 24 4,0 0 7,-1 0-8,1 0 0,23-23 0,-23 23 1,0 0-10,-1 0 2,1 0-2,-24-24 2,24 24-2,-1-24 2,1 24-2,0 0 3,0-24-5,23 24 6,0-23-5,1 23 10,-25 0-8,-23-24 0,48 24 0,-24 0 8,-1 0-1,-23-24 2,24 24-1,0-23-7,-1 23 14,25 0 2,-48-24-18,23 24 3,1-24-4,0 24 3,-1 0-2,1 0 9,0-23 0,0 23-8,-1-24 1,25 24 14,-25 0 17,-23-24-32,24 24 8,-24-23 9,24 23 6,-1 0 1,-23-24-24,24 24 25,-24-24-18,47 24 129,1 0-136,-1-47 0,-23 47 8,0-24-7,-1 24 54,-46 0 161,-1 0-136,0 0-79,1 0 22</inkml:trace>
    </iact:actionData>
  </iact:action>
  <iact:action type="add" startTime="59200">
    <iact:property name="dataType"/>
    <iact:actionData xml:id="d6">
      <inkml:trace xmlns:inkml="http://www.w3.org/2003/InkML" xml:id="stk6" contextRef="#ctx0" brushRef="#br0">13955 5829 0,'24'0'111,"0"0"-103,0 0 1,-1 0 8,1 0 30,0 0-33,-1 24 19,-23-1-17,0 1 0,0 0-8,0-1 9,0 1-10,0 0 2,0 23 7,0-23 1,0 0 117,0-1-102</inkml:trace>
    </iact:actionData>
  </iact:action>
  <iact:action type="add" startTime="63048">
    <iact:property name="dataType"/>
    <iact:actionData xml:id="d7">
      <inkml:trace xmlns:inkml="http://www.w3.org/2003/InkML" xml:id="stk7" contextRef="#ctx0" brushRef="#br0">14619 6042 0,'24'48'95,"23"-1"-88,-23 0 3,-1-23-2,1 47 1,0-71-3,-24 24 4,23-24 4,1 24-5,0-1-3,71 1 4,-24 0-3,0-1 2,47 25-3,-23-1 4,47 1-4,-23 23 4,-25-48-3,-46 25 1,-24-48-1,-1 0 3,1 0 29,47 0-30,-24 0-2,48 0 3,-24 0-4,24 0 1,-24 0 2,0 0-1,-23 0-1,-1 0 1,48 0 1,0 0-1,-24 0 1,23 0-3,-23 0 3,24 0-1,-24 0 1,24 0-1,-48 0-1,25 0 0,-25 0 2,24-24-1,0 0 1,0 24-3,24 0 3,-48 0-1,24 0 1,-47 0-2,24 0 3,-1 0-4,24-23 4,-24-1-4,24 0 1,-23 1 3,-1-1-4,24 0 4,-47 0-4,0 24 3,-24-23-2,23 23 3,1-24 5,23-23 1,-23 47 0,-24-24-8,24 24 0,-24-24 32,24 1-30,-1-1-4,1 0 10,0 0 8,-24 1 0,23-1 104,-23 0 0</inkml:trace>
    </iact:actionData>
  </iact:action>
  <iact:action type="add" startTime="64536">
    <iact:property name="dataType"/>
    <iact:actionData xml:id="d8">
      <inkml:trace xmlns:inkml="http://www.w3.org/2003/InkML" xml:id="stk8" contextRef="#ctx0" brushRef="#br0">18410 6137 0,'0'0'0,"0"-24"39,71 1-30,0-25 0,-23 25-3,-25 23 1,1-24 3,0 24 53,-24 24-46,0-1-10,0 1 1,0 0 0,0-1 0,0 1 9,0 0-1,-24-24 7,24 23 1,-24-23-8</inkml:trace>
    </iact:actionData>
  </iact:action>
  <iact:action type="add" startTime="126176">
    <iact:property name="dataType"/>
    <iact:actionData xml:id="d9">
      <inkml:trace xmlns:inkml="http://www.w3.org/2003/InkML" xml:id="stk9" contextRef="#ctx0" brushRef="#br0">4975 15544 0,'-47'0'311,"23"0"-303,1 0-1,-25 0 2,48 23-2,-23-23 3,-1 0-3,0 0 9,1 0-8,-1 24 15,0-24-6,24 24-9,-24-1-1,-23 25 2,23-25 8,1-23-10,23 24 2,-24-24-2,24 24 9,-24-1-6,-23 1 3,47 24-4,0-25-1,-24 1 0,0 23-1,24 1 3,0-25-3,0 1 9,0 24-8,0-25-1,0 1 3,0 0-2,0 23-1,0-23 9,0-1-8,0 1 1,24 0-2,0-1 2,23 25-2,-23-24 4,47 23-6,-47-47 5,23 47-3,1-23-1,23 0 4,-48-24-4,72 23 4,-48-23-2,48 24 0,-24-24-2,-23 0 3,23 0-1,0 0 1,-24 0-2,-23 0 1,0 0 0,-1 0 0,25 0-1,-1 0 2,0 0-1,-23 0 1,0 0-3,0 0 4,-1 0-3,1 0 3,0 0-4,-1-24 4,1 1 4,23 23-5,-47-24-2,48 0 1,-24 24-1,-1-23 3,1-1-3,0 24 1,-24-24 0,23-23 1,-23 23 6,24-23 1,-24 23-9,24 0 3,-24 1 6,0-1 0,0 0-8,0 1 0,0-1 9,0 0 6,-24 1-15,24-25 0,-24 48-2,24-24 4,-23 1 5,-1-25 1,0 48-9,24-23 2,-23-1-1,-1 0 1,0 1-2,0-1 2,1 0-2,-1 0 2,0 1 13,1-1-5,-1 0-7,0 1 5,1 23-8,-1-24 0,0 24 9,0-24 1,-23 1-9,23 23-1,1 0 1,-1-24 0,0 24 1,1 0-1,-25-24 8,25 24 0,-1 0-7,0 0-3,0 0 4,1 0 13,-1 0-8,0 0 10,24-23-16,-23 23-2,-1 0 1,0 0 0,1 0 8,-1 0-7,0 0-3,1 0 4,-1 0 5</inkml:trace>
    </iact:actionData>
  </iact:action>
  <iact:action type="add" startTime="129080">
    <iact:property name="dataType"/>
    <iact:actionData xml:id="d10">
      <inkml:trace xmlns:inkml="http://www.w3.org/2003/InkML" xml:id="stk10" contextRef="#ctx0" brushRef="#br0">6089 16231 0,'-24'23'23,"24"1"1,0 0 0,24-1-8,0-23-7,23 24 6,1 0-8,-1-24 2,-23 0-2,-1 24 2,25-1-1,23 1 1,-24-24-2,1 0 2,23 0-3,0 0 4,-48 0-3,25 0 2,-25 0 8,25 0-11,-24 0 1,-1 0 2,48 24-1,-47-24 0,47 0 0,0 0 0,0 0 0,24 0 0,0 47 0,-48-47 1,24 0-2,-23 24 1,23-24-1,-24 0 2,24 0-1,-23 0 0,-25 0 0,25 0 0,-25 0 9,49 0 0,-49 0-1,25-24-9,23 0 0,-24 24 1,0 0 1,-23 0-2,47 0 1,-23-23 1,-25 23-3,1 0 4,0-24-3,-1 24 2,1 0-2,0 0 2,47-24-2,0 1 8,-47 23 2,23 0-8,-23-24-2,23 0 1,-23 24 10,-1-24 99,-23 1-84,24 23-9</inkml:trace>
    </iact:actionData>
  </iact:action>
  <iact:action type="add" startTime="130096">
    <iact:property name="dataType"/>
    <iact:actionData xml:id="d11">
      <inkml:trace xmlns:inkml="http://www.w3.org/2003/InkML" xml:id="stk11" contextRef="#ctx0" brushRef="#br0">8672 16278 0,'47'0'56,"24"-24"-50,0 1 3,-23-1 0,-1 24-2,0-24 2,-23 24 14,-24 24 16,0 47-31,0-24 1,0 25-1,-24-25 1,1 0-2,23-23 3,0 0-4,-24-24 50</inkml:trace>
    </iact:actionData>
  </iact:action>
  <iact:action type="add" startTime="130984">
    <iact:property name="dataType"/>
    <iact:actionData xml:id="d12">
      <inkml:trace xmlns:inkml="http://www.w3.org/2003/InkML" xml:id="stk12" contextRef="#ctx0" brushRef="#br0">9098 16302 0,'-23'0'7,"-1"0"9,0 0-8,0 0 8,1 0 56,23 23-48,0 1-17,47 47 3,-23-71-3,-24 24 2,24-24-2,-1 24 1,1-1 0,0-23 0,23 0 0,-23 24 1,47 0-2,-24-24 2,1 23-3,-1 1 3,0-24-2,24 0 2,0 24-1,1-24 1,-1 0-2,0 23 2,-24-23-3,1 24 11,-25-24-7,1 0-4,0 0 1,47 0 2,-24 24-1,0-24 0,25 0-1,-49 0 2,25 24-1,-25-24 1,25 0 6,-1 0-8,48 23 2,0-23-1,-24 0 1,47 0-2,-23 0 2,0 0-3,-48 0 4,1 0-3,-1 0 2,-23 0 8,23 0-1,-23 0-10,-1 0 1,1 0 2,23 0-1,1 0 0,-1 0-1,24-23 3,0-1-4,24 0 4,-24 24-3,24-24 1,-48 24 0,24-23 0,-23 23-1,-1 0 2,1-24-1,23 24 0,-24-24 1,-23 24-2,0-23 1,23 23 1,-23 0-2,-1 0 2,48-24-2,0 0 3,-23 1-4,-24 23 3,23-48-2,24 48 0,-47-47 2,-1 47-2,1-24 3,-24 0-3,24 24 0,-1 0 1,-23-23 9,24 23-1,0-24 24</inkml:trace>
    </iact:actionData>
  </iact:action>
  <iact:action type="add" startTime="134088">
    <iact:property name="dataType"/>
    <iact:actionData xml:id="d13">
      <inkml:trace xmlns:inkml="http://www.w3.org/2003/InkML" xml:id="stk13" contextRef="#ctx0" brushRef="#br0">12605 16325 0,'47'0'95,"1"0"-86,-1 0-2,0 0 1,1 0 0,-24 0 0,-24 24 80,0 0-79,0 0 8,0-1 5,0 1 2,0 0-15,0 23-1,0-23 87</inkml:trace>
    </iact:actionData>
  </iact:action>
  <iact:action type="add" startTime="135088">
    <iact:property name="dataType"/>
    <iact:actionData xml:id="d14">
      <inkml:trace xmlns:inkml="http://www.w3.org/2003/InkML" xml:id="stk14" contextRef="#ctx0" brushRef="#br0">12937 16444 0,'23'0'47,"1"0"25,0 0-56,-1 24 17,1-1-2,0 1-7,-1-24-15,1 0 8,-24 24-11,24-24 4,0 0-4,-1 0 2,1 23 0,0-23 0,-1 0 16,-23 24-17,24-24 27,0 24-27,-1-24 9,-23 23-9,24-23 2,0 0 15,0 24-15,-1-24-2,1 24 3,0-24-4,23 24 4,0-1-4,-23-23 1,23 0 2,-23 0-1,0 0 0,0 0 8,-1 0-9,1 24 10,0-24-8,-1 0-3,1 0 19,0 0-8,-1 0-11,-23 24 3,24-24-1,23 0 1,-23 0-2,0 23 2,23-23 7,-23 24-1,0-24-7,-1 0 0,1 0 0,0 24 16,23-24 16,-23 0-24,23 0-8,-23 23 1,23-23-2,24 0 2,48 24-2,-24-24 2,-24 24-2,47-1 2,24-23-2,24 48 3,-47-48-4,23 24 3,-118-24-3,23 23 2,24-23 2,-24 0-3,-23 0 1,0 0-1,-1 0 3,25 0-3,23 0 1,0 24 0,24 0 0,0-24 0,-1 23 0,-23-23 0,0 24 1,-23-24-2,23 0 1,0 0 0,-47 0 1,71 0-2,-48 0 2,48 0-2,-24 0 3,0 0-4,0 0 3,0 0-3,-24 0 3,24 0-1,-23 0 0,-24 0 0,-1 0 0,1 0 0,23 0 0,-23 0 0,23 0 0,1 0 0,-24-24-1,-1 24 2,1 0-1,23-23 1,1-1 6,-1 24 2,-23 0-11,47-24 4,-24 1-3,-23 23 3,47-48-4,-47 48 2,47-24-1,-24 1 2,-23-1 0,0 24-2,-1 0 2,1-24-2,-24 1 2,24 23-1,-1 0 0,1-24-1,0 24 2,-1-24 7,1 24 0,0-23 0,-1-1-9,1 24 2,-24-24-2,24 1 2,0-1-2,-1 0 3,1 0-4,0 1 10,-1 23-7,25-24-2,-25 0 2,1 24-2,0-47 1,0 23 31,-1 1-7,-23-1 105,0 0-105,0 1-8,0-1 0</inkml:trace>
    </iact:actionData>
  </iact:action>
  <iact:action type="add" startTime="137088">
    <iact:property name="dataType"/>
    <iact:actionData xml:id="d15">
      <inkml:trace xmlns:inkml="http://www.w3.org/2003/InkML" xml:id="stk15" contextRef="#ctx0" brushRef="#br0">18600 16373 0,'-24'0'47,"-24"0"-30,25 47-1,-1-47-10,0 24 2,1-24 1,23 24-1,23-24 176,1 0-176,23 23 0,-47 1 0,24-24 1,-24 24-1,0-1-1,0 1 1,0 23-1,0-23 3,0 0-3,0 23 1,0-23 16,24-24 0,23 0 0,-47-24-14</inkml:trace>
    </iact:actionData>
  </iact:action>
  <iact:action type="add" startTime="142776">
    <iact:property name="dataType"/>
    <iact:actionData xml:id="d16">
      <inkml:trace xmlns:inkml="http://www.w3.org/2003/InkML" xml:id="stk16" contextRef="#ctx0" brushRef="#br0">7700 16633 0,'0'-23'16,"0"-1"-1,-23 0-6,-25 1-2,48-1 0,-24 24 3,-23-47-3,23 23 1,-23 0 0,0 1 1,-1 23-2,1 0 1,-1-24-1,1 24 3,0 0-4,-24 0 3,0 0-1,47 0 0,-24 0 0,25 0 0,-25 0 0,1 0 0,0 0 9,-1 0-10,1 0 2,23 0-2,0 0 3,1 24 4,23-1 2,0 1-8,0 23 1,0 24-1,23-23-1,1-25 1,-24 25-1,24 23 3,-24-24-3,47 1 2,-23-25-2,0 25 1,23 23-1,0-24 3,-23 1-3,0-48 2,-1 47-3,1-23 11,0-24-7,0 47-3,-1-47 17,1 24-17,0-24 9,23 24-1,-23-24-7,23 0 9,0 0 15,-23 0-23,47 0-2,0 0 2,-23 0-2,-25 0 1,25 0-1,-25 0 3,25 0-3,-24 0 9,-1 0 0,1 0-7,23-24-2,-23 0 9,0 24 7,-1-24-13,1 24-4,-24-23 3,24 23 0,0-24 14,-24 0 1,0 1-15,23-1-2,-23 0 2,24-23-3,-24-1 11,0 25-7,0-48-4,0 0 1,0 23 3,0 1-3,0-1 2,0 25-2,0-25 2,0 25-2,0-1 1,-24-23 8,1 47 8,23-24 8,-24 24-16,24-24 0,-24 24 0</inkml:trace>
    </iact:actionData>
  </iact:action>
  <iact:action type="add" startTime="144455">
    <iact:property name="dataType"/>
    <iact:actionData xml:id="d17">
      <inkml:trace xmlns:inkml="http://www.w3.org/2003/InkML" xml:id="stk17" contextRef="#ctx0" brushRef="#br0">11302 16657 0,'0'-24'41,"0"1"-27,-48 23 12,25 0-19,-1 23 2,-71 25-3,24-48 3,47 24 0,-23 23-1,23-47-1,1 47 3,-1 1-4,24-25 10,0 1-6,-24 23-4,24-23 9,0 0-6,0 0-1,0-1 0,0 48 0,0-47 0,0 23 0,24 1 0,0-1 0,-1 1 0,25-1 0,-25 0 0,1-47 1,-24 24-2,48-24 1,-25 24 9,1-24-10,0 23 3,23-23-4,-23 0 4,47 24-4,0 0 3,-24-24-2,24 0 0,-23 0 3,-25 0-4,1 0 4,0 0 13,-1 0-16,1 0 1,0-24 1,0 0-2,23 1 2,-47-1-1,24 0 0,-24 1 0,0-25 0,23-23 0,-23 24 1,0 23-3,24 0 4,-24-23-3,0 0 2,0-1-1,0 25 1,0-1-3,0 0 1,0 0 2,-47-47 0,23 24-2,-23 23 1,47 1 0,-24 23 0,0-24 0,0 0 0,1 1 15,-25-1-14,25 0 0,-25 24-2,1-24 2,23 1-3,-23 23 4,-1 0-3,1-24 2,23 24-2,-23 0 2,0 0-3,-1 0 5,1 0-5,23 0 2,0 0 0</inkml:trace>
    </iact:actionData>
  </iact:action>
  <iact:action type="add" startTime="145992">
    <iact:property name="dataType"/>
    <iact:actionData xml:id="d18">
      <inkml:trace xmlns:inkml="http://www.w3.org/2003/InkML" xml:id="stk18" contextRef="#ctx0" brushRef="#br0">16325 16799 0,'-24'0'22,"0"0"-13,1 0 1,-1 0 5,0 0-9,1 0 2,-1 0 1,0 0-2,-23 0 3,47 24-4,-47 0 4,-1-24-3,24 23 9,1 1-8,-1-24-1,0 24 3,1-1-3,-25 25 2,25-24 6,23-1-7,-24 1 0,0 0 1,24 23 16,0-23-9,0-1-2,0 1-6,0 0 8,24 0-8,0-1 1,-1 25-3,25-25 4,-25 25-4,25-25 3,-25 1-1,25 0 0,-24-24-1,-1 23 3,25 1-3,-25-24 9,48 24-8,-47-24 0,47 0 1,-23 0-2,23 0 3,-48 0-4,25 0 1,-25 0 2,1 0 7,0 0-8,0 0 1,-1 0-1,1 0 0,23 0-2,-23 0 3,23 0-1,-23-24 0,0 24 0,-1-24 1,1 24 7,0-23-1,23-25 2,-23 48-11,0-23 5,-1-1-5,1 0 10,0 24-6,-24-23-4,0-25 10,0 25 0,0-25-7,0 24-2,0-23 9,0 23 0,0-23-8,0 0 8,0 23 0,0 0 0,0 0 0,0 1 0,-24 23 10,24-24-20,-24-23 2,1 23 24,-1 0-23,24 1-3,-24 23 3,24-24 7,-23 24-8,23-24 0,-24 24 7,0 0-7,0-23 1,1 23 15,-1 0-15,0 0 8,-23-24-11,23 24 4,1 0-4,-1 0 2,0-24 0,1 24 8,-25-24 8,24 24-16,1 0 7,-1 0-6,0 0 23,1 0-17,-1 0-5,0 0-4,1 0 4,-1 24-3,0-24 3,-71 0-5,48 0 6,23 24-5,1-24 1,-1 0 2,0 0 7,1 24-9,-1-24 42</inkml:trace>
    </iact:actionData>
  </iact:action>
  <iact:action type="add" startTime="151135">
    <iact:property name="dataType"/>
    <iact:actionData xml:id="d19">
      <inkml:trace xmlns:inkml="http://www.w3.org/2003/InkML" xml:id="stk19" contextRef="#ctx0" brushRef="#br0">13695 15259 0,'0'0'1,"47"0"6,1 0 1,-1 0 0,24 0 0,-24 24-1,1-24 3,23 0-3,-24 0 1,48 24-1,-71-24 3,23 0-2,1 0-1,-1 23 0,0-23 3,-23 0-3,0 0 3,-1 0-4,25 0 4,-24 0-4,-1 0 2,1 0 0,0 0 1,-1 24-2,1-24 9,23 0-9,1 24 2,-1-24-1,1 0 0,-25 0-1,48 0 2,-47 0-1,0 0 0,-1 0-1,48 0 2,-47 0-2,47 0 3,-23 0-3,23 0 2,0 0-2,-24 0 3,1 0-4,-1 0 4,0 0-3,-23 0-1,0 0 3,-1 0-1,25 0 1,23 23-3,-24 1 3,48-24-1,-48 24 1,48-24-2,-24 0 1,-23 0-1,-1 0 2,24 0-2,-47 0 10,0 0-9,23 0 8,-23 0-8,-1 0 0,25 0 0,-1 0 2,-23 0-4,0 0 4,-1 0-3,25 0 0,-25 0 9,25 0-7,-25 0-2,1 0 9,0-24 8,-1 24 9,1 0-10,0 0 128,23-24-126,-23 24-16,0 0-1,-1 0-1,48 0 2,-23 0-2,23 0 2,-47 0-3,-1 0 4,1 0-3,23 0 3,-23 0-3,23 0 1,-23 0-1,47-23 1,0 23 0,-23 0 0,-25 0 0,1 0 0,0 0 0,-1-24 0,1 24 0,0 0-1,23-24 2,-23 24-1,23 0 0,1 0 0,-1 0 0,0 0 0,25 0 0,-1 0-1,0 0 2,0 0-2,-24 0 3,1 0-3,-1 0 3,0 0-4,1-23 10,-25 23 1,1 0-3,0 0-6,0 0 2,47-24-3,-24 0 2,0 24-2,-23 0 2,0 0 7,-1 0 6,25 0-5,-24 0-2,-1 0-5,1 0-3,0-23 9</inkml:trace>
    </iact:actionData>
  </iact:action>
  <iact:action type="add" startTime="160528">
    <iact:property name="dataType"/>
    <iact:actionData xml:id="d20">
      <inkml:trace xmlns:inkml="http://www.w3.org/2003/InkML" xml:id="stk20" contextRef="#ctx0" brushRef="#br0">14832 17486 0,'-24'0'607,"1"0"-535,-25-23-64,1 23-1,0-24 3,23 0-4,-23 24 3,23 0-2,-24 0 2,25 0-1,-25 0 0,-117-47 0,70 23 0,47 1 0,1 23 1,23 0-3,1 0 4,-1 0 53,0 0-55,0 23 8,24 1 16,0 0-16,-23-1 0,23 1 39,0 0-28,0 23-14,0-23-4,0 0-2,0-1 2,0 1-1,0 0 0,0-1 8,0 1 0,0 0 8,0-1 0,0 1 0,0 23-9,0-23-5,0 0-3,23 0 3,1-1 3,-24 1-4,0 23 7,24-23 0,0 0 0,-1-1 0,1 1-8,0 23 1,47 1-2,-48-24 2,25 47-2,23-48 2,-24 25-2,24-1 2,0 1-3,24-25 4,0 25-3,-24-1 3,0-23-4,0-1 4,0 1-4,24 23 3,24-23-3,-25 0 3,49 23 0,46-23-3,-23 23 4,0 1-4,0-25 4,-72-23-3,-23 24 2,95 0-1,-23-1 0,22-23-1,-46 24 2,47-24-2,23 0 2,1 0-2,23 0 1,-23 0 0,-25 0 1,1 0-1,-71 0 0,-24 0-1,0 0 3,0 0-4,-23 0 3,-1-24-1,1 24-1,23 0 2,0 0-3,-24-23 4,48-25-4,-71 25 4,47 23-3,-24-24 2,0-23-3,1 47 3,-1 0-1,1-24 1,-25 24-2,25-24 2,-25 24-3,72 0 4,-71-23-3,-1 23 1,25-24 0,-24 0 1,-1 0 8,1 1-11,-24-1 1,0-23 3,0-1 5,0 25-8,0-25 3,0 25-3,0-1 2,0 0-3,0-23 3,0 23-2,0 0 3,0-23-3,0 23 1,0 1 0,0-1 8,-24 0 0,24 0-8,-23 24 0,23-23 1,-24-48-2,0 47 3,0 0-5,1 1 3,-1-1 1,0 0-2,-23-23 10,47 23-9,-24 0 1,24 1-2,-23 23 1,23-24 1,-48 0-3,25 24 4,-1-23-4,-47-1 4,47 24-3,-23 0 1,-24-24 0,0 1 0,-48-1 1,48 24-1,-24-24-2,0 24 5,1 0-5,46 0 4,-47 0-4,48 0 3,-24 0-3,47 0 3,-47 0 0,24 0-2,-1 0 2,25 0-3,-25 0 3,1 0-1,-48 0 0,24 0 0,0 0 0,24 0 0,-1 0 0,1 0 0,-24 0 0,23 0-1,1 0 2,0 0-2,-1 0 3,-23 0-3,24 0 2,-24 0-2,23 0 3,1 0-4,0 0 4,23 0-4,-47 0 2,23 0 0,25 0-1,-25 0 2,-23 0-1,0-23 1,24 23-2,-24-24 2,0 24-2,23 0 1,1 0 1,23 0-2,-23 0 0,-1 0 2,1 0-2,23 0 3,-47 0-3,24 0 2,-24 0-3,47 0 4,-71 0-3,24 0 3,24 0-4,-48-24 4,24 24-4,24 0 1,-25-24 3,-22 24-3,-1-23 2,24 23-3,23 0 4,25 0-3,-1 0 1,0 0 0,1 0 23,-1 0-14,0 0-8,-23 0-2,23 0 2,0 0-2,1 0 2,-25 0-2,25 0 26,-1 0-26,0 0 25,1 0 88</inkml:trace>
    </iact:actionData>
  </iact:action>
  <iact:action type="add" startTime="168176">
    <iact:property name="dataType"/>
    <iact:actionData xml:id="d21">
      <inkml:trace xmlns:inkml="http://www.w3.org/2003/InkML" xml:id="stk21" contextRef="#ctx0" brushRef="#br0">8364 16894 0,'-24'0'39,"24"24"-14,0 23-10,-24-23-7,24 0 8,0-1 0,0 1 0,0 0 1,0-1 14</inkml:trace>
    </iact:actionData>
  </iact:action>
  <iact:action type="add" startTime="168616">
    <iact:property name="dataType"/>
    <iact:actionData xml:id="d22">
      <inkml:trace xmlns:inkml="http://www.w3.org/2003/InkML" xml:id="stk22" contextRef="#ctx0" brushRef="#br0">8245 17060 0,'24'0'40,"23"0"-33,1 0 9,-1 0-9,0 0 2,-23 0-1,0 0 0,0 0 80</inkml:trace>
    </iact:actionData>
  </iact:action>
  <iact:action type="add" startTime="169144">
    <iact:property name="dataType"/>
    <iact:actionData xml:id="d23">
      <inkml:trace xmlns:inkml="http://www.w3.org/2003/InkML" xml:id="stk23" contextRef="#ctx0" brushRef="#br0">8150 16965 0,'24'24'95,"0"0"-79,0-24-7,-1 47-1,25-23-1,-25 23 1,1-47 1</inkml:trace>
    </iact:actionData>
  </iact:action>
  <iact:action type="add" startTime="170103">
    <iact:property name="dataType"/>
    <iact:actionData xml:id="d24">
      <inkml:trace xmlns:inkml="http://www.w3.org/2003/InkML" xml:id="stk24" contextRef="#ctx0" brushRef="#br0">8103 17060 0,'0'24'48,"24"-24"-32,23 23-7,24-23-1,-47 0 0,23 0-1,-23 0 2,23-23-2</inkml:trace>
    </iact:actionData>
  </iact:action>
  <iact:action type="add" startTime="170847">
    <iact:property name="dataType"/>
    <iact:actionData xml:id="d25">
      <inkml:trace xmlns:inkml="http://www.w3.org/2003/InkML" xml:id="stk25" contextRef="#ctx0" brushRef="#br0">12155 17036 0,'0'24'24,"0"0"-16,0-1 0,0 1 0,0 0 0,0-1 0,0 1-1,0 0 2,0 23-1,-24-47 0,24 24 1,0 0-2,-24-24 1</inkml:trace>
    </iact:actionData>
  </iact:action>
  <iact:action type="add" startTime="171247">
    <iact:property name="dataType"/>
    <iact:actionData xml:id="d26">
      <inkml:trace xmlns:inkml="http://www.w3.org/2003/InkML" xml:id="stk26" contextRef="#ctx0" brushRef="#br0">11965 17273 0,'24'0'7,"23"0"2,1 0 7,-25 0 0,1 0 0,0 24-8,-1-24 0,25 0-1,-24 0 51</inkml:trace>
    </iact:actionData>
  </iact:action>
  <iact:action type="add" startTime="171592">
    <iact:property name="dataType"/>
    <iact:actionData xml:id="d27">
      <inkml:trace xmlns:inkml="http://www.w3.org/2003/InkML" xml:id="stk27" contextRef="#ctx0" brushRef="#br0">12036 17202 0,'-23'0'16,"23"24"-10,0 0 5,23 23-5,-23 0 10,24-23-8</inkml:trace>
    </iact:actionData>
  </iact:action>
  <iact:action type="add" startTime="171840">
    <iact:property name="dataType"/>
    <iact:actionData xml:id="d28">
      <inkml:trace xmlns:inkml="http://www.w3.org/2003/InkML" xml:id="stk28" contextRef="#ctx0" brushRef="#br0">12013 17439 0,'23'-24'54,"25"24"-45,23-23 0,0 23-2,24-24 2,-1 24-2,-70 0 1,23-47 0</inkml:trace>
    </iact:actionData>
  </iact:action>
  <iact:action type="add" startTime="172680">
    <iact:property name="dataType"/>
    <iact:actionData xml:id="d29">
      <inkml:trace xmlns:inkml="http://www.w3.org/2003/InkML" xml:id="stk29" contextRef="#ctx0" brushRef="#br0">17533 17036 0,'0'24'38,"-23"0"-28,-1 47-4,0-24 4,1 1-3,23-1 9,-24-47-8,0 24 7</inkml:trace>
    </iact:actionData>
  </iact:action>
  <iact:action type="add" startTime="172991">
    <iact:property name="dataType"/>
    <iact:actionData xml:id="d30">
      <inkml:trace xmlns:inkml="http://www.w3.org/2003/InkML" xml:id="stk30" contextRef="#ctx0" brushRef="#br0">17202 17273 0,'23'0'24,"1"0"-15,0 0-2,-1 0 3,25 0-4,23 0 3,-47 0 54,-24 24-55,23-24-1,1 0 2</inkml:trace>
    </iact:actionData>
  </iact:action>
  <iact:action type="add" startTime="173359">
    <iact:property name="dataType"/>
    <iact:actionData xml:id="d31">
      <inkml:trace xmlns:inkml="http://www.w3.org/2003/InkML" xml:id="stk31" contextRef="#ctx0" brushRef="#br0">17415 17297 0,'0'0'0,"24"0"16,-24 47-8,0-23 0,23 0 0,-23-1 1,0 1 7</inkml:trace>
    </iact:actionData>
  </iact:action>
  <iact:action type="add" startTime="174080">
    <iact:property name="dataType"/>
    <iact:actionData xml:id="d32">
      <inkml:trace xmlns:inkml="http://www.w3.org/2003/InkML" xml:id="stk32" contextRef="#ctx0" brushRef="#br0">17249 17392 0,'24'0'79,"94"-71"-71,1 47 0,23-47 0,-95 23 1,1 1 7</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7T09:38:02.387"/>
    </inkml:context>
    <inkml:brush xml:id="br0">
      <inkml:brushProperty name="width" value="0.05292" units="cm"/>
      <inkml:brushProperty name="height" value="0.05292" units="cm"/>
      <inkml:brushProperty name="color" value="#FF0000"/>
    </inkml:brush>
  </inkml:definitions>
  <iact:action type="add" startTime="12739">
    <iact:property name="dataType"/>
    <iact:actionData xml:id="d0">
      <inkml:trace xmlns:inkml="http://www.w3.org/2003/InkML" xml:id="stk0" contextRef="#ctx0" brushRef="#br0">8766 4289 0,'0'-48'135,"-23"48"-127,23-23 8,0-1-7,-24 24 7,24-24-9,0 1 3,0-1 12,0 48 258,0-1-232,0 1 0,0 0 57,0-1 158,0-46 73,24 23-280</inkml:trace>
    </iact:actionData>
  </iact:action>
  <iact:action type="add" startTime="20107">
    <iact:property name="dataType"/>
    <iact:actionData xml:id="d1">
      <inkml:trace xmlns:inkml="http://www.w3.org/2003/InkML" xml:id="stk1" contextRef="#ctx0" brushRef="#br0">8790 7061 0,'-24'0'1248,"48"0"312,0 0-1457,0 0-85,-1 0 164,1 0-117,0 0-41,-1 0-9,1 0 2,0 0 46,-1 0 81,1 0-128,0-24-8,0 24 17,-1 0 6,1 0 57,0 0-64,-1 0-7,1 0 7,0 0 23,-1 0-31,1 0 1,0 0-2,-1 0 10,1 0-17,0 0 32,0 0-25,-1 0 10,1 0-9,0 0 1,-1 0-11,1 0 19,0 0-18,-1 0 17,1-23-8,0 23 0,-1 0 17,1 0 6,0 0-7,0 0-14,-1 0 4,1 0 11,0 0-2,-1 0-6,1 0-2,0 0 1,-1 0 8,1 0-16,0 0 8,-24 23-7,24-23 6,23 0-7,-23 0 1,-1 0 7,1 0-1,0 0 25,-1 0-24,1 0-7,0 0 38,-1 0-22,1 24-25,0-24 8,0 0-9,-1 0 41,1 0-8,0 0-24,-1 0-8,1 0 40,0 0-15,23 0-17,-23 0 0,-1 0 1,1 0 37,0 0 10,0 0-32,-1 0 0,1 0 8,0 0-31,-1 0 6,1 0 9,23 0-8,1-24 0,-25 24 0,1 0-8,0 0 16,0 0 0,-24-23-15,23 23 8,1 0 29,0-24-37,-1 24 31,-46 0 135,-1 0-167</inkml:trace>
    </iact:actionData>
  </iact:action>
  <iact:action type="add" startTime="28595">
    <iact:property name="dataType"/>
    <iact:actionData xml:id="d2">
      <inkml:trace xmlns:inkml="http://www.w3.org/2003/InkML" xml:id="stk2" contextRef="#ctx0" brushRef="#br0">10852 7037 0,'23'24'143,"1"0"-102,-24-1 22,0 1-15,0 0-8,0 0 0,0-1-24,0 1 8,0 0 56,0-1-40,0 1-16,0 0 40,0-1 8,0 1-32,0 0-7,0-1-18,0 1 1,0 0 8,0 0 8,0-1 16,0 1-24,0 0-8,0-1 41,0 1-33,0 0 7,0-1 1,0 1 8,0 0-32,0 0 8,0-1 8,0 1 0,0 0 16,0-1 17,0 1 7,0 0-40,0-1-16,0 1 16,0 0 23,0-1-21,0 1-12,0 0 10,0 0 0,0-1-15,0 1-2,0 0 34,0-1-1,0 1-9,0 0 42,0-1-42,0 1 17,0 0-39,0-1-2,0 1 9,24 0-6,-24 0 6,0-1 6,23 25 10,-23-25 56,0 1-47,0 0-10,0-1-22,0 1 6,0 0 1,0 0 0,0-1 0,0 1 24,0 0-16,0-1 0,0 1-8,0 0 10,0-1 5,0 1-16,0 0-6,0-1 7,0 1 16,0 0-1,0 0-22,0-1 6,-23 1-5,23 0-4,0-1 5,-24 25-6,24-25 5,0 1-4,0 23 2,0-23 1,0 0 6,0 0-7,0-1 56,0 1-48,0 23 0,-24-23 9,24 0-8,0-1-11,0 1 34,0 0 9,0-1-17,-23 1-8,23 0-1,0 0-7,0-1 16,0 1-24,0 0 8,0-1-8,0 1 0,0 0 0,-24-24 0,24 23 0,0 1 1,0 0-1,0 0 127,0-1-119,-24 1 25,-23-24 14,47-24-30,-24 1-17</inkml:trace>
    </iact:actionData>
  </iact:action>
  <iact:action type="add" startTime="32291">
    <iact:property name="dataType"/>
    <iact:actionData xml:id="d3">
      <inkml:trace xmlns:inkml="http://www.w3.org/2003/InkML" xml:id="stk3" contextRef="#ctx0" brushRef="#br0">10757 9691 0,'23'24'64,"-23"0"-41,0-1-6,24 1 30,-24 0-6,24-1-24,0 1 85,-1-48-70,1 24-23,0-23-1,-24-1 103,0 0-86</inkml:trace>
    </iact:actionData>
  </iact:action>
  <iact:action type="add" startTime="35107">
    <iact:property name="dataType"/>
    <iact:actionData xml:id="d4">
      <inkml:trace xmlns:inkml="http://www.w3.org/2003/InkML" xml:id="stk4" contextRef="#ctx0" brushRef="#br0">7842 12108 0,'24'0'303,"-48"0"-47,1 0-248,-1 0 17,0 0-8,1 24-1,-1-24-10,-47 23 2,23-23 1,1 0-2,0 0 2,-1 24-2,-23-24 2,24 24-2,23-24 2,0 0 23,1 0-16,-1 0 0,0 0-9,1 0 10,-1 0-2,0 0 18,1 0-26,-1 0 18,0 0-9,1 0 7,-1 0 1,0 0-16,-23-24 0,23 24 0,0 0 16,1 0-7,-1-24-10,0 24 10,1 0-8,-1 0-2,0 0 33,0 0 23,1 0-47,46 0 240,25 0-248,23 0 2,0 0-3,-47 0 0,23 0 1,1 0 0,-1 0 0,0 0 0,24 0 1,-23 0-2,-25 0 2,49 0-2,-25 0 2,0 0-2,1 0 2,-25 0-2,25 0 2,-25 0-2,25 0 2,23 0-2,0 0 2,24 0-2,-24 0 2,0 0-2,0 0 2,-47 0-2,-1 0 3,25 0-4,-1 0 4,-23 0-4,0 0 2,-1 0 1,25 0-2,-1 0 2,0 0-2,-23 0 2,24 0-2,-25 0 9,1 0 0,23 0 0,-23 0-7,23 0-2,1 0 2,-25 0-2,25 0 1,-1 0 1,1 0 198,-1 0-199,24 0 2,-23 0-4,-1 0 4,0 0-4,48 0 2,47 0 1,-23 0-2,47 0 2,-95 0-2,0 0 2,-24 0-2,-23 0 2,0 0-2,-1 0 10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7T09:04:29.792"/>
    </inkml:context>
    <inkml:brush xml:id="br0">
      <inkml:brushProperty name="width" value="0.05292" units="cm"/>
      <inkml:brushProperty name="height" value="0.05292" units="cm"/>
      <inkml:brushProperty name="color" value="#C00000"/>
    </inkml:brush>
  </inkml:definitions>
  <iact:action type="add" startTime="23153">
    <iact:property name="dataType"/>
    <iact:actionData xml:id="d0">
      <inkml:trace xmlns:inkml="http://www.w3.org/2003/InkML" xml:id="stk0" contextRef="#ctx0" brushRef="#br0">3246 8317 0,'-24'0'7,"0"-24"0,-47-23 10,24-1-9,-48 1 0,24 23 0,24 1 0,-24-25 0,47 48-1,0 0 3,1-23-3,-25 23 1,1 0 0,-95 0 1,-72 0-3,48 0 4,48 0-3,-24 0 2,47 0-2,24 0 2,0 23-2,24 1 2,-25 0-1,25-1-1,-24 25 1,24-1-1,-1 0 2,24 25-1,-23-1 0,23 0 0,-23 47 0,23-23-1,24-24 3,-47 48-3,0-25 2,23 25-3,-47 23 4,23-24-4,25 25 3,23-49-1,0 1 1,0 24-2,0-48 2,0 23-2,47 1 2,24 0-2,-23-24 3,70 48-4,-23-25 4,-24-23-4,24 0 1,23 24 2,-23 0-1,71 0 1,-24 0-3,-71-24 4,95 71-4,-24-95 4,0 24-3,71-23 2,-47 23-2,-24-71 2,95 0-2,-23 0 2,-1 0-3,-24 0 4,72 0-4,-48 0 4,-23 0-4,-24 0 4,-48 0-3,-47 0 3,0 0-4,-47 0 3,0 0-2,23 0 1,-23-24 0,23 0-1,48 1 3,47-48-3,0 23 2,0-23-2,24-24 2,-47-23-3,-1 23 3,-47 0-1,24 1 1,-47-25-2,-1 24 2,-23 24-2,-24 24 1,0-1 0,0 25 1,0-1-2,0-23 2,0-24-2,-24 0 3,-23-24-4,-1-24 4,24 25-3,-94-96-1,71 119 3,-24-71-1,-1 0 1,-22 23-1,-25-70 0,24 70-1,-23-23 1,23 47-1,24 0 3,-24 24-3,72 24 2,-48-1-3,23 25 4,24-25-3,-23 25 2,0-1-2,-1 0 2,1-23-2,23 23 2,-47-23-2,0 23 3,24 24-4,-1-24 4,-47 1-4,-47-1 1,-24 0 2,24 1-1,-71-1 1,24 0-2,23 1 2,47-1-2,48 24 2,-24 0-2,24 0 2,24 0-2,-1 0 2,-23 0-3,48 0 3,-1 0-2,-23 24 3,23 23-3,-23 24 2,-1-24-2,24 1 2,-47 23-2,0 0 3,48-71-4,-25 24 4</inkml:trace>
    </iact:actionData>
  </iact:action>
  <iact:action type="add" startTime="40417">
    <iact:property name="dataType"/>
    <iact:actionData xml:id="d1">
      <inkml:trace xmlns:inkml="http://www.w3.org/2003/InkML" xml:id="stk1" contextRef="#ctx0" brushRef="#br0">14832 8341 0</inkml:trace>
    </iact:actionData>
  </iact:action>
  <iact:action type="add" startTime="41273">
    <iact:property name="dataType"/>
    <iact:actionData xml:id="d2">
      <inkml:trace xmlns:inkml="http://www.w3.org/2003/InkML" xml:id="stk2" contextRef="#ctx0" brushRef="#br0">14785 8341 0,'0'23'127,"0"1"-71,-24 0-40,0-1 0,1 1-7,-1-24-2,0 24 1,1-1 0,-25-23 9,48 24-10,-23-24 2,-1 24 14,0 0-7,0-1 8,-23 1-8,23 0 8,24-1-8,-23-23 9,-1 24 14,0-24-15,1 24 0,-25-1-8,25 25-9,-1-48 3,24 23-4,-24-23 20,24 24 5,0 0-14,0 0 6,0-1-7,0 1 0,0 0 0,0-1-8,0 1 1,0 23-2,0-23 9,0 0-8,0-1-1,0 1 11,24-24-3,-24 48-6,24-48-2,-24 23 3,23-23-4,-23 24 4,0 0-4,24-24 10,0 23-8,-1 25 0,1-25 8,0-23-8,-24 24 1,23 0-2,1-1 1,0-23-1,-24 24 3,23-24-3,-23 24 2,48 0-2,-24-1 8,-1-23-5,1 0-3,0 0 2,23 24 7,-23-24 0,-1 24-9,25-24 9,-1 0-9,24 0 3,-23 0 5,-48 23-8,23-23 2,25 24-1,-25-24 1,1 0-2,0 0 17,-1 24-7,1-24-2,0 0-7,0 0 1,-1 0-2,1 0 9,23 0-8,-23 0 0,0 0-1,-1 0 2,1 0 8,24 0 6,-1 0-7,-23-24 0,-1 0 0,1 24 0,0-23-8,-1-1 16,1 0-8,-24-23 0,0 23 8,0 0-8,0-23 0,0 23 0,0-23-7,0 23-2,0 1 2,0-25-2,0 25 2,0-1-2,0 0 2,0 0 7,0 1-9,0-1 1,0 0-1,-24 24 10,24-23 9,0-1-20,-23 0 26,23-23-16,0 23 0,-24 1-8,0-1 8,1 0 0,23 0 0,0 1-7,-24 23 7,24-24 0,-24 0-9,1 1 9,23-1-6,-24 24-4,24-24 3,-24 1-2,0 23 1,24-24 8,-23 24-7,23-24-2,-24 1 17,0-1 9,1 0-10,-1 0-7,24 1 0,-24 23-7,24-24-2,-23 24 9,-1-24 0,0 24 0,0 0 0,1-23-7,-1 23 6,0 0 25,24-24-24,-23 24 9,-1 0 22,0-24 9,1 24 39</inkml:trace>
    </iact:actionData>
  </iact:action>
  <iact:action type="add" startTime="46888">
    <iact:property name="dataType"/>
    <iact:actionData xml:id="d3">
      <inkml:trace xmlns:inkml="http://www.w3.org/2003/InkML" xml:id="stk3" contextRef="#ctx0" brushRef="#br0">2772 9596 0,'-24'0'48,"1"0"-41,-1 0 18,0 0-1,0 0 24,1 0-32,-1 0-8,-23 0 0,23 0 1,0 0-2,1 0 2,-1 0 8,0 0 21,-23 0-22,23 0 0,-23 0-8,23 0 8,0 0-7,1 0-2,-25 0 2,25 0 6,23 24-7,-48 0 0,24-1 9,1-23 22,23 24-29,-24-24-4,0 24 4,24 0-4,-23-24 1,-1 47 1,24-23 1,-24 23 0,24 0-2,-23-23 1,23 23 0,-24 1 1,24-24-2,0-1 1,0 25-1,47 46 2,-47-46-1,48 23 1,-25-24-2,1-23 2,-24 0-3,24-24 4,-24 23 6,23-23 7,25 24 9,-24-24-24,-24 24 1,47-1-2,0 1 2,-23 0-2,0-24 2,23 0-1,-23 0 0,23 23-1,1 1 1,-1-24 0,-23 0 8,23 0 0,-23 0-8,-1 0-1,1 0 3,24 0-3,-1-24 3,-23 24 6,-1-23-2,1-1-6,23 0 1,-47-23-2,48 0 1,-48 23 0,47-47 1,1 0-2,-25 47 1,1-23 1,0-1-2,-24 1 1,0 23 0,23-47 1,1 47-1,-24 1-1,0-1 1,0 0 1,0 1-2,0-1 9,0-23-6,0 23 5,-24 0-7,1 24-2,23-23 11,-24-1 8,0 0-10,24 0-7,-23 24 8,-1 0-8,0 0 16,0 0 1,-23 0-8,23 0-11,1 0 9,-1 0-6,0 0 23,1 0-23,-1 0-3,24-23 4,-24 23-3,1 0 17,-1 0-7</inkml:trace>
    </iact:actionData>
  </iact:action>
  <iact:action type="add" startTime="58665">
    <iact:property name="dataType"/>
    <iact:actionData xml:id="d4">
      <inkml:trace xmlns:inkml="http://www.w3.org/2003/InkML" xml:id="stk4" contextRef="#ctx0" brushRef="#br0">17818 6729 0,'0'0'0,"23"-23"63,1 23-7,23-24-47,1 24-2,-1 0 3,24 0-4,-23 0 4,-1 0-4,24 0 1,-24 0 2,1 0-1,-1 0 0,-23 0-1,0 0 10,-1 24-8,1-1-2,0 1 1,-1 0 0,25-24 0,-24 47 0,-1-23 0,1 23 0,-24-23 8,0 0-8,24 23 0,-24 0 1,0 24-2,-24 1 2,0-25-2,-23 0 3,23 24-4,-23-23 1,-1-25 10,25-23-9,-1 0-1,0 24 2,1-24 39,-1 0-16,24 24 40,24 0-47,-1-24-18,1 23 1,23-23 1,1 48-3,23-25 3,24 25-1,47-1 0,-71-23-1,0 0 3,-47-24-3,-1 0 1,1 0 24,0 0 104,-24-24-119</inkml:trace>
    </iact:actionData>
  </iact:action>
  <iact:action type="add" startTime="59865">
    <iact:property name="dataType"/>
    <iact:actionData xml:id="d5">
      <inkml:trace xmlns:inkml="http://www.w3.org/2003/InkML" xml:id="stk5" contextRef="#ctx0" brushRef="#br0">19358 7630 0,'23'0'31,"-23"47"-23,-23 1 0,-1 23-1,-23-24 3,-1 48-3,-23-48 2,-24 72-2,72-96 2,-25 48-2,25 0 1,-25 1 0,48-49 1,0 1 14,-23-24 33,-1 0-24,24-47-23</inkml:trace>
    </iact:actionData>
  </iact:action>
  <iact:action type="add" startTime="60920">
    <iact:property name="dataType"/>
    <iact:actionData xml:id="d6">
      <inkml:trace xmlns:inkml="http://www.w3.org/2003/InkML" xml:id="stk6" contextRef="#ctx0" brushRef="#br0">19547 6966 0,'0'-23'24,"0"-1"8,0 0-8,24-23-8,0 47 1,-1-24-10,25 0 2,-1 24-1,-23 0 0,0 0-2,-1 0 11,1 0-1,0 0-8,23 0 8,-23 24 0,-1-24-8,25 24 0,-25 0 0,25 23 0,-24-23 9,23 23-1,-23-23 1,-1-1-11,-23 1 4,24 23-3,-24-23 8,0 0 1,0 47-8,0-47 1,0 47-2,0-24 2,0 24-2,0-47 2,0 23-3,-24-47 4,1 48-3,-1-25 2,-23 1-3,47 0 3,-24-1-1,0-23 8,0 24 24,96 0 64,22-24-97,1 0 2,24 0-2,23 24 3,24-1-3,-48 1 2,1 0-2,-96-24 2,1 0-2,0 23 89</inkml:trace>
    </iact:actionData>
  </iact:action>
  <iact:action type="add" startTime="63304">
    <iact:property name="dataType"/>
    <iact:actionData xml:id="d7">
      <inkml:trace xmlns:inkml="http://www.w3.org/2003/InkML" xml:id="stk7" contextRef="#ctx0" brushRef="#br0">18007 5639 0,'0'24'25,"0"24"-18,0-1 2,0 24-3,0 0 3,0 0-2,0-23 2,0-1-1,0-23 0,0-1 24</inkml:trace>
    </iact:actionData>
  </iact:action>
  <iact:action type="add" startTime="63888">
    <iact:property name="dataType"/>
    <iact:actionData xml:id="d8">
      <inkml:trace xmlns:inkml="http://www.w3.org/2003/InkML" xml:id="stk8" contextRef="#ctx0" brushRef="#br0">18363 5995 0,'0'-24'8,"-24"24"-1,0 0 2,0 0 23,1 0 0,23 24 48,0 0-73,0-1 3,0 1-3,47 23 0,-47-23 10,24-24-9,0 24 0,-24-1 8,23 1-7,-23 23 6,24-23-7,-24 0 24,0 0-24,-24-24 9,1 23-10,-1-23 25,-24 0-16,25 0-9,-1-23 10,24-1-1,0 0-7,0 0 7</inkml:trace>
    </iact:actionData>
  </iact:action>
  <iact:action type="add" startTime="64648">
    <iact:property name="dataType"/>
    <iact:actionData xml:id="d9">
      <inkml:trace xmlns:inkml="http://www.w3.org/2003/InkML" xml:id="stk9" contextRef="#ctx0" brushRef="#br0">18600 5900 0,'-24'24'25,"24"-1"-17,-24 49-1,0-25 1,24-23 0,0-1 0,0 1-1,0 0 2,0-1-2,0 25 10,0-25 7,0 1-17,0 0 3,24-24 6,0 24-1,0-24 2,-1 0-1</inkml:trace>
    </iact:actionData>
  </iact:action>
  <iact:action type="add" startTime="65273">
    <iact:property name="dataType"/>
    <iact:actionData xml:id="d10">
      <inkml:trace xmlns:inkml="http://www.w3.org/2003/InkML" xml:id="stk10" contextRef="#ctx0" brushRef="#br0">18600 6137 0,'0'0'1,"23"0"5,1 0 2,0 0 48,-1 0 0</inkml:trace>
    </iact:actionData>
  </iact:action>
  <iact:action type="add" startTime="66297">
    <iact:property name="dataType"/>
    <iact:actionData xml:id="d11">
      <inkml:trace xmlns:inkml="http://www.w3.org/2003/InkML" xml:id="stk11" contextRef="#ctx0" brushRef="#br0">19429 5900 0,'-24'-24'143,"48"1"-126,-1 23 6,25-24 10,-48 0-26,71 24 2,-47 0 6,-1 0-8,25 0 66,-25 0-49,1 0-15,0 0 22,0 0-23,-24 24-1,23-24 10,-23 24-1,0-1-8,0 1 0,0 0 8,0-1 0,-47 25-7,-1-24-2,-23 47 2,24-24-2,-24 0 2,47-47-2,-23 48 2,23-48-2,24 23 2,-24-23 7,24 24 48,24-24-33,23 0-15,-23 0-7,0 0-2,0 24 1,-1-24 17,1 0-18,0 0 1</inkml:trace>
    </iact:actionData>
  </iact:action>
  <iact:action type="add" startTime="67368">
    <iact:property name="dataType"/>
    <iact:actionData xml:id="d12">
      <inkml:trace xmlns:inkml="http://www.w3.org/2003/InkML" xml:id="stk12" contextRef="#ctx0" brushRef="#br0">20045 6208 0,'-24'0'49,"24"24"-34,-24-1 9,48-46 96,0-25-113,0 25 3,23 23-4,-47-24 11,24 24 16,-1 24-8,1-24 5,-24 47-23,24-23 1,-24-1 2,0 1-3,0 0 9,0 0-7,47-24 86</inkml:trace>
    </iact:actionData>
  </iact:action>
  <iact:action type="add" startTime="68233">
    <iact:property name="dataType"/>
    <iact:actionData xml:id="d13">
      <inkml:trace xmlns:inkml="http://www.w3.org/2003/InkML" xml:id="stk13" contextRef="#ctx0" brushRef="#br0">20685 6161 0,'0'0'1,"-24"-24"13,0 24 18,1 0-16,-1 0-6,0 0-4,0 0 1,1 0 10,-1 0-8,0 24 6,24-1 17,0 1-24,0 0 9,0-1-2,0 25 1,0-24 0,24-1 0,0-23-6,-1 0 5,1 0 0,0 0 1,0 0 8,-1 0-17,1 0 10,-24-23 7,0-25-7,0 24-9,0-23 7,0 23-7,0 1 0,0-1 1,24 0-3,-24 1 5,0-1-5,23 0 2,-23 1 0,24-25 8,-24 24 0,24 1 0,-1-1 24,-23 0-32,24 24-1,-24-23 2</inkml:trace>
    </iact:actionData>
  </iact:action>
  <iact:action type="add" startTime="69360">
    <iact:property name="dataType"/>
    <iact:actionData xml:id="d14">
      <inkml:trace xmlns:inkml="http://www.w3.org/2003/InkML" xml:id="stk14" contextRef="#ctx0" brushRef="#br0">19571 8080 0,'0'24'48,"0"-1"-40,0 1 0,0 47-1,-24-71 2,1 47-1,-25 25 0,1 70 0,-1 0 0,-23 0-1,0 0 4,0 0-5,-24 1 4,48-49-4,-24 1 3,47-48-1,-23 1 0,23 23 0,-23-47-1,47-1 1,-48 25-1,1-1 10,0 24-8,-24 0-3,-48 48 3,1-1-1,-1-23 0,-23 0 1,23 0-1,25-24 0,-1 47 0,0-47-1,0 48 1,1-25 0,46-22 2,-23-25-3,0 0 2,47-23-3,1-24 3,-1 0-3,0 0 11,1 0-9,-1 0 1,0-24 14,0 24-7,1 0-8,-1 0 1,0 0-2,-70 0 1,23 24 0,-1 0-1,25-1 3,-24-23-3,24 24 1,-1 0 0,1-24 1,23 0-1,0 0 1,-23 0-3,23 0 2,1 0 0,-25 0 1,1 0-2,-1 0 0,1 0 3,0 0-3,-24 0 2,0 0-2,-24 0 2,-24 0-2,-23 0 2,24 0-2,23 0 2,0 0-2,-23 0 2,47 0-3,-24 0 4,0 0-3,0 0 1,24 0 0,0 0 1,0 0-3,24 0 5,-24 0-5,-1 0 2,25 0 0,-24 0-1,0 0 2,-48 0-1,-23 0 1,47 0-3,-23 0 4,71 0-3,-48 0 1,24 0 0,23 0 1,-23 0-1,0-24-1,48 24 0,-25 0 3,-23 0-3,47 0 2,-23 0-1,-48 0-1,0 0 1,-47-24 1,-24 1-2,48 23 3,-24 0-4,23 0 3,1 0-2,-1 0 0,25 0 2,-1 0-1,24 0 1,-24-24-3,48 24 4,-25-24-3,-46 24 1,23 0 0,24 0 1,-24 0-2,-23 0 1,23 0 0,0 0 0,-71 0-1,24 0 3,24 0-2,-1 0 0,1 0-1,23-23 2,24 23-3,24 0 5,-1-24-5,25 24 4,-1 0 3,-23 0 4,23 0-9,-24 0-1,1-24 3,-24 24-4,0 0 3,-48 0-2,25 0 3,23 0-4,-1 0 4,1 0-3,24 0 1,0-23-1,23 23 3,0 0-3,1 0 2,-1 0-2,-24 0 2,1 0-2,-24 0 3,0 0-3,-24 0 2,24 0-3,0 0 1,-24 0 2,24 0-1,-24 0 0,1 0 0,-1-24 1,24 0-3,23 24 4,-46-24-4,-25 1 4,24 23-3,-23-24 1,-48 0 1,-71 1-1,47-1-1,-23 24 2,-24 0-3,24 0 4,23-24-3,-23 24 2,-47 0-3,70-23 5,24 23-4,71-24 2,24 24-3,0 0 1,24-24 2,23 24-1,0 0 1,-23 0-3,23 0 4,1 0-3,-1 0 1,-47-24 0,47 24 8,-23 0-7,23 0-3,0 0 4,1 0-4,-25 0 3,25 0-1,-25 0 1,1 0-3,-1 0 4,-23 0-3,24 0 2,0 0-1,-24 0 1,23 0-3,1 0 1,-1 0 2,25 0-2,-48 0 3,23 0-4,25 0 3,-49 0-1,1 0 0,-47 0 0,47 0 0,23 0 0,1 0 0,23 0 168,1-23-167,-1 23-3</inkml:trace>
    </iact:actionData>
  </iact:action>
  <iact:action type="add" startTime="71809">
    <iact:property name="dataType"/>
    <iact:actionData xml:id="d15">
      <inkml:trace xmlns:inkml="http://www.w3.org/2003/InkML" xml:id="stk15" contextRef="#ctx0" brushRef="#br0">3483 10615 0,'23'0'47,"1"0"-31,0 0-8,-24 24 1,24 0-2,-1-1 2,1-23-2,-24 24 3,24 0-4,-1-1 10,25 25 0,-48-25-9,23-23 2,-23 24-2,24 0 18,-24-48 104</inkml:trace>
    </iact:actionData>
  </iact:action>
  <iact:action type="add" startTime="72481">
    <iact:property name="dataType"/>
    <iact:actionData xml:id="d16">
      <inkml:trace xmlns:inkml="http://www.w3.org/2003/InkML" xml:id="stk16" contextRef="#ctx0" brushRef="#br0">3578 10615 0,'-24'-24'87,"48"-23"-79,94 0-1,-71-1 3,24 25-4,-23 23 4,-1-48-4,-23 25 3,0 23-1</inkml:trace>
    </iact:actionData>
  </iact:action>
  <iact:action type="add" startTime="90761">
    <iact:property name="dataType"/>
    <iact:actionData xml:id="d17">
      <inkml:trace xmlns:inkml="http://www.w3.org/2003/InkML" xml:id="stk17" contextRef="#ctx0" brushRef="#br0">3056 10141 0,'24'0'88,"0"0"-81,23 0 3,0 0-4,48 0 3,-47 0-2,23 0 1,-24 0 0,0 0 0,1 0 1,47-23-3,-24 23 2,0 0 1,-24 0 0,24 0-3,-23-24 4,23 24-3,0 0 2,24 0-2,-1 0 2,25 0-3,47 0 4,23 0-4,-23 0 4,0 0-3,-48 0 2,48 0-2,-24 0 3,48 0-4,-24 0 4,0 0-4,0 0 2,23 0 0,-47 0 1,0 0-2,48 0 0,-24 0 2,-48 0-1,1 0 1,23 0-2,-71 0 2,0 0-2,-47-24 1,23 24 0,1-23 1,-1-1-3,0 0 4,24 0-2,1 1-1,-1-1 1,47 0 1,-47 1-2,-23 23 2,23-48-2,-24 25 3,0 23-5,-23-24 5,47-23-3,0 47 1,-23 0 1,23-24-3,0 24 3,-24 0-1,24 0 0,0 0 0,0 0 1,24 0-2,-24-24 1,-23 24 0,-1-24 1,24 24-3,0 0 4,24 0-3,-24 0 1,24 0 1,0 0-1,23 0-1,-23 0 2,71 0-2,-48 0 3,-23 0-4,23 0 1,-70 0 1,23 0 1,-47 0 0,23 0-2,0 0 1,24-23 0,1-1 0,22 24 0,1-24 1,24 24-2,-25 0 1,1-23 0,0-1 1,23-23-2,-23 47 2,-24-24-2,71 0 2,-94 24-3,23 0 3,0 0-1,0-24 1,-47 24-2,-1-23 3,25-1-4,-24 24 2,47 0 0,-24-24-1,24 24 2,-24-23 0,25 23-2,-25-24 0,0 24 3,48 0-4,-48-24 3,1 1-1,-24 23 24,-1 0-16,-23-24 17,24 24-18,0 0 10,-24-24-17,47 1-2,-23 23 3,-1-24-2,48 0 2,-47 24 7,47 0-8,-71-24 0,24 24 0,0 0 8,23 0 24,-23-23-23,-1 23-1,25 0-9,-24 0 2,-1 0-2,48 0 1,-47 0 1,0 0-2,-1 0 2,1 0-2,0 0 2,-1 0-3,1 0 11,-24-24-9,24 24-1,0 0 3,-1 0-3,1-24 9,0 24-8,-1 0 8,-23-23 8,24 23 2,-24-24-20,24 24 3,-1 0-2,1-24 1,0 24 8,-1-23 0,1 23 32,0 0-40,-24-24-1,24 24 3,-1 0 13,-23-24-15,48 24 0,-1 0 8,-47-23-6,24 23 5,23-24 16,-47 0-15,24 24 0,-24-24 0,0 1 408,24-1-384,23 0-31,0 1-2,-23 23 2,-24-24-2,0 0 19</inkml:trace>
    </iact:actionData>
  </iact:action>
  <iact:action type="add" startTime="93529">
    <iact:property name="dataType"/>
    <iact:actionData xml:id="d18">
      <inkml:trace xmlns:inkml="http://www.w3.org/2003/InkML" xml:id="stk18" contextRef="#ctx0" brushRef="#br0">14169 8649 0,'23'0'135,"1"23"-110,-24 25 22,24-48-38,-24 23-2,24-23 1,-1 24 48,1 0 48,0-1-16,-1 1-72,1-24 9,-48 48 46,-23-25-55,47 1-8,-24 0 0,1-24 0,-1 23 1</inkml:trace>
    </iact:actionData>
  </iact:action>
  <iact:action type="add" startTime="97505">
    <iact:property name="dataType"/>
    <iact:actionData xml:id="d19">
      <inkml:trace xmlns:inkml="http://www.w3.org/2003/InkML" xml:id="stk19" contextRef="#ctx0" brushRef="#br0">2559 8435 0,'-24'-23'159,"-23"-25"-151,-1 48 0,1-47-1,-1 47 3,48-24-3,-47 0 3,23 24 6,1 0-11,-1 0 5,0 0-3,1 0 1,-1 0 1,0 0 14,0 0-14,1 0-2,-25 0 1,-23 0 0,48 24 0,-1-24-1,0 0 10,24 24 23,-47 0-16,23-1 1,24 25-11,-24-48-5,24 23-1,0 25 1,0-25 6,-23 1-7,23 0 16,0 0-8,0-1-7,0 1-2,0 23 1,0-23 1,0 0-2,0-1 1,0 1 0,23 23 2,1-23-4,-24 24 4,24-48-4,0 47 2,-1-23 8,1-1 0,-24 1-8,24-24-1,-24 24 2,23-1 15,1-23-15,0 48-2,-1-25 2,25 1-3,-48 0 3,47 0-1,-23-1 1,0 1-2,-1-24 2,1 24-3,0-24 4,-1 23-3,1-23 3,0 0 5,23 24-8,-23-24 10,-1 0-10,1 0 2,24 0-3,23 0 4,-48 0-3,25 0 1,-25 0-1,25 0 3,-24 0 5,23 0-7,0 0 0,-23 0 0,23-24-1,-23 24 11,0-23-1,-1 23 5,1-24-6,0 0 0,-24 1-8,0-1 1,0 0-2,0 0 2,0-23-3,0 23 11,0 1-9,0-1 0,0 0 1,0 1-2,0-1 1,0 0 0,0 1-1,-24-1 3,0 0 29,24-23-15,-23 23 0,-1 0-15,0 1 14,1-1 33,-1-23-39,0 47-9,1-48 0,-1 25 8,0-25 1,1 48-10,23-47 0,-24 47 1,0-24 97,0 24-97,24-24-1,-23 24 41,23-23-38,-24-1-4</inkml:trace>
    </iact:actionData>
  </iact:action>
  <iact:action type="add" startTime="103225">
    <iact:property name="dataType"/>
    <iact:actionData xml:id="d20">
      <inkml:trace xmlns:inkml="http://www.w3.org/2003/InkML" xml:id="stk20" contextRef="#ctx0" brushRef="#br0">2796 8649 0,'23'0'39,"1"0"73,0 0 16,-1 0-103,25-24-1,-25 24 1,1 0-18,0 0 8,0-24 25,23 24-24,-23 0 0,-1-23-8,48 23 0,0-24 1,-23 24-3,-1-24 4,1 0-3,-1 24 1,0-23 0,-23 23 1,0-24-2,0 24 2,-1 0-3,1 0 11,0 0-8,-1 0-2,1-24 1,47 24 0,-47 0-1,-1-23 3,25 23-3,-24 0 1,23 0 8,-23-24-7,-1 0-1,25 24-2,-1-23 4,-23 23-3,23 0 2,1 0-2,-25-24 2,1 24-3,23 0 4,1 0-4,-25 0 4,48 0-3,-47 0 3,24 0-4,23 0 1,-24 0 3,48 0-4,0 0 4,23 0-3,72 0 1,-1 0 0,48 0 0,-47 0 0,-48 0 1,24 0-3,-24 0 4,-24 0-3,-47 0 2,0 0-2,1 0 1,-1 0 1,23 0-2,25 0 1,23 24 1,24-24-2,0 47 3,-48-47-4,24 0 3,-47 0-2,24 0 2,-25 0-1,49 0-2,-49 0 3,25 0-1,23 0 0,-47 0 0,0 0 0,-1 0 0,48 0 0,-23 0-1,-1 0 2,25 0 0,-25 0-2,24 24 0,24-1 2,0 1-2,-48 0 3,25-1-3,-49-23 1,49 24 0,-72-24 1,0 24-1,0-24 0,-24 24 0,24-24-1,0 23 1,0-23-1,0 24 3,-23-24-3,23 0 1,-24 0 8,-23 24-9,0-24 10,-1 0-9,25 23 0,-24-23 0,-1 0-1,25 24 3,70 0-4,-47-1 4,24 1-3,-24-24 2,0 0-2,0 0 2,-23 0-3,23 24 4,-24-24-3,0 23 0,24-23 3,24 24-3,24 0 2,47 0-2,47-1 2,-71 1-2,-24-24 1,-23 0 0,-47 0 0,-25 0 0,1 0 1,0 24 7,-1-24-10,1 0 4,23 0-3,-23 0 9,0 0 32,0 0-38,-1 0-4,25 0 11,-25 0-2,1 23 2,0-23-10,-1 0 2,25 0-2,-24 0 1,-1 0-1,1 0 3,23 0-3,-23 0 9,23 0 1,-23 0-9,0 0-2,-1 0 4,1 0-3,0 0 3,0 24 20,23 0-14,0-24-1,1 0-6,23 0 0,-48 0-1,1 0-2,0 0 4,23 0 5,-23 0 9,23 23-7,-23-23-9,0 0-1,-1 0 3,1 0-4,0 0 26,23 24-16,-23-24 136,0 24-136,-1-24 72,-46 0 33</inkml:trace>
    </iact:actionData>
  </iact:action>
  <iact:action type="add" startTime="105985">
    <iact:property name="dataType"/>
    <iact:actionData xml:id="d21">
      <inkml:trace xmlns:inkml="http://www.w3.org/2003/InkML" xml:id="stk21" contextRef="#ctx0" brushRef="#br0">14264 8980 0,'23'0'55,"1"0"-39,0 0-8,-1 24 0,1-24 8,0 24 0,-1-24-8,-23 23 0,24 1 24,-24 0 56,0-1-72,-47 1-8,23-24 0,-23 0 1,23 24-3,-23 0 3,23-24 8</inkml:trace>
    </iact:actionData>
  </iact:action>
  <iact:action type="add" startTime="130217">
    <iact:property name="dataType"/>
    <iact:actionData xml:id="d22">
      <inkml:trace xmlns:inkml="http://www.w3.org/2003/InkML" xml:id="stk22" contextRef="#ctx0" brushRef="#br0">14169 15899 0,'0'-47'152,"-24"47"-121,0-24 41,1 24-56,-25 0 9,25-24-18,-1 24 10,0 0 14,0 0 33,1 0-40,-1 0-8,0 0-8,1 24 32,-1 0-16,0-1-8,1 1-6,-1-24-4,24 24 3,-47-1-2,47 1 9,-24-24-7,24 24-2,-48-24 1,48 23 8,-23-23 8,23 24 16,-24 0-24,0 0 0,24 23 0,0-23 10,0-1 5,0 1-8,0 0-16,0-1 3,0 25 5,24-48-7,-24 23 0,24-23 0,-24 24 9,23 0-2,1 0-6,0-1 14,0 1-6,-24 0 14,23-24-23,1 23 1,0-23 14,-1 0-6,25 24-2,-25-24 1,1 24-7,0-24-2,-1 0 1,1 0 9,0 0-9,0 0-1,-1 0 10,1 0 0,0 0 14,-1 0-16,1 0-6,0 0 30,-1 0 1,1 0 0,0 0-8,-24-24-22,24 0 4,-1 1 2,-23-1 8,24 0-7,-24 1 6,0-25-6,24 24 46,-1 1-53,-23-1 36,0 0 26,0-23-40,0 23-8,-23-23-15,23 23 8,0-23-1,-24 23 6,0 0 2,24 1 16,0-1 40,-23 0-56,23 1-15,-24 23 14,24-24-16</inkml:trace>
    </iact:actionData>
  </iact:action>
  <iact:action type="add" startTime="133697">
    <iact:property name="dataType"/>
    <iact:actionData xml:id="d23">
      <inkml:trace xmlns:inkml="http://www.w3.org/2003/InkML" xml:id="stk23" contextRef="#ctx0" brushRef="#br0">14264 14856 0,'0'-47'23,"-24"23"74,0 24-90,0-23 9,24-1-8,-23 24 0,-1 0 0,0-24 8,1 24 8,-1 0-7,0 0-2,1 0-7,-1 0 0,0 0 8,24-23-9,-24 23 3,1 0-3,-1 0 9,-23 0-6,23 0-4,0 0 1,1 0 2,-1 0-2,0 0 18,1 0-9,-1 0 8,0 0 0,24 23-16,-47-23 0,23 24 0,0 0 1,1-24-2,-1 23 2,0-23 7,24 24-9,-23-24 17,-1 0-7,24 24-10,-24-24 1,24 23 8,-23 1-8,23 0 0,-24 0 8,24-1 8,-24 1-16,24 0 16,0-1-7,0 25 0,0-25-11,0 1 4,0 0-4,0-1 3,0 1-2,0 24 0,0-25 2,0 1-1,0 0 1,0-1-3,24 1 3,-24 0-1,0-1 1,24 1-2,-24 0 2,23-1-2,1 1 18,-24 0-10,47 0 2,-23-1 6,0-23-13,-1 24-4,25-24 3,-25 24-2,1-1 1,47-23 0,-47 0-1,0 24 2,-1-24-1,25 0 0,-25 0 8,1 0 8,0 24-16,-1-24 8,25 0-8,-1 0 1,1 0-3,-25 0 3,1 0-1,23 0 1,-23 0-2,0 0 3,0 0 4,-1 0-6,1 0-1,0 0 10,-1 0 39,1-24-23,0 24-26,23-24 2,-23 1 7,-1 23-9,1-24 3,0 24 6,23-24 15,-47 1 8,0-1-31,0 0 25,0 0-10,0 1-7,0-1-8,0 0 8,0 1-7,0-1-1,0 0 1,0-23 7,0 23 6,0 1-6,-23-1 8,23 0-16,-48-23 0,48 23 8,-24 0-7,24 1-3,0-1 11,0 0-1,-23 1-7,-1-1 7,0 0 23,24 1-23,-23-25 8,-1 24 0,24 1-8,-24 23-8,24-24 8,-23 24-7,-1 0 54,0-24 25,1 24-16</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7T09:04:29.792"/>
    </inkml:context>
    <inkml:brush xml:id="br0">
      <inkml:brushProperty name="width" value="0.05292" units="cm"/>
      <inkml:brushProperty name="height" value="0.05292" units="cm"/>
      <inkml:brushProperty name="color" value="#C00000"/>
    </inkml:brush>
  </inkml:definitions>
  <iact:action type="add" startTime="18977">
    <iact:property name="dataType"/>
    <iact:actionData xml:id="d0">
      <inkml:trace xmlns:inkml="http://www.w3.org/2003/InkML" xml:id="stk0" contextRef="#ctx0" brushRef="#br0">5947 9336 0,'24'0'46,"-1"0"-29,1 0-2,0 0 18,-1 0-17,1 0-8,23 23 0,1-23 0,-1 0 8,-23 24-8,0-24 8,-1 24-9,25-24 3,-1 0-4,24 0 4,-47 0 6,23 0 6,-23 0 74,0 0-72,-1 0-15,25 0-2,-25 0 1,1 0 10,0 0 5,-1 0 80</inkml:trace>
    </iact:actionData>
  </iact:action>
  <iact:action type="add" startTime="21104">
    <iact:property name="dataType"/>
    <iact:actionData xml:id="d1">
      <inkml:trace xmlns:inkml="http://www.w3.org/2003/InkML" xml:id="stk1" contextRef="#ctx0" brushRef="#br0">6113 11516 0,'0'-24'79,"0"0"-61,23 24-2,25-24-9,-1 1 2,-23 23-3,47 0 2,-47-24 0,-1 24 17,1 0-17,23 0-1,1 0 1,-24 0 0,23 0 1,-23 0-1,23 0 0,-23 0-1,-1 0 10,1 0-9,0 0-1,-1 0 2,1 0-2,24 0 2,23 0-1,-24 0 1,24 0-2,-23 0 3,-25 0 3,1 0-5,0 0 16,-1-24 57</inkml:trace>
    </iact:actionData>
  </iact:action>
  <iact:action type="add" startTime="31424">
    <iact:property name="dataType"/>
    <iact:actionData xml:id="d2">
      <inkml:trace xmlns:inkml="http://www.w3.org/2003/InkML" xml:id="stk2" contextRef="#ctx0" brushRef="#br0">6444 9502 0,'-23'0'111,"-1"0"-103,0 23 1,-23 1 7,23-24-9,1 47 2,-48-23-2,71 0 2,-24-24-1,0 23 0,0 1-1,1-24 2,-1 48-1,0-48-1,24 23 10,-23-23-1,-1 24 1,24 0-1,0-1 1,0 1-11,0 0 1,0-1 1,0 1 16,0 0-8,24-1-7,-1 1 7,1 24 0,0-25 0,-1-23-9,-23 24 2,24 0-2,0-1 1,0-23 0,-1 24 2,25 0-4,-25-24 4,25 23-4,-1 1 4,-23-24-4,23 24 2,1-1 0,-25 1 8,1-24-7,0 0-1,-1 0 7,1 0-7,0 0 1,-1 0 38,1 0-15,0 0-7,-1 0-18,1-24 9,0 24-8,0-23 0,-1 23 0,-23-24 0,48 0 1,-25 1 31,-23-1-25,24 0 2,-24 1 22,24-1-29,-24 0 36,0 1-37,0-1 6,0 0-7,0 0 0,0-23 1,0 0 6,0 23-7,0 0 1,0 1 7,-24-1-9,24 0 9,-24 1 0,24-1 0,0 0 0,-23-23-5,-1 47 2,24-24-4,0 0-2,-24 24 1,24-23 0,-23-1 8,-1 0 0,0 1 9,0 23-2,24-24-14,-23 24-2,-1 0 2,-23 0 8,23 0-11,0 0 5,1 0-6,-25 0 11,25 0 2,-1 0-4,0 0 2,0 0 0,1 0 10</inkml:trace>
    </iact:actionData>
  </iact:action>
  <iact:action type="add" startTime="33689">
    <iact:property name="dataType"/>
    <iact:actionData xml:id="d3">
      <inkml:trace xmlns:inkml="http://www.w3.org/2003/InkML" xml:id="stk3" contextRef="#ctx0" brushRef="#br0">6918 10070 0,'48'0'151,"-25"0"-143,72 24-1,-24-24 2,0 0-1,0 0-1,-23 0 1,23 0 1,0 0-2,0 0 3,0 24-4,48 23 4,47-23-4,23-1 4,-23 1-4,-48-24 2,25 0 0,-49 0 0,-46 0 1,-1 0-1,-23 0 0,-1 0-1,25 0 9,-1-24-7,-23 24-2,23 0 1,24 0 0,1-23 1,-25 23-2,0 0 2,1-24-1,23 24-1,0-24 1,0 24 2,0-23-4,-24-1 4,24 0-4,-23 24 4,-1-47-3,-23 47 0,0 0 1,-1-24 0,25 0 0,-1 1 0,-23 23 1,0-24-2,-1 24 10,1-24 30,0 24-38,-1-23-2,1-1 2,0 24-2,-1-24 9,1 1 1,0 23 15,-24-24 95</inkml:trace>
    </iact:actionData>
  </iact:action>
  <iact:action type="add" startTime="34784">
    <iact:property name="dataType"/>
    <iact:actionData xml:id="d4">
      <inkml:trace xmlns:inkml="http://www.w3.org/2003/InkML" xml:id="stk4" contextRef="#ctx0" brushRef="#br0">9785 9691 0,'48'0'80,"94"24"-73,0 23 2,-47-23-2,-24-24 2,-47 24-1,-1-24 0,1 23 31,-24 1-23,0 23 0,0-23-8,0 23 9,-24-23-2,1 0 1,-1-24-6,24 24 13,-24-1-16,-23 1 10,47 0-10,-24-1 3,24 1-4,0 0 11</inkml:trace>
    </iact:actionData>
  </iact:action>
  <iact:action type="add" startTime="42336">
    <iact:property name="dataType"/>
    <iact:actionData xml:id="d5">
      <inkml:trace xmlns:inkml="http://www.w3.org/2003/InkML" xml:id="stk5" contextRef="#ctx0" brushRef="#br0">19689 8814 0,'0'-23'8,"-23"-1"-1,-1 24 2,0 0-1,1 0 1,-1 0-3,0 0 4,-23 0-4,23 0 2,-47 0 0,24 0 2,-1 0-4,-23 24 2,0 23 0,0-23 0,24 23 1,-24 24-2,-24-23 2,71-25-2,-47 25 2,24-25-1,47 1 0,-24-24-1,24 24 9,0 0 16,0-1-22,0 1-4,0 23 10,0-23-8,0 0 0,24 23 0,-1-23 1,1-1-2,23 1 1,-47 0 0,24-24 1,-24 24-2,48-24 1,-1 23 1,-23 1-1,23-24-1,0 24 2,-23-1-2,23 1 2,25 0-2,70 23 2,24 24-2,23 0 3,-47-47-4,24 23 4,-24 1-4,-23-25 4,-48-23-4,0 0 4,-47 0-4,23 0 10,-23 0-8,23 0 8,1-23-8,-25 23 1,25-48-2,-1 25 1,-23-25 1,70 25-2,-94-1 3,24 24-4,-24-24 3,24 24-2,23-23 1,-47-1 1,24 24-1,0-48-1,-24 25 3,0-1-4,0 0 4,23-23-4,-23 23 4,0 1-4,0-25 2,0 1 0,0 23 0,0-23 0,0-1 0,0 25 0,-47-25 9,23 1-2,1 47-7,-1-24 1,-24-23 15,1 23-8,0-23-7,-1 23 6,25 24-8,-25-47 3,25 47-4,-1 0 4,0-24-4,0 0 3,1 24-1,-1-23 7,0 23-7,1 0 1,-1-24-2,0 0 3,-23 24-4,-24-24 3,47 24-2,-23-23 2,-1 23-2,-23 0 2,48 0 7,-1 0-9,0-24 2,0 24-2,1-24 2,-1 24 7,0 0 7,-23 0-7,23 24-8,1-24 0,-1 0 0</inkml:trace>
    </iact:actionData>
  </iact:action>
  <iact:action type="add" startTime="61632">
    <iact:property name="dataType"/>
    <iact:actionData xml:id="d6">
      <inkml:trace xmlns:inkml="http://www.w3.org/2003/InkML" xml:id="stk6" contextRef="#ctx0" brushRef="#br0">6871 11563 0,'0'-24'96,"-24"-23"-81,24 23 1,-23 0-6,23 1 4,-24 23 18,0 0 0,24-24-16,-24 24-7,1-24 7,-1 24-9,24-23 9,-24 23-7,1 0 8,-1 0-10,0 0 2,-47 0-3,24 0 4,23 0-3,-23 0 0,-1 0 2,1 0-1,23 0-1,1 0 1,-1 0 8,0-24 0,1 24 32,-1 0-39,0 0 6,0 0-7,1 0 2,-25 24-3,1 23 2,0-23-3,-1 23 5,1 1 2,47-25-4,-24 1-2,24 0 9,0-1-7,0 1-2,0 0 17,0-1 1,0 1-9,0 0-8,0-1 8,0 1 8,0 0-1,0 0-7,0-1 0,24 1 0,0 0 0,-24-1-7,23-23 15,1 24 8,0-24-25,-24 24 2,23-1-1,1-23-1,0 24 9,-1-24-5,1 0 4,0 24-9,-1-24 2,-23 24 0,48-24 0,-24 23 1,-1-23-2,1 24 1,0-24 1,-1 0 0,25 24-3,-25-24 11,1 0-9,0 0-1,-1 0 1,25 0 8,-24 0 1,-1 0 6,1 0-13,0 0 6,-1 0 0,1 0-1,0 0-8,-1 0 9,1-24 0,0 24 0,-1-24-8,1 24 8,0-23 0,-24-1 10,47 24-10,-47-24-9,24 24 2,-24-24 7,24 1-10,-1-1 19,-23 0-1,24 1-16,-24-1 0,24 24-1,-24-24 9,0 1-8,0-25 9,23 24-10,-23-23 10,0 23-9,0-23 9,24 0-1,-24 23 6</inkml:trace>
    </iact:actionData>
  </iact:action>
  <iact:action type="add" startTime="63832">
    <iact:property name="dataType"/>
    <iact:actionData xml:id="d7">
      <inkml:trace xmlns:inkml="http://www.w3.org/2003/InkML" xml:id="stk7" contextRef="#ctx0" brushRef="#br0">7037 11847 0,'0'24'111,"24"-24"-101,23 0-3,-23 24 2,70-1-3,-23 1 5,24 23-6,24-23 3,-1 0 0,48 47 0,-47-47 2,-1-24-4,24 0 2,-47 0 0,0 0 1,-24 0-2,24 0 2,-1 23-2,25 1 2,-1 0-2,-23-24 2,47 23-2,-23 1 2,23 0-2,0-1 3,24 1-4,-48 0 4,48-24-4,-24 0 4,-47 0-4,-47 0 2,23 0 1,-48-24-2,25 0 1,-1-23 1,0 47-2,-23-47 1,47 47 1,-47-48-2,0 25 2,23 23 6,-23-24 1,-1 0 1,1 1-1,0-25-9,47 1 3,-47-1-4,47-46 4,-48 46-2,25-47 1,-25 1-2,25 23 2,-24 23-4,-24 24 3,23-23 0,-23 23 105</inkml:trace>
    </iact:actionData>
  </iact:action>
  <iact:action type="add" startTime="64728">
    <iact:property name="dataType"/>
    <iact:actionData xml:id="d8">
      <inkml:trace xmlns:inkml="http://www.w3.org/2003/InkML" xml:id="stk8" contextRef="#ctx0" brushRef="#br0">11017 11444 0,'0'0'1,"-23"0"5,-1 24 2,0 0 2,-23 23-4,23-47 4,1 24-4,70-24 98,-23 0-95,47-24-2,-48 24 2,1 0-2,0 0 41,0 0-38,-1 24-4,1 23 2,0-23 0,-24 0 0,23 47 0,-23-24 0,0 1 1,0-1-2,24 0 2,-24 1-1,0-1-1,0-23 1,24 0 57</inkml:trace>
    </iact:actionData>
  </iact:action>
  <iact:action type="add" startTime="66632">
    <iact:property name="dataType"/>
    <iact:actionData xml:id="d9">
      <inkml:trace xmlns:inkml="http://www.w3.org/2003/InkML" xml:id="stk9" contextRef="#ctx0" brushRef="#br0">10354 12321 0,'24'0'16,"-1"48"-8,25-1-1,-1 24 1,1-24 0,-1 1 1,0-1-2,1-23 9,-48 0-8,47-1 0,-23-23 1,-1 24-2,49 23 1,-1-23 0,-24 23 2,95-23-4,0 24 4,1 23-4,-49-48 4,48 25-4,-94-48 4,47 23-4,-24-23 2,0 0 1,-24 0-1,1 0 0,-25 0-1,25 0 2,-1 0-2,0 0 2,25 0-2,70 0 2,-24 0-2,-23 0 1,23 0 0,-47 0 1,1 0-2,-25 0 1,24 0 0,0 0 2,48 24-4,-25 0 4,49-1-4,-25 1 4,24-24-4,-47 0 3,71 24-2,-48-24 1,48 0 0,24 0 0,-24 0 0,-1 0 0,25 0 0,47 0 1,0 0-2,23 0 2,1 0-1,47 0-1,-47 0 2,47 0-2,-48 0 1,-23 0 0,0 0 1,-47 0-2,-1 0 2,-70 0-1,-24 0 1,-24-24-3,23-23 4,1 47-4,-47-24 4,46-23-3,1-1 0,-24 25 2,0-25-2,24 1 3,-47 23-4,-1-23 3,48 23-1,-72-23 0,72-1-1,-47 1 2,23 23-2,0-23 2,-48 23-2,25-23 2,-1 23-1,-23 0-1,47-47 1,-71 24 9,24-1-8,-1 1-2,1 23 2,0-23-3,-1 23 2,-23 1 0,0-1 8,24 0-8,-24 1 1,0-1 6,0 0-7,24 0 1,-24 1 23,0-1 31,-24 24-31</inkml:trace>
    </iact:actionData>
  </iact:action>
  <iact:action type="add" startTime="67760">
    <iact:property name="dataType"/>
    <iact:actionData xml:id="d10">
      <inkml:trace xmlns:inkml="http://www.w3.org/2003/InkML" xml:id="stk10" contextRef="#ctx0" brushRef="#br0">19666 11942 0,'-24'0'15,"-23"0"2,23 47-8,-23 25-3,23-49 4,0 25-4,0-1 2,72-94 96,-1-1-87,1 1-9,-48-1 0,23 48 23,25 0-23,-25 0 0,25 24 0,23-24 2,-24 48-4,-23-25 11,0 1-10,23 0 3,-47-1 4,24 25-6,-1-25 1,-23 1-2,0 0 25,24-24-23,24 0-1</inkml:trace>
    </iact:actionData>
  </iact:action>
  <iact:action type="add" startTime="84177">
    <iact:property name="dataType"/>
    <iact:actionData xml:id="d11">
      <inkml:trace xmlns:inkml="http://www.w3.org/2003/InkML" xml:id="stk11" contextRef="#ctx0" brushRef="#br0">14998 7322 0,'-24'0'55,"1"0"-48,-1 0 9,-23 0 0,23 0-7,-24 0-2,-46 0 2,-25 0-2,-47 0 3,24 0-3,24 0 2,23 0-3,-47 23 2,23 1 0,-47-24 0,-23 0 1,-95 0-2,-1 0 1,-94 0 0,95-24 1,-1 1-2,-46 23 2,94 0-2,0 0 2,47 0-2,1 0 2,-1 0-2,1 0 1,-1 0 0,1 0 1,23 0-2,24 0 2,47 0-2,-47 0 3,-24 0-3,47 23 2,1 1-3,-1 0 5,-94 23-6,71-47 3,-71 24 0,-1 47 0,49-71 0,-1 24 0,-48-1 1,25 1-1,23 23-1,0-47 1,24 24 1,-24 0-2,48 0 2,-24-24-2,23 23 1,-23 1 0,71 0 1,-71 23-2,0 0 2,23-23-2,-47 0 3,0-1-4,24 1 4,-24 0-4,48 23 5,-24 1-6,-24-1 5,24-23-3,-24 23 0,71-23 2,-71 23-2,24-23 2,0 23-2,23 1 2,-46-1-2,-1 0 2,23 1-1,1 23 0,24 24-1,-1-1 2,72-46-2,-48 70 2,24-47-2,-71 95 2,71-71-2,-24 23 3,24-23-4,24-24 4,-1 48-4,25-24 4,-1-24-4,24 23 2,-24 1 1,24 24-2,0-25 1,48-22 0,-48-1 1,23 0-2,1-48 9,23 25 0,-23-48 0,0 23-7,23 1-2,-23 0 1,-1-24 0,-23 24 1,24-24-2,0 23 9,0-23 0,-1 0-6,25 24-4,23 0 2,-24-1 1,-23-23-2,47 0 2,-24 0-1,24 71 0,-47-71-1,47 24 2,48 24-2,-48-1 1,118 48 0,-118-72 2,48 72-4,-24-47 2,-48-1 0,48 0 0,-24 24 0,71-23 2,24 23-4,0 0 4,-24 0-4,-24 0 5,-47-47-6,48 47 6,-48-24-6,24 1 3,-24-1 0,-24-23 0,1-1 0,23 1 0,0 0 0,-24 0 1,1-1-2,-1 1 1,0-24 1,48 24-2,0-1 1,47 1 0,-23 0 1,-1-1-2,0 1 3,-23-24-4,24 47 2,-48-23 0,0 24 2,47-25-4,-47 25 5,48-25-4,-24 25 2,23-25-4,1 1 3,46 23 0,-46-23 0,-1 24 0,48-1 0,-71-23 2,47 23-4,-47-47 4,47 0-4,24 47 3,-48 1-2,25-48 1,-25 24 0,48-1 1,-95 1-2,48-24 1,-1 24 0,0-24 2,1 0-4,47 0 3,-24 0-2,48 0 3,-1 0-4,1 0 4,23 0-4,-71 0 2,24 0 0,-48 0 1,25 0-1,-25 0-1,-23 0 2,47 0-2,-24 0 1,25 0 0,-25 0 0,-23 0 0,71 0 0,-48 0 0,48 0 0,-24 47 0,24-23 0,-24-24 0,95 23 0,24-23 1,-119 24 0,47-24-3,1 0 4,-24 0-3,0 24 3,0-24-5,-24 0 3,0 23 0,-47 1 0,47-24 0,-24 0 0,24 0 0,-23 24 1,23-24-1,0 0-1,0 0 1,-23 0 0,47 0 0,0 0 0,-48 0 0,24 0 0,24 24 0,-24-1 0,24 1 0,0 0 0,24-24 1,-25 0-2,25 0 3,0 0-4,23 0 4,-47 0-4,23 0 2,-23 0 0,-24 0 0,24 0 0,0 0 2,-48 0-4,48 23 2,24 1 0,-1-24 0,48 24 2,-23-1-4,-49 1 4,-22-24-4,-25 0 3,-71 0-1,25 0 0,-49 0-1,25 0 2,23 0 8,-24-24-11,0 1 4,72-1-4,-48 24 4,24-47-4,23 23 2,-47 0 0,0 1 0,-47 23 0,23-24 0,1 24 1,-1-24-2,-23 24 1,47-24 0,-24 24 1,1 0-1,70-23-1,-70-1 1,23 0 1,71-23-2,-71 47 2,0-24-2,24 1 2,-71-1-2,47 0 3,-71 1-3,47 23 2,-23-24-3,-1 0 4,49 0-4,-49 1 5,25-25 2,-1 25-5,-47-1 0,47 0 0,-47 1 0,48-1 0,-25-24 0,1 48 1,-24-47-2,48-24 2,-48 24-2,47-1 1,-23-23 0,-24 0 0,23 24 0,1-48 1,0 71-2,-24-47 1,23 24 1,1-1 0,0-23-3,-24 0 4,0 24-4,47-24 4,-23 0-4,-24 23 4,24 1-4,23-72 3,-47 48-1,0-23-1,0 22 3,0 1-4,0-23 2,0 23 0,0-1 1,0-22-2,0 23 2,-47-24-2,23 0 1,-47 0 1,23 24-1,1-47-1,47 94 2,-24-23 0,1-1-1,-1 1-2,0 23 5,1-23-6,-1-24 6,0 47-6,-23-23 3,23-24 0,0 71 1,1-24-2,-1-71 1,-23 48 2,23 23-4,-23-23 4,23-1-4,0 48 3,0-47-1,1-24 0,-1 47 1,0 0-1,1-47-2,-48 0 4,47 47-4,-47-70 2,47 70 0,-23-23 2,23-24-4,-23 47 4,23 0-4,0-23 5,1-1-6,-1 25 3,-24-1 8,48 0-8,-23 1 0,-25-1 8,48 0-8,-47 1 0,23-1 8,-70-24-8,70 48 0,-24-47 2,-23 0-4,-23-1 4,-1-23-3,24 24 2,23-1-3,-46 1 4,22-24-4,1 47 4,0-23-4,-23-1 5,-1 1-6,0-24 3,24 0 0,-71 0 1,47 47-2,0-47 1,-23 0 0,-1 24 0,24 23 0,1 0 1,-25 0 0,48 1-3,-24-25 4,24 48-4,0 0 3,0 0-2,0-23 2,0 23-2,24-24 3,-25 0-4,25 24 4,0-23-2,-24-1 0,23 24-2,-70-24 4,70 24-4,-46-23 2,-49-1 0,25 0 0,-48-23 2,0 23-4,-23 0 4,-1 1-4,24-1 4,0 0-4,24 24 4,47 0-4,1-23 3,23-1-2,-24 24 2,-47-24-2,71 24 2,-24-23-1,0 23 0,0 0 0,-23 0 1,47 0-3,-24 0 4,0 0-3,24 0 2,-24 47-3,-23-23 4,-1 23-4,1-47 2,23 24 2,71 23-4,-23-47 2,23 71 0,1-71 0,23 24 0,-24-24 1,0 24-2,1-1 2,-1-23 7,0 24-9,-47 0 2,47-1 7,1-23 1,-1 0-11,0 24 5,1-24 26,-1 0 3</inkml:trace>
    </iact:actionData>
  </iact:action>
  <iact:action type="add" startTime="93000">
    <iact:property name="dataType"/>
    <iact:actionData xml:id="d12">
      <inkml:trace xmlns:inkml="http://www.w3.org/2003/InkML" xml:id="stk12" contextRef="#ctx0" brushRef="#br0">7534 9004 0,'-23'0'41,"-1"0"-11,0 0-13,1-24-9,-1 24 0,-23-23 1,-1 23-3,-23 0 3,0-48-2,0 25 2,0 23-1,47 0 0,0-24-1,-23 0 3,0 0-4,-48 24 4,24-23-4,0 23 4,0 0-4,0 0 2,23 0 0,-23 0 0,-24 0 1,72 0-2,-48 47 2,-1-23-2,1-24 1,24 24 2,0-1-3,-1 1 0,1-24 2,-24 47-2,47-23 1,-23-24 0,23 47 0,-23-23 0,-1 23 2,-23-23-2,24 24 0,-1-25-2,1 1 4,-24 23-4,47 1 5,-23-1-6,-24 24 3,0 24 0,23-24 0,1 24 2,-1-24-4,25 47 3,-25-47-1,1 72 0,47-96-1,0 0 2,0 1-2,0 23 1,0 0 0,0-24 1,24 24-2,-24-23 2,47 23-2,-23 0 2,-1-24-2,1 1 3,0 23-4,0-47 4,-1 23-4,1 0 5,23 1-5,-47 23 1,48-48 2,-25 49-2,25 22 3,-25-70-3,25 47 2,-1-24-3,-23 25 2,23-49 0,-23 25 2,23 23-4,1-48 3,-1 48-2,48-23 3,-48-1-4,-23-23 3,47 23-2,-47-23 3,47 47-4,-24-47 3,-47 0-2,48-1 3,-1 1-4,-23 23 5,23-23-6,48 23 6,-48-47-6,24 24 3,-23-24 0,-25 24 0,49-1 0,-25-23 1,0 24-2,24 24 1,0-25 0,1-23 0,-25 0 1,71 24-2,-46-24 2,-1 0-2,23 0 1,1 0 0,-24 0 1,0 0-1,0 0 0,0 0 0,24 0 1,-47 0-3,23-24 4,0-23-4,-24 23 5,72 0-6,-72 1 3,-23-1 1,23 0-2,24-23 1,-23 23 8,-25 1-8,1-1 1,0 0-1,23-23 7,-23-1 1,-1 25-8,1-25 0,-24 25 0,24-48 0,-24-1 1,24 1-2,-24 24 3,23 0-4,1-24 4,-24-1-4,24 25 2,-24-24 0,23 0 0,-23 0 1,24-24-2,-24 48 2,0-24-1,24 0 0,-24-1-1,0 1 2,0 24-2,0-24 2,0 23-1,0-23 0,0 0-1,0 0 1,0 24 0,0-24 1,0 23-2,0 25 2,0-1-2,-24-47 3,24 47 6,-24 24-10,24-23 2,0-1 1,-23 0-2,23-23 1,-24 23 16,0 0-15,24 1-2,-23-25 3,-1 25-3,24-1 0,-24 24 1,24-24 1,-24 24-2,1-47 1,-1 23 9,0 0 0,1 1-11,-1-1 19,0-23-8,-23 23-2,47 0-8,-47 1 1,23-25 0,0 48 0,0-47 0,24 23 0,-47-23 0,0-1 0,-1 1 2,1 0-4,23 23 4,-23-24-4,23 25 2,0-1 0,1 0 0,-1 1 9,0 23-10,-23 0 3,0 0 6,23 0 15,0-24-8,0 24 25,1-24-32,-1 24-8,0 0 1,1 0 7,-1 0 0</inkml:trace>
    </iact:actionData>
  </iact:action>
  <iact:action type="add" startTime="96592">
    <iact:property name="dataType"/>
    <iact:actionData xml:id="d13">
      <inkml:trace xmlns:inkml="http://www.w3.org/2003/InkML" xml:id="stk13" contextRef="#ctx0" brushRef="#br0">14974 7890 0,'0'0'1,"-23"0"5,-1 0 4,0 0-3,1 0 8,-25 0-5,1 0-3,-1 0 0,25 0 2,-1 0-2,-23 0 2,-1 0-1,-23 24 0,-47 23-1,-24 1 2,-1-24-2,1 23 1,24-23 0,-24 47 1,-1 0-2,25 0 1,-24 24 0,23 23 2,48-23-4,-47 23 3,23-23-2,0 24 3,48-1-2,-1-23 1,48-24-4,-47 24 4,23-24-2,1-24 1,23 48 0,-48-24 0,48 24 0,-23 0 0,-1-24 1,24 23-2,0 1 2,0 0-2,-24 47 2,24-47-2,0 71 2,24 23-2,23 119 2,1-94-1,23-49-1,0-70 1,-24 0 1,24 23-2,-23-70 3,-25 23-4,48-24 5,-23 48-6,23-47 6,-24-1-5,1 24 4,-1-47-5,0 23 3,1 0 1,70 25-1,-47-49 0,48 48 1,-1 0-3,-47-23 2,0-25 0,1 25 0,-1-1 2,23-23-4,-22 0 3,22-1-2,1-23 1,24 0 0,-25 0 1,25 0-2,23 0 3,-47 0-4,71 0 4,-1-47-3,-22 23 2,-25 24-3,-23-23 4,0-1-4,23-24 2,-47 48 1,-23-23-2,23-1 2,0 0-2,-48 24 2,25-47-1,-1 23 0,-23-23-1,71 0 2,-48-1-2,72 1 2,-96-1-2,48-23 2,24-23-2,-71 46 3,47 1-4,0-48 4,-47 71-4,23-47 4,-23 24-4,-1-1 5,1 1-5,0 0 1,23-24 1,-23-1 0,23 1 1,1 0-2,23-23 1,0-25 0,-47 48 0,23 0 0,-23-24 0,-1-23 1,-23 23-2,24-47 1,-24 47 0,0 0 0,0 24 0,0-24 1,0 24-2,0-24 1,0 24 1,0-23-2,0 23 3,0 23-4,0-23 4,0 0-4,0 0 2,-24 23 1,1-23-2,23 24 1,-24-24 0,0 24 0,24-1 0,0 24 1,-23-23-1,-1-24 0,0 47-1,24 1 2,-24-48-2,1 23 1,-25 1 0,25-1 2,-25-23-3,1 0 2,-1 48-3,1-72 4,-24 47-3,0-46 2,24 70-3,-48-24 5,0 1-6,-23-48 3,-1 24 0,-23 0 0,47 24 0,-47-24 1,23 23-2,-23 1 1,-24-24 2,-23-24-4,23 48 4,-95-24-4,1 23 4,47 1-4,-119-1 4,0 1-4,24 0 4,71 23-4,-24 0 2,96 24 0,94 0 2,47 0-4,0 0 4</inkml:trace>
    </iact:actionData>
  </iact:action>
  <iact:action type="add" startTime="118912">
    <iact:property name="dataType"/>
    <iact:actionData xml:id="d14">
      <inkml:trace xmlns:inkml="http://www.w3.org/2003/InkML" xml:id="stk14" contextRef="#ctx0" brushRef="#br0">1895 15591 0,'24'0'335,"0"0"-271,-1 0-56,1 0 0,23 0 0,1 0 0,23 0 1,-47 0-2,23 0 10,-23 0-2,-1-24-5,1 24 6,0 0-10,-1 0 10,1 0 17,0 0 23,-1 0 255,1 0-295,0 0 1,0 0-9,-1 0 0,1 0 0,0 0 0,-1 24 1,1-24 14,0 0-15,-1 0 8,1 0 0,24 0-6,-25 0 6,1 0-10,0 0 3,-1 0 8,1 24 5,23-24 2,-23 0-16,23 0 8,-23 0 0,0 0-8,0 0 0,-1 0 8,1 0-1,0 0 3,-1 0-11,1 23 2,0-23 7,-1 0-10,1 0 18,23 24-8,-23-24 8,0 0 0,0 0-8,-1 0-7,1 0-2,0 0 2,-1 0-2,1 24 2,0-24 8,-1 0-10,25 0 2,-24 0 7,-1 0-10,1 23 3,0-23 22,-1 0 1,1 0-16,0 0 16,-1 0-8,1 0-6,0 0-2,23 0 7,-23 0 24</inkml:trace>
    </iact:actionData>
  </iact:action>
  <iact:action type="add" startTime="125633">
    <iact:property name="dataType"/>
    <iact:actionData xml:id="d15">
      <inkml:trace xmlns:inkml="http://www.w3.org/2003/InkML" xml:id="stk15" contextRef="#ctx0" brushRef="#br0">5307 15662 0,'24'0'30,"0"0"4,-1 0-20,1 0 34,0 0-31,-1-24 7,1 24-17,0 0 18,-1 0 63,1 0-65,0 0-15,23 0 0,1 0 1,23 0-2,-24 0 2,0 0-2,1 0 2,-1 0-2,-23 0 2,23 0-2,-23 0 9,23 0 0,-23 0-6,23 0 4,1 0-6,-1 0 8,-23 0-8,23 0 0,-23 0 8,0 0-8,-1 0 1,1 0-2,23 0 9,-23 0 0,24 0 0,-25 0-7,25 0-2,-1 24 3,24 0-4,-24-24 5,1 0-6,-24 0 6,-1 0-6,25 0 3,23 0 0,-24 23 0,1-23 1,-25 0-2,1 0 1,47 0 0,-47 0 8,23 0-7,-23 24 6,-1-24 2,1 0-10,0 0 2,0 0 7,-1 0-9,25 0 3,-25 0-4,1 0 4,0 0-4,23 0 4,0 0-4,-23 0 3,0 0-2,23 0 2,-23 0-1,47 0 0,-47 0-1,23 0 1,1 0 1,-25 0-2,1 0 2,0 0-2,-1 0 17</inkml:trace>
    </iact:actionData>
  </iact:action>
  <iact:action type="add" startTime="168144">
    <iact:property name="dataType"/>
    <iact:actionData xml:id="d16">
      <inkml:trace xmlns:inkml="http://www.w3.org/2003/InkML" xml:id="stk16" contextRef="#ctx0" brushRef="#br0">2867 14738 0,'23'24'23,"1"-24"26,0 0-42,23 0 1,24 0 0,24 0 0,-24 0 1,0 23-2,24 1 2,-71-24-2,47 24 2,-48-24-2,25 0 2,-1 0-2,1 0 1,-25 0 0,1 0 1,23 0-2,48 0 2,-24 0-2,0 0 2,0 0-2,0 0 3,-23 0-4,-24 0 2,-1 0 0,1 0 0,23 0 0,1 0 0,-1 0 0,-23 0 0,23 0 1,-23 0-2,0 0 17,-1 0-8,1 0 1,0 0-10,-1 0 27,1 0-10</inkml:trace>
    </iact:actionData>
  </iact:action>
  <iact:action type="add" startTime="174913">
    <iact:property name="dataType"/>
    <iact:actionData xml:id="d17">
      <inkml:trace xmlns:inkml="http://www.w3.org/2003/InkML" xml:id="stk17" contextRef="#ctx0" brushRef="#br0">5426 13956 0,'0'-24'152,"23"24"166,1 0 267,0 0-473,-1 0-57,1 0 241,0 0-288,-1 0 18,-23 24-20,24-24 10,0 0 56,0 0-47,-1 0-18,1 0 2,0 0-1,23 0 0,-23 0 9,-1 0-11,1 0 4,0 0-4,0 0 4,-1 0 4,1 0 11,0 0-18,-1 0 2,1 24-2,0-24 2,23 0-2,-23 0 2,-1 0-2,1 0 2,0 0-2,0 0 2,-1 23 7,1-23 7,0 0 18,-1 0 7,1 0 7,0 0-38,-1 0-10,1 0 18,0 0-18,-1 0 10,1 0-8,0 0-3,0 0 20,-1 0-3,1 0-7,0 0-9,23 0 9,-23 0-7,-1 0 15,1 0 103,0 0-119,23 0 8,1 0-8,-25 0 0,1 0 0,0 0 0,-1 24 16,1-24 25,0 0-2,-1 0-39,1 0 0,0 0 1,23 0-2,-23 0 2,0 24-2,23-24 2,-23 0 7,-24 24-9,23-24 1,1 0 8,0 0-8,-1 0 8,25 0 1,-1 0-9,-23 0 0,0 0 1,-1 0-2,1 0 2,0 0-3,-1 0 18,1 0-15,0 0-2,-1 0 1,1 0 1,0 0-2,47 0 1,-24 0 1,1 0-2,-25 0 2,1 0-2,0 0 9,0 0-6,-1 0 13,1 0-15,0 0 16,-1 0-15,1 0 7,23 0-10,-23 0 10,0 0-8,-1 0 8,1 0-7,0 0-2,0 0 9,-1 0-7,1 0-2,-24-24 2,24 24-1,-1 0 0,1 0 0,23 0 0,-23 0 24,0 0-15,-1-24-1,1 24-1,0 0-8,0 0 1,-1 0 0,25-24 0,-1 24 9,-23 0-2,-1 0-6,1 0 22,0 0-23,-1 0 24,1 0-8,0 0-16,0 0 2,-1 0 165,1 0-142,0 0-19,-1 0-6,1 0 1,0 0-2,-1 0 2,1 0-2,0 0 2,0 0-2,-1 0 17,1 0 9,0 0-26,-1 0 9,1 0-6,0 0-4,-1 0 4,25 0-4,-1 0 4,1 0-4,-25 0 3,1 0-1,23 0-1,1 0 2,23 0-2,-48 0 2,1 0-2,24 0 2,-25 0-1,1 0 0,0-23 7,-1 23 10,1 0 6,0 0-5,-1 0-20,1 0 4,0 0-4,23 0 3,-23 23-2,0-23 65,-1 0-63,1 0-2,0 0 2,23 0-2,-23 0 2,-1 0 14,1 0-12,0 0-6,0 0 5,-1 0-4,25 0 2,-25 0 8,1 0 16,0 0-7,-1 0-2,1 0-6,23 0 7,-23 0-7,0 0-11,23 0 3,-23 0-1,23 0 1,1 0-2,-25 0 2,1 0-3,-24-23 11,24 23-10,-1 0 2,1 0-2,0 0 2,0 0 23,-1 0-8,1 0-9,0 0 73,-1 0-72,1 0-8,0 0 0,-1 0 8,1 0 8,0 0-7,0 0-10,23 0 9,-23 0-7,-1 0-2,1 0 1,0 0 1,-1 0 6,1 0-5,0 0 20,-1 0-22,1 0 0,24 0 1,-1-24-2,-23 24 145,23 0-112,-23 0-32,-1 0 0,25 0 0,-25 0 18,1 0 28,0 0-46,0 0 0,-1 0 1,1 0 8,0 0-11,-1-24 75</inkml:trace>
    </iact:actionData>
  </iact:action>
  <iact:action type="add" startTime="192849">
    <iact:property name="dataType"/>
    <iact:actionData xml:id="d18">
      <inkml:trace xmlns:inkml="http://www.w3.org/2003/InkML" xml:id="stk18" contextRef="#ctx0" brushRef="#br0">9217 14880 0,'0'-24'103,"-24"24"-87,0 0-7,1 0-2,-1 0 8,-23 0-7,23 24 1,-47 0-2,47-24 2,0 24-2,-23-1 2,23-23-1,1 24 0,-1-24-1,24 24 25,0-1-24,0 1 0,-24-24 1,24 24-2,0-1 2,-24 1-2,1-24 2,23 47-2,0-23 4,0 0-6,0 0 3,0 23 0,0-23 2,0-1-3,0 1 8,0 0 9,0-1-8,0 1-8,0 0 10,0 23-12,23-23 11,-23 0-9,24-1-1,0 1 2,-24 0-2,24-24 2,-24 23-2,23-23 3,25 24-4,-25 0 4,25-24-3,-25 0 1,-23 23-1,48-23 1,-1 24 0,-23-24 1,0 0-1,23 24-1,0-1 2,-23-23-2,0 0 2,-1 0-2,25 24 2,-24-24 6,-24 24-7,47-24 1,-23 0-2,-1 0 2,1 0-2,23 0 2,1 0-1,-1 0 7,-23 0 1,0 0-6,-1 0-4,1-24 2,-24 0 0,47 24 8,-47-23 9,24 23-10,-24-48-6,24 25-2,-1-1 10,-23 0-10,0 1 1,0-1 0,0 0 9,0 1-10,0-1 10,0 0-2,0 0 9,0 1-15,0-1 6,0 0-7,0 1 8,0-1-7,0 0 6,-23 1 2,23-1-2,-24 0-7,-23 1 1,47-25-1,-24 48 0,24-24-1,-24 1 10,1-1-7,23 0 3,-24 24 19,24-23-23,-24 23 15,-23 0 47,47-24-63,-24 0 1,-23 24-2,23 0 19,-23-23-12,23 23 2,0 0 9,24-24 14,-23 0-30,-1 1-2,0 23 130,0-24-10,24 0-87,-23 24-15,-1 0 150,24-24-110,-24 24-50,1 0-6</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7T09:04:29.792"/>
    </inkml:context>
    <inkml:brush xml:id="br0">
      <inkml:brushProperty name="width" value="0.05292" units="cm"/>
      <inkml:brushProperty name="height" value="0.05292" units="cm"/>
      <inkml:brushProperty name="color" value="#C00000"/>
    </inkml:brush>
  </inkml:definitions>
  <iact:action type="add" startTime="130869">
    <iact:property name="dataType"/>
    <iact:actionData xml:id="d0">
      <inkml:trace xmlns:inkml="http://www.w3.org/2003/InkML" xml:id="stk0" contextRef="#ctx0" brushRef="#br0">4454 10568 0,'24'0'111,"23"0"-103,1 0 2,-1 0-4,0 0 2,1 0 1,-1 0-2,1 0 2,23 0-1,-48 0 0,25 0-1,23 0 2,-24 0-2,1 0 2,-1 0-2,0 0 2,1 0-2,23 0 2,-24 0-1,1 0 0,23 0-1,-48 0 2,1 0-2,0 0 3,23 0-3,-47-24 2,24 24-2,0 0 8,-1 0-7,1 0 1,23 0 7,-23 0-9,0 0 2,-1 0-2,25 0 2,23 0-2,-24 0 2,-23 0-2,0 0 1,23 0 0,-23 0 8,23 0-8,-23 0 8,0 0 1,-1 0-9,1 0 7,0 0-5,-1 0-4,1 0 10,0 0 8,-1-24-15,1 24-2,23 0 1,48 0 0,24 0 1,-72 0-1,0 0 0,-23 0 15,24 0 10</inkml:trace>
    </iact:actionData>
  </iact:action>
  <iact:action type="add" startTime="134710">
    <iact:property name="dataType"/>
    <iact:actionData xml:id="d1">
      <inkml:trace xmlns:inkml="http://www.w3.org/2003/InkML" xml:id="stk1" contextRef="#ctx0" brushRef="#br0">12273 9596 0,'24'24'870,"0"-24"-701,-1 0-137,1 0 23,23 0-15,-23 0-16,0 0-7,-1-24-2,1 24 145,0 0-136,0 0 0,-1 0 0,1 0 0,0 0-8,-1 0 1,1 0-8,0 0-3,-1 0 10,1 0 25,0 0 78,-1 0-101,1 0-12,24 0 4,-25 0-4,25 0 3,-1 0-2,0 0 1,-23 0 0,23 0 0,-23 0 1,0 0-2,23 0 9,-23 0 1,0 0-2,-1 0-7,1 0 0,47 0 1,-47 0-2,0 0 1,-1 0 0,25 0 1,-25 0 8,1 0-3,0 0 3,-1 0-10,1 0 1,0 0 0,-1 0 8,1 0 0,24 0-8,-1 0 8,-23 0 0,23 0-8,-23 0 1,23 0-1,-23 0-1,-1 0 1,1 0 0,0 0 8,0 0-6,23 0 4,-23 0 3,23 0-9,-23 0 0,23 0 0,-23 0-1,0 0 2,-1 24 6,1-24-7,0 0 80,-24 24-80,23-24 48,25 0-40,-25 0 0,1 0-8,0 0 0,23 0 1,-47-24-2,24 24 2,0 0 14,-1 0 57</inkml:trace>
    </iact:actionData>
  </iact:action>
  <iact:action type="add" startTime="138733">
    <iact:property name="dataType"/>
    <iact:actionData xml:id="d2">
      <inkml:trace xmlns:inkml="http://www.w3.org/2003/InkML" xml:id="stk2" contextRef="#ctx0" brushRef="#br0">13126 9739 0,'-24'0'119,"1"0"-93,-1 0-12,0 23-5,-23-23-2,0 24 2,-72 0-2,-47-1 2,0 1-2,-47 0 2,24-24-2,-25 0 2,25 0-1,47 0 0,47 0-1,48 0 1,-1 0 0,1 23 1,23-23-2,0 0 2,-23 24-2,23-24 3,1 0-3,-25 24 2,25-1-3,-25 1 2,1-24 0,-24 24 0,0-24 1,-1 24-2,49-24 2,-48 0-2,0 0 2,0 0-2,-48 23 1,24-23 0,-23 0 1,70 24-2,-23 23 2,24-23-1,-24 0-1,24-1 1,-1 1 1,1-24-2,23 0 2,-47 0-2,0 24 3,23-24-4,1 0 4,-24 23-4,0-23 2,-24 0 1,0 0-2,1 0 2,-49 0-2,25 0 2,-48 0-2,24 0 2,-24 0-2,24 0 2,0 0-2,0 0 2,-1 0-2,1 0 2,47 0-2,1 0 1,-1 0 0,24 0 1,-24 0-1,48 0 0,-1 0-1,25 0 58,46 0 158,1 0-198,0 0-9,-1 0-9,1 0 2,0 0-1,47 0 0,0 0-1,-47 24 9,-1-24 17,1 0-24,-24 24-2,24-24 2,-24 24-3,23-24 26,-23 23-15,24 1-10,23 47 1,1-24 1,-1 1-2,1-1 2,-48-23-2,0 0 106,0-48-90,0 0-15</inkml:trace>
    </iact:actionData>
  </iact:action>
  <iact:action type="add" startTime="140502">
    <iact:property name="dataType"/>
    <iact:actionData xml:id="d3">
      <inkml:trace xmlns:inkml="http://www.w3.org/2003/InkML" xml:id="stk3" contextRef="#ctx0" brushRef="#br0">7511 10283 0,'0'-47'167,"47"0"-160,0 23 1,1-47 0,-1 47 1,1 1-2,-48-1 2,23 0-2,1 24 2,0-24-2,23 1 57</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7T09:18:30.312"/>
    </inkml:context>
    <inkml:brush xml:id="br0">
      <inkml:brushProperty name="width" value="0.05292" units="cm"/>
      <inkml:brushProperty name="height" value="0.05292" units="cm"/>
      <inkml:brushProperty name="color" value="#FF0000"/>
    </inkml:brush>
  </inkml:definitions>
  <iact:action type="add" startTime="31831">
    <iact:property name="dataType"/>
    <iact:actionData xml:id="d0">
      <inkml:trace xmlns:inkml="http://www.w3.org/2003/InkML" xml:id="stk0" contextRef="#ctx0" brushRef="#br0">5757 5876 0,'0'-23'31,"-23"-1"-8,-72 0-6,47 1-9,-46-1-1,-48 0 3,-48-23-4,24-24 4,-71 0-3,48 23 3,46 25-4,25-1 4,0 0-4,70 24 2,24 0 0,-47-24-1,0 24 2,24 0-1,23 0 0,-23 0-1,23 0 2,-23 0-1,-24 0 1,23 24-2,-46 24 1,-25-25 0,1 25 0,46-48 0,1 23 1,24 25-2,0-48 1,-1 23 0,25 1 1,-25 0-2,1 23 2,-1-23-2,1 23 3,0 1-4,-1-1 1,25 0 3,-25 1-4,24-1 4,1-23-4,-25 71 3,48-72-2,0 1 2,0 23-1,0 25 0,0-25-1,0 24 2,0 0-1,0 24 0,0-24-1,0 0 2,0 0-1,0-23 0,48 23-1,-25-48 3,-23 48-4,48-23 5,-48-25-5,47 25 4,1 47-4,-1-72 1,24 72 3,0-48-3,-23-23 2,-25 24-3,72-1 3,-24 0-2,-24-23 2,1 23-1,23-23 1,0-24-3,0 48 3,0-25-1,48 48 1,-72-71-3,72 48 4,46-1-4,72 0 4,-23 25-3,70-49 2,0 72-2,-23-24 2,47 0-2,-119-47 3,1 0-4,-48-1 1,-23-23 2,-48 24-1,0-24 0,24 24-1,-24-1 2,0-23-2,-24 0 2,24 0-1,24 24 0,-24-24-1,-24 0 2,48 0-1,-24 0 0,24 0-1,-48 0 2,1 0-1,-24 0 0,-1 0-1,25 24 3,-1-24 6,0 0-9,48 0 3,24 0-5,-72 0 5,48 0-3,-24 0 2,0 0-2,0 0 0,0 0 2,48 0-1,-25 0 1,72 0-3,-47 0 2,47 0 0,-72 0 0,25 0 2,-24 0-3,-24 0 0,0 0 2,-24 0-1,1 0 1,-1-24-2,0 24 2,1-24-2,23 1 2,-24-1-2,-23 24 3,23-24-3,24 1 1,-47-25-1,0 24 1,-1 1 1,1-48-3,0 47 4,23-47-4,-47 47 3,0-47-1,24 0 1,0 47-3,-1 1 4,-23-48-4,0 47 11,24 0-10,-24 1 2,0-1 7,0 0 0,0-23 0,0 23-6,0 0-4,0 1 1,0-25 2,0 25 7,0-25-9,0 24 2,0-23-2,-24 0 2,24-1-1,0 1 0,0-24-1,0 23 2,-23 1-1,-1 0 0,24-24 1,-24 23-1,24 1-1,0 23 1,0 0 1,-23-23-2,23 23 10,0 1-10,-24-1 49,0 24-32,24-24-17,-24 24 2,24-23-2,-23-1 2,-25 0 7,48 1-9,-23-1 2,-1 0-2,-23 0 3,23 24-3,24-23 2,-48-1-2,1 0 2,23 24-2,1-47 3,-1 47-4,-23-24 4,23 1-4,0-1 2,1 24 0,-25 0-1,24-24 10,-23 0-9,23 24 0,1-23 1,-1 23 5,0-24 3,1 0-10,-25 24 10,1-23-8,-48-1-2,-47-23 2,23-1-1,-46 1 0,22 23-1,1 0 3,71 24-4,0-23 4,24 23-4,23-24 2,-23 0 0,23 24-1,-23 0 2,-1-23-1,24 23 1,1 0 6,-25 0-7,-23 0 0,-24 0 0,1 0 0,-25 0-1,-47-24 3,-47 0-3,0-23 2,23 47-2,48 0 2,24 0-1,70 0 0,-23 0-2,48 0 4,-49 0-3,49 0 9,-1 0 8,-23 0-8,23 0 7,0 0 2,1 0 31,-1 0-39,0 0 0,1 0-1,-25 0 22,24 0-6,1 24-24,-1-24 1,0 23 7,-47 1-9,0 0 1,24-1 1,23 1-2,0-24 10,24 24 22,-47-24 137</inkml:trace>
    </iact:actionData>
  </iact:action>
  <iact:action type="add" startTime="53310">
    <iact:property name="dataType"/>
    <iact:actionData xml:id="d1">
      <inkml:trace xmlns:inkml="http://www.w3.org/2003/InkML" xml:id="stk1" contextRef="#ctx0" brushRef="#br0">10117 7393 0,'24'-24'144,"47"24"-136,0-24 0,0 24 0,0 0 0,0 0 0,-23 0 1,23 0-1,0 0 0,-24 0-1,24 0 3,24 0-4,-71 0 3,23 24-3,0-24 3,-23 0-1,0 24 0,23-1 1,24 1-2,-47 0 2,23-24-3,24 24 3,1-24-2,-1 23 3,0 25-4,47-1 3,-47-23-1,-23 23 0,-1-23 0,-47 0 8,24-24-7,-24 47-3,0-23 4,0-1-4,23 25 4,-23-1-4,71 24 2,-71-47 1,48 47-2,-24-24 3,23-23-4,-47 0 4,24-1-4,-1 25 3,1-25 7,-24 25-8,24-48 0,-1 47 0,1-23 104,0-24-96,0 24 24,-1-24-24,1 23 0,0-23-8</inkml:trace>
    </iact:actionData>
  </iact:action>
  <iact:action type="add" startTime="54463">
    <iact:property name="dataType"/>
    <iact:actionData xml:id="d2">
      <inkml:trace xmlns:inkml="http://www.w3.org/2003/InkML" xml:id="stk2" contextRef="#ctx0" brushRef="#br0">12084 8175 0,'94'47'22,"49"24"-13,-25-23 0,1-25-3,-72 1 4,-23-24-3,-24 24 2,-24-1 54,0 1-55,1-24 1,-1 24-1,-24-1-2,25-23 3,-1 24-1,0-24 48</inkml:trace>
    </iact:actionData>
  </iact:action>
  <iact:action type="add" startTime="55983">
    <iact:property name="dataType"/>
    <iact:actionData xml:id="d3">
      <inkml:trace xmlns:inkml="http://www.w3.org/2003/InkML" xml:id="stk3" contextRef="#ctx0" brushRef="#br0">16112 6019 0,'-24'0'7,"0"0"1,-23 0 1,23 0-3,0 0 4,1 0-4,-1 0 3,0 0-2,1 0 2,-25 0-2,25 0 2,-48 23-2,-24 25 2,0-1-1,-23 24 1,23-24-2,-24 25 1,1-25 0,23 0 1,0 1-3,24 23 4,-47 0-3,47-24 3,23 1-4,1-1 1,-1 24 2,1-23-2,0 46 2,-1 25-1,25-48 1,-1 0-3,24 0 3,0 0-2,0 0 2,0-23-2,0 23 2,0-48-1,0 1 0,0 0 0,0-1 0,0 1-1,0 47 3,24-23 6,-1 23-9,25-24 3,-25 24-4,1-23 2,23-1 0,-23 24-1,47 0 2,-47-47-2,23 23 3,1-23-3,23-24 1,-48 24-1,1-1 2,24-23-2,-1 0 2,0 24-1,24-24 0,48 47 0,23-23 0,-23 0 0,23-1 0,0-23 0,-24 24 1,-23 0-2,24-24 2,-48 0-2,-24 0 2,24 0-2,0 0 3,-23 0-4,23-24 2,-24 0 0,48 1-1,-48-1 3,-23 0-3,23 24 2,24-47-2,-23 23 1,-25 24 0,25-23 0,23-1 1,-47 24-2,23 0 1,-23-24 0,47-23-1,-24 47 3,1-24-3,-1-23 1,24 47 0,24-48 1,-24 1-1,-24 47 0,1-47 0,-1 23 1,-23 0-3,23 0 1,-47 1 2,24-1-2,47-47 2,-47 24-1,23 23 1,-23-23-2,23 23 2,-23 0-1,-1-47-1,-23 0 0,24 0 3,-24 23-3,0-23 1,0 0-1,0 0 3,0 24-4,0-24 3,0 0-2,0-24 2,-47-24-1,-24 48 2,47 24-4,-23 0 4,23 23-4,0 0 2,1 1 0,-1-25 0,-24 24 1,1 1-3,0-1 4,23 24-2,0-24 0,1 24-2,-1 0 11,24-23-9,-24 23 0,-23-24 0,-24 0 9,23 1-10,-23-25 2,24 48-3,23-24 4,0 24-3,1-23 3,-1 23-4,0 0 10,-23-24 0,23 24-8,1 0 0,-25 0-1,25 0 2,-25-24-1,24 24 0,1 0 8,-1 0-8,-23 0 7,23-23-6,0 23 15,1 0-15,-1 0 7,0 0-10,-23 0 4,-24 0-3,0 0 3,23 0-4,1 0 2,-1 0 0,25 0 1,-1 0-2,0 0 8,1 0 2,-1 0-1,0 0 8</inkml:trace>
    </iact:actionData>
  </iact:action>
  <iact:action type="add" startTime="85055">
    <iact:property name="dataType"/>
    <iact:actionData xml:id="d4">
      <inkml:trace xmlns:inkml="http://www.w3.org/2003/InkML" xml:id="stk4" contextRef="#ctx0" brushRef="#br0">13458 5189 0,'24'0'103,"47"0"-95,-48 0 1,48 0-3,-23 0 5,-1-23-5,1 23 2,-1 0 0,-23 0-1,23 0 2,0 0-2,-23 0 2,24 0-2,-1 0 10,-23 0-9,-1 0 0,25 0 0,-1 0-1,1 0 2,-1 0-2,0 0 2,-23 0-1,0 0 1,47 0-2,-48 0 2,1 0-3,0 0 4,23 0-3,1 0 3,-25 0-4,1 0 1,47 0 2,-47 0-2,23 0 2,1 0-2,-1 0 2,0 0-1,-23 0 8,0 0-1,23 0 50,-47 23-49,24-23 0,23 0 0,-23 0 0,0 0 0,-1 0-8,1 0 0,0 0 16,-1 0-16,1 0 8,23 0-9,25 0 2,-25 0-1,-23 0 0,23-23 0,0 23 8,-23 0 0,0 0 1,-1 0-8,1 0-3,0 0 10,0 0 9,-1 0 6,1 0-22,0 0 6,23 0 1,0 0-8,24 0 0,1 0-1,-1 0 2,0 0-1,0 0 2,0 0-5,-24 0 11,-23 0-5,23 0-4,-23 0 8,23 0-8,-23 0 2,0 0-2,0 0 2,23 0-2,0 0 3,1 0-4,-25 0 3,25 0-1,-1 0 1,-23 0 6,0 0-8,-1 0 2,1 0 7,0 0-9,23 0 3,-23 0-3,47 0 2,-24 0-3,1 0 5,-1 0-5,0 0 4,1 0-4,-1 23 1,48-23 3,-48 0 5,-23 24-8,23-24 2,-23 0 6,0 0-6,-1 0-1,1 0 8,24 0 0,-25 0 1,1 0-10,0 0 9,-1 0-7,1 0 8,0 0-1,23 0-10,-23 0 1,-1 0 2,25 0-1,-1 0 0,-23 0 8,23 0 32,-23 24-31,23-24-11,1 0 3,23 23-1,-24-23 1,1 24-2,-25-24 2,25 0-2,-25 0 3,25 0 5</inkml:trace>
    </iact:actionData>
  </iact:action>
  <iact:action type="add" startTime="96759">
    <iact:property name="dataType"/>
    <iact:actionData xml:id="d5">
      <inkml:trace xmlns:inkml="http://www.w3.org/2003/InkML" xml:id="stk5" contextRef="#ctx0" brushRef="#br0">23741 11255 0,'-24'0'7,"1"0"9,-25 0 0,1 0-8,23 0-1,-23 0 2,-48 0-2,-47 0 3,47 0-3,0 0 2,1 0-2,-1 0 2,-24 0-2,-23 0 2,24 0-2,-24 0 1,-1 0 0,-46 0 1,23 0-2,0 0 0,48 0 2,23 0-1,-47 0 1,47 0-3,-71 0 3,48 0-1,-48 0 0,47 0 0,-23 0 0,47 24-1,-47-24 2,24 23-1,-1-23 1,1 24-3,23-24 4,-47 0-4,23 0 4,-47 24-3,1-24 2,-1 0-2,24 0 2,-1 23-3,25 1 2,0 0 1,46-1-1,-22 1 0,46 0-1,-23 0 2,24-1-1,47 1 0,-48 0-1,25 23 2,-1-47-1,24 24 0,-24-24-1,24 47 2,-23 0-1,23-23 0,0 24 0,-24-1 1,24 0-3,-24 24 5,24-47-5,-23 24 4,23-1-4,0-23 1,-24-1 1,24 25 1,0-25 7,-24 25-8,24-1-1,0-23 2,0 23-1,-24 1 0,24-25-1,0 1 2,0 0-2,0-1 2,0 1-1,0 23 0,0-23-1,0 0 10,0 0-8,0-1 7,0 25-9,24-48 0,-24 23 2,24-23 1,23 48-4,1-25 1,23 25 3,0-24-3,24-1 2,-24 1-3,0 0 4,0-1-4,24-23 4,-1 24-4,-23 0 3,1-24-1,22 0 0,1 0-1,24 0 2,-25 0-2,1 0 2,47 0-1,-47 0 1,0 0-3,0 0 4,-1 0-3,1 0 3,-24 0-3,48 23 1,-48 1-1,24-24 1,23 24 1,24-24-2,-23 0 1,23 0-1,24 0 2,23 0-2,24 0 2,72 0-1,-25 0 1,-46 0-2,-48 0 1,-72 0-1,-23 0 2,-47 0-2,0 0 2,0 0-2,-1 0 3,25 0 6,-25-24-9,1 0 3,23 24-4,24-23 3,48-1-2,-1 0 0,-23-23 3,-24 47-3,24-24 2,-48-23-2,24 23 2,1 0-3,-49 1 4,48-1-2,48 0-1,-48-23 1,0 0 0,47-25 0,-70 49 1,23-48-2,24 23 1,-48 1-1,48-24 3,-24-24-4,0 48 5,-47 23-5,23-47 4,24 24-5,-71 23 3,48 0 1,-25-23-1,1 23 0,-24-23-1,0-1 2,0 1-2,0-1 3,0 25-3,0-48 1,0 0-1,-24 23 10,1 48-9,23-23 0,-48-25 0,24 24 0,-23-23 0,0 0 0,-1 23 8,48 0-6,-47 24-4,47-23 3,-24 23-2,-47-24 0,-47 24 3,-1-24-3,-47 1 1,72 23 0,-1 0 0,-47 0 0,47 0 0,24 0 0,23 0 0,25 0 0,-1 0 0,0-24 8</inkml:trace>
    </iact:actionData>
  </iact:action>
  <iact:action type="add" startTime="110671">
    <iact:property name="dataType"/>
    <iact:actionData xml:id="d6">
      <inkml:trace xmlns:inkml="http://www.w3.org/2003/InkML" xml:id="stk6" contextRef="#ctx0" brushRef="#br0">2227 8009 0,'-24'0'103,"24"24"-71,-23-24-16,-1 0-8,0 0 1,0 23-3,1 1 3,-1-24 7,0 0-9,1 24 2,-1-24 7,0 23 0,1-23 1,-1 0-10,24 24 1,-24 0-1,1-24 3,-1 23-3,0-23 2,0 24-3,1 0 5,-1-24-5,0 47 1,-23-47 2,47 24-2,-24-24 2,1 47-1,-1-47 0,0 48-1,1-48 2,-25 47-2,48-23 10,-47-1-9,47 1 8,-24-24-8,0 48 0,1-48-1,23 23 3,-24 25-4,0-25 4,24 1-3,-23 0 9,23-1 0,-24 25-7,0-25-2,0 25 0,1-24 3,-25 47-3,25-24 2,23 0-3,-48-23 4,25 47-4,23-47 4,-24-24-3,0 71 0,1-24 2,-1 24 0,0 0-3,24-23 3,0-24 7,-24 23-8,1 24 1,23-47 7,-24 23-9,-23 24 3,23 24-4,24-24 3,-47 24-2,-1-24 1,25-24 0,-25 1-1,24 46 2,1-46-2,-1-24 3,24-1-4,0 25 3,0-1 7,0-23 0,0-1 0,0 1-8,0 0 0,0-1-1,0 1 3,24 24-3,-24-25 9,0 1 16,0 0-25,23-1 2,-23 1-1,24 0 1,24 23-3,-48 1 3,47-25-2,-23 25 2,-1-1 0,1-23-2,-24 23 1,24-23 1,-24-1-2,23 1 2,-23 0 7,0 0-9,24-1 2,0 1-1,-24 0 0,47 47-1,-47-48 2,48 48-3,-1 1 4,-23-1-3,-1-71 0,-23 47 2,0-23-2,24-24 2,-24 47-2,24-47 2,-1 24 7,-23-1-9,24 1 2,0 0-1,23 0 1,-23 47-2,23-24 1,-47-23-1,0-1 3,24-23-3,-24 24 2,24 0-3,-1 23 11,1-23-7,0 0 4,-1-1-6,1 1-1,0-24 2,0 47-1,-1-47 0,1 24 8,0-24-9,-24 24 3,23-24-4,1 23 4,23 25-3,1-24 2,-25-1-2,25 1 2,-24 0-1,-1-24-1,48 47 0,-47-47 2,0 0-1,-1 24 2,25-1-4,-25 1 3,25-24-3,-24 0 3,-1 24-1,1-24 16,23 23 0,-23-23 0,23 0-8,-23 0 0,23 0-8,-23 0 16,0 24-8,23 0 9,-23-24-2,0 0-7,-1 0-9,1 0 2,23 24-1,-23-24 0,0 23-1,23-23 3,1 0-3,-1 24 1,0 0-1,1-24 2,-1 0-2,1 23 3,-1 1-3,-23-24 2,47 24-2,-48-24 2,25 0-3,-25 0 5,25 0-5,23 23 4,-24 1-4,1-24 2,-25 0 0,1 0 0,24 0 0,-48 24 0,23-24 0,25 0 0,-1 24 0,-23-24 0,-1 0 0,48 0 0,-47 0 0,24 0-1,-25 23 2,48-23-1,-23 0 0,-1 24 0,-23-24-1,23 0 1,1 0 2,-1 0 6,-23 0-9,47 0 3,23 24-4,-46-24 1,23 23 3,-24-23-4,1 24 3,-1-24 0,1 0-1,23 0-1,47 24 1,-71-24 0,48 23 1,0 1-3,47 0 4,-71-24-4,0 23 4,0-23-3,-23 0 2,-25 0-3,25 0 3,-24 0 23,23 0-14,-23 0-13,-1 0 3,1 0 0,23 0 0,-23 0 1,0 0-1,23 0 0,-23-23 0,0 23 1,-1-24 6,1 24-8,0 0 2,-1-24-1,25 1 1,-25-1-2,49 24 1,-25-24-1,-23 1 2,23 23 0,0-24-1,1 0-1,-1 1 8,-23-1-4,0 24-5,-1 0 2,1-24 0,0 24 8,-24-24-8,23 1 8,1 23-8,0-24 8,-1 24 0,1-24 0,0 1-8,23-1 1,1-23-3,-48 23 3,47 0-2,-23-23 2,23-1-1,-47 25 1,24-1-3,-1 0 5,-23 1-5,24-1 4,0 0-3,0-23-1,-1 23 3,1 0 14,0 24-14,-24-23 7,23 23 0,-23-24-8,0 0 1,24-23 6,0 0-7,-24 23 8,0 0-7,0-23-3,23 23 4,1 0-3,0-47 3,-1 24-4,-23 0 10,24-1-8,-24 1 0,0 23 0,0-23 0,0-24 0,24 47 0,-24-23 0,0-1 0,24 1-1,-24-1 3,0 25-4,0-1 2,0 0 1,0 1 7,0-1-8,0 0 9,23 24-11,-23-23 10,0-25 10,0 1-19,0-1 0,0 1 2,0 23 0,0-23-2,0 0 0,0 23 10,0 0-1,0 0 0,0 1-7,0-1 6,0 0-7,0-23 0,0 0 0,0 23 1,0-24-2,0 25 2,-23-1-3,23-23 4,0-1-3,-24 1 3,24-24-4,-24 23 1,24 1 1,0 0 1,0 23 6,0-23 2,-24-1-2,1 25 2,23-1-8,0-24-2,-48 1 2,25 0-3,-25-1 4,25 1-3,23 23 1,0 1-1,-24 23 3,24-48-3,-24 24 10,1 1-8,23-1 5,-24-23 10,24 23-8,-24 0 0,0 1-9,1-1 1,23 0 0,-24 0 1,0 1-1,1-1 1,-25-23-3,25-1 4,-1 25-4,-24-25 4,25 25-4,-25-25 4,25 24-4,-1 1 12,0-1-3,1 0-5,-1 1-5,-23-1 3,-1-23 1,1 23-2,-24-23 3,47 47-4,-23-24 11,23 24-9,0-24-1,1 0 2,-25 1-2,24-1 3,-70 0-2,46-23 0,1 23-2,0 1 4,-48-25-2,0 1 1,-24 23-3,48 0 4,-23 1-4,46-1 5,-23 24-7,-24-47 7,24 23-5,24 0 1,-24 1 2,47-1 0,-47 0-2,0 0 0,-24-23 3,24 23-4,0 24 4,-24-23-3,-23-1 2,23-23-3,-47 47 3,47-24-2,-47-23 3,71 47-3,0-24 2,0 0-3,0 0 4,23 24-3,1-23 3,23 23-4,0 0 4,1 0 6,-25 0-10,1 0 4,0 0-4,-25 0 1,25 0 2,0 0-1,-48 0-1,24 23 1,0 1 0,0 0 2,0-24-3,47 0 0,-23 0 3,-1 24-4,24-1 11,1-23-9,-1 24-1,0-24 3,1 24 6,23-1 7,-24-23-6,0 24-11,1-24 4,-25 24 5,24-1-8,1-23 3,-25 24-3,1 23 2,0-47-2,-1 48 2,1-24-3,-1-24 4,48 23-4,-23-23 4,-1 0 29</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7T09:21:56.554"/>
    </inkml:context>
    <inkml:brush xml:id="br0">
      <inkml:brushProperty name="width" value="0.05292" units="cm"/>
      <inkml:brushProperty name="height" value="0.05292" units="cm"/>
      <inkml:brushProperty name="color" value="#C00000"/>
    </inkml:brush>
  </inkml:definitions>
  <iact:action type="add" startTime="28561">
    <iact:property name="dataType"/>
    <iact:actionData xml:id="d0">
      <inkml:trace xmlns:inkml="http://www.w3.org/2003/InkML" xml:id="stk0" contextRef="#ctx0" brushRef="#br0">7250 5402 0,'24'-23'127,"94"46"-119,48 1 0,24 47-1,23-23 2,-24-1-2,-46 0 2,-49-23-2,-23 0 2,-23-24-1,-24 0 0,-24 24-1,23-24 2,1 0 30</inkml:trace>
    </iact:actionData>
  </iact:action>
  <iact:action type="add" startTime="29137">
    <iact:property name="dataType"/>
    <iact:actionData xml:id="d1">
      <inkml:trace xmlns:inkml="http://www.w3.org/2003/InkML" xml:id="stk1" contextRef="#ctx0" brushRef="#br0">8506 5497 0,'0'0'0,"71"48"7,0-25 1,-24 1 0,1 0 0,-25-24-1,1 23 3,0 1 6,0 24 0,-72-25 55,-23 25-64,24-25 2,-1-23-1,1 24 0,0 0-1,-1-1 2,1-23-2,-1 48 2,25-25-2,-1 25 2,24 23-2,0-24 2</inkml:trace>
    </iact:actionData>
  </iact:action>
  <iact:action type="add" startTime="37120">
    <iact:property name="dataType"/>
    <iact:actionData xml:id="d2">
      <inkml:trace xmlns:inkml="http://www.w3.org/2003/InkML" xml:id="stk2" contextRef="#ctx0" brushRef="#br0">6942 5639 0,'0'-23'207,"0"-25"-174,-24 48 31,1 0-56,-1 0 31,0 0-22,-23 0-8,-1 0-2,48 24 0,-23-24 1,-1 0 0,0 0 9,1 24-9,-1-24-1,0 0 9,1 0-7,23 23-2,-24-23 2,0 0-2,1 0 17,-25 0-16,24 0 8,24 24-6,-47 0-4,23-24 10,24 24-6,-23-24-3,23 23 1,-24 1 0,0 0 0,1-1 0,-25 48-1,48-23 2,-23-25-2,-1 1 2,0 0 6,24 0-6,-24-1-1,1 1-1,23 23 2,-24-23-2,24 0 1,0-1 0,0 1 25,0 0-24,0-1-3,0 1 2,0 24 1,0-1-2,0 0 2,0 1-2,0-25 2,0 49-2,0-49 2,0 1-2,0 0 2,24 23 7,-1-47-9,-23 24 2,0-1-2,24 1 1,0 23 0,23-23 1,-47 0-2,24 23 2,0-23-2,-1 23 3,1-23-4,0 0 5,-1-1-6,1 1 5,0 0-4,-1-1 11,-23 1-10,48-24 2,-24 24-2,-1-24 2,25 24-2,-25-24 2,25 0-2,-1 0 2,-23 23-2,-24 1 2,23-24 7,1 0-9,0 0 9,23 0-7,1 0-2,-25 0 2,48 0-2,-23 0 3,-24 0-4,47 0 3,-48 0-2,1 0 1,0 0 1,23 0-2,0 0 1,1 0 0,-24 0 0,23 0 0,0 0 1,1 0-2,-25 0 2,48 0-2,-23 0 2,23-24-2,-24 24 2,1-23-2,-25 23 1,25-24 0,-24 0 1,-1 24-2,1 0 9,0-24-6,-1 1-3,1 23 1,23 0 9,-47-24-11,24 24 2,0-24 1,-1 24-2,-23-23 1,24-1 0,24 0 2,-48 1-3,23 23 8,25-24-6,-25 24 14,1-24-7,0 24 9,-24-23-18,47 23 3,0-24-4,-23 0 4,0 24 4,0-24-6,-1 24 0,-23-23 1,24-1 15,-24 0 8,24 1-24,-24-1 32,0 0-15,0 1-9,0-1-10,0-23 11,0 23 6,0 0 1,0 0-16,0 1 8,0-1 0,0 0 0,0 1-7,0-1 7,0 0 0,0 1-9,0-1 2,0 0 8,0-23-1,-24-1-10,0 48 3,24-23-2,0-1 1,-23 0 0,-1 1 48,0 23-40,24-24-7,0 0-1,-24 1 0,1-1 7,23 0-7,-24 0 2,0 24 6,24-23 6,-23 23-6,23-24 8,-24 0-15,-23 24 6,47-23-7,-48 23 1,25-24-2,-1 24 2,0-24-1,0 24 0,1-23 8,-1-1 8,0 24 15,1-24-15,-1 24-15,0 0-1,-23 0-1,23 0 2,1 0-2,-25 0 2,24 0 6,1 0 1,-1 0-8,0 0 1,1-23-2,-25 23 2,1 0-2,23 0 9,0 0-7,1 0 8,-1 0-11,0 0 11,1 0-2,-1-24 1,0 24-8,1 0 16,-1 0-16,0 0 1,-23 0-2,-1-24 2,25 24-2,-1-24 2,-23 24-2,23 0 1,0 0 1,1 0-1,-1-23-1,0 23 2,1 0 22,23-24-23,-24 24 48,-24 0-32,25 0-8,-1 0-8,0 0 1,1 0 70,-1 0-46,0 0-25,1 0-1,-1 0 1,0 0 57,0 24-58,24-1 17</inkml:trace>
    </iact:actionData>
  </iact:action>
  <iact:action type="add" startTime="51840">
    <iact:property name="dataType"/>
    <iact:actionData xml:id="d3">
      <inkml:trace xmlns:inkml="http://www.w3.org/2003/InkML" xml:id="stk3" contextRef="#ctx0" brushRef="#br0">18623 7535 0,'24'0'103,"0"0"130,-1 0-209,1 0-8,23 0 87,-23 0-87,0 0 1,-1 0-10,1 0 11,0 0 52,0 0-46,-1 0 48,1 0-64,0 0 18,23 0-4,-23 0-12,-1 24-4,1-24 3,23 0 6,-23 0 26,0 0-34,0 0 2,-1 0-1,48 0 0,-47 0 8,0 0-8,23 0 7,-23 0 1,-1 0-6,1 0-4,0 0 20,23 0-4,1 0-6,-25 0-8,25 0 1,-25 0-2,1 0 9,0 0 1,0 0 22,-1 0-15,1 0 9,0 0-8,-1 0-11,1 0-5,0 0-2,23 0 2,-23 0 6,23 0-7,-23 0 1,0 0-2,-1 0 9,1 0-8,0 0 0,-1-24 8,1 24 265,0 0-274,23 0 1,-23 0 8,-1 0 17,1 0 30,0 0-46,0-24 38,-24 1-31,0-1-15,0-24-2,0 25 2,0-25-1,0 25 0,0-48-1,0 47 2,0-23-2,0-1 2,23 24-2,-23-23 1,24 23 1,-24 1-1,0-1 8,0 0 1,0 1-1,0-1 7,0 0-8,0 1-7,0-25 8,0 24 0,0 1 0,0-1-7,0 0-2,0-23 2,-24 47 78,1 0-71,-1 0 40,0-24-47,0 24-2,1-23 2,-25-1-2,1 0 2,-24 24-2,-24-47 2,-47 23-2,47 0 2,24 24-2,24 0 2,23 0-1,0 0 1,-23 0-2,23 0 8,-23 0 2,23 0-1,-23 0-1,23 24-7,0-24 8,1 24-8,-1-24 0,24 24 1,-47-24 15,47 23-16,-71 1-1,47-24 2,-47 24-1,23-1 0,1 1-1,23 0 3,1-24-4,23 23 4,0 1 164,0 0-164,0 23-4,0 48 4,0-24-4,-24 24 4,-23 47-4,-1-24 2,48 1 0,-24-72 0,24-23 0,0 0 9,0-1 31</inkml:trace>
    </iact:actionData>
  </iact:action>
  <iact:action type="add" startTime="72632">
    <iact:property name="dataType"/>
    <iact:actionData xml:id="d4">
      <inkml:trace xmlns:inkml="http://www.w3.org/2003/InkML" xml:id="stk4" contextRef="#ctx0" brushRef="#br0">22154 9739 0,'-24'0'15,"24"-24"9,0 0-16,0 0 0,0 1 0,0-1 0,0 0 1,0-23-2,-24 23 11,24 1-12,0-1 5,0-24-6,0 1 5,0 0-4,0 23 2,0-23 1,0-1-2,0 25 1,24-25 9,0 1-9,-24 23-1,23 0 1,-23 1 1,24-1-2,-24 0 9,0 1 32,24 23-32,-24-24-6,23 0-4,1 24 4,-24-23-4,24 23 11,23-24-1,-23 24-1,23 0 1,-23 0 1,0 0-10,23 0 11,-23 0-4,-1 0-6,1 0 0,0 0 8,0 0-6,-1 0-4,25 24 10,-1-1-6,0-23-4,24 0 3,1 0-2,-49 0 1,1 24 1,0-24-2,-1 0 2,1 24-2,23-24 2,-23 0 6,0 0-7,-1 23 1,1-23 14,24 24-7,-25-24-7,1 24-1,0-24 0,-1 0 15,-23 23 3,24-23-3,0 24-16,-1 0 26,25 23-18,-25-23 1,-23 0-7,24-1-1,0 1 0,-24 0 8,24-24-8,-24 23 17,0 1-19,0 0 19,23-24-17,-23 23-1,0 1 17,0 0 9,0-1-10,0 1 1,0 0-7,0 0-9,0-1 1,24-23-3,-24 24 4,24 23 6,-24-23 7,0 0 0,23-1-6,-23 1 7,0 0-9,0 0 10,0-1 7,0 1-17,-23 0-6,-1-1-2,0 1 3,1 23-4,-1-23 5,0-24-5,24 24 3,-24-1 22,24 1-16,-23 0 2,-1-24-2,0 0 2,1 24-2,-1-1 18,0-23-18,1 24 2,-25 0-7,25 23-5,-1-47 3,-24 24 0,48-1 0,-23 1 0,-1-24 0,0 24 1,1-24 6,-1 47 2,0 1 7,1-25-9,-1-23 1,24 24 0,-24-24-6,24 24-4,-23-1 4,-1 25-3,0-48 3,24 23-5,-47-23 75,23 0-72,-23 24 8,23 0-7,0-24-2,-47 23 2,24 1-2,-1 0 3,25-24-4,-25 0 4,1 24-4,23-24 35,-23 0-26,23 0 1,0 23-8,1-23 0,-25 24 0,25-24 33,-25 0 7,1 0-39,-24 0-3,0 0 4,-24 0-4,24 24 4,0-24-4,23 23 5,25-23-6,-1 0 3,0 0 8,1 0 0,-1 0 1,0 0-1,1 0-8,-1 0 0,0 0 0,0 0 0,-23 0-1,23 0 2,1 0 1,-1 0-4,-23 0 3,23 0 7,-23 0 0,23 0-2,0 0-5,0 0-2,1 0 2,-1 0-2,0 0 2,1 0-2,-1 24 9,0-24 64,1 0-64,-1 0 16,-23 0-16,23 0-7,0 0-2,0 0 1,1 0 8,-25 0 24,25 0-16,-1 0-15,0 0 15,1 0 16,-1 0-9,-23 0-15,23 0-8,0 0 0,0 0 1,1 0-2,-1 0 2,0 0-2,1 0 2,-1-24-2,-47 24 2,23-23-1,-23-1 0,0 24-1,24-24 2,0 24-1,-1 0-1,1 0 1,23 0 1,0 0-2,-23 0 3,23-23-4,-23 23 3,0 0-2,-1 0 1,1 0 1,-1 0-1,1 0 0,0 0-1,-1 0 2,1 0-2,-1 0 2,25 0 6,-25 23-7,1-23 8,23 24 0,1-24-7,-1 0-2,-47 24 9,23-1-6,25 1-4,-1 0 5,0-24-6,1 23 5,-1 1 4,0 0-5,1-24-2,23 24 1,-24-24 0,24 23 0,-24 25 8,24-25 0,-24 1-7,24 0-1,-23-24-1,23 23 1,0 1 1,0 0-1,0-1 0,0 1 32,0 0-23,0 0-11,0-1 2,0 25 8,0-25 9,0 1-18,0 0 2,23-1-2,-23 25 2,0-25 6,0 1 17,0 0-24,0 0 2,0 23 6,0-23 0,0-1-10,-23 1 2,-1 0 1,0-1 6,1 1-7,-1-24 8,-23 0 9,-1 24-18,25-1 2,-49-23-2,1 0 1,24 0 0,-24 24 1,0-24-2,0 0 2,0 0-2,-48 0 2,24 0-1,24 0 1,-23 0-3,22 0 4,1 0-4,24 0 4,0 0-4,23 0 4,-23 0-4,-1 0 2,1 0 1,23 0-2,-23 0 2,-1 0-2,-23 0 2,0 0-2,0 0 2,0 0-1,24 0-1,23 0 1,-24 0 1,1 0-2,23 0 2,-47 0-2,24 0 3,-24 0-3,23 0 2,-23-24-3,0 1 4,-24-1-4,1 0 5,23 24-6,23 0 3,-23 0 1,24 0-2,-1 0 2,25 0-2,-25 0 2,25 0-2,-25 0 2,1 0-1,-1 0 0,1 0-1,-24 0 2,0 0-1,24 0 0,-1 0 0,1 24 0,-24-24-1,23 0 1,1 24 0,-72-24 2,72 0-4,-24 23 4,0-23-4,0 24 5,0-24-6,23 0 4,-23 0-1,0 0-1,-24 24 2,1-24-1,-1 0 0,0 0-1,-23 0 2,-1 0-2,48 0 2,-24 0-2,48 0 1,-1 0 0,25 0 0,-25 0 0,25 0 1,-1 0-2,0 0 2,1 0-2,-25-24 3,1 24 6,23 0-10,0 0 4,-23-24-3,23 24 8,-23-23-7,23-1 0,-23 24 1,-1 0-1,1-24-1,0 1 10,23 23-9,0-24-1,1 24 2,-1 0-2,0 0 2,-23 0-1,23 0 0,-23 0 7,-1 0-7,25 0 2,-25 0-4,1 0 4,0 0-4,-1 0 4,1 0-2,-1 0 6,25 0 2,-1 0-8,0 0 9,1-24-10,-1 24 19,0 0-19,1 0 0,-1-23 9,24-1 0,-24 24 17,0-24-24,1 1 7,-1-1-10,24 0 4,-24 0-4,1 1 10,23-1 8,-24 0-14,24 1-4,0-1 10,0-23-7,0 23-2,0 0 2,0 1-2,0-1 2,0 0-2,0 0 2,0 1-2,-24-1 9,24-23 48,0 23-56,-23 0 0,23 1 1,0-1-2,0 0 1,0 1 1,-24-1-2,24 0 1,0-23 0,0-1 1,0 1-1,0 0 0,0 23 0,0-24 0,0 25 9,0-1-11,0 0 4,0 1-4,24-1 4,-24 0-4,0 1 4,47-25-4,-47 25 2,24 23 0,23 0 0,0-48 1,1 24-2,-1 24 2,1-23-2,23-25 2,-24 48-1,0-23 1,25-25-2,-49 48 8,25-23-5,-1 23 5,0-24-8,-23 24 2,23-24-1,48-23 1,-24 47-3,24-24 4,47-23-4,-71 23 2,0-23 0,-23 47 0,-1-24 0,-47 0 0,24 24 8,0 0 0,-1 0 0,1 0-8,0 0 1,-1 0-2,1 0 1,0 0 1,23-23-2,1 23 3,-25 0-4,1-24 3,23 24-1,-23 0 1,0 0-3,-1 0 10,25 0-8,-25 0 1,25 24 0,-24-24-3,70 23 2,-70-23 0,0 0 0,-1 0 2,25 0-4,-24 0 11,-1 0-9,1 0 0,23 0 0,-23 0-1,47 0 2,24 0-2,0 0 2,-1 0-2,-23 0 3,1 0-4,-1 0 4,0 0-4,0 0 4,-24 0-4,-23 0 4,47 0-3,-47 0 8,-1 0 1,1 0 8,23 0-15,25 0-2,46 24 2,-47-24-2,24 0 2,-24 0-2,0 0 2,-24 0-2,1 0 3,-1 0-3,-23 0 1,23 0-1,-23 0 9,0 0-5,23 0-6,-23 0 4,23 0-1,24 0-1,-23 0 1,23 0 0,-48 0 8,25 0-8,-25 0 1,1 0-1,0 0-1,47 0 2,-24 24-2,24-24 3,0 23-4,-23-23 3,-24 0-2,-1 0 10,1 0-1,0 0 10,-1 0-13,1 0-5,23 0 2,1 0-4,-1 0 2,24 0 1,0 0-2,0 0 2,-23 0-2,-24 0 2,-1 0-2,25 0 2,-25 0-2,1 0 2,47 0-2,-24 0 2,25 0-2,-25 0 2,-23 0-2,23 0 3,-23 0-4,-1 0 10,1 0 0,0 0-8,-1 0 0,49 0 0,-25 0 1,24 0-1,0 0-1,0 0 1,-23 0 1,23 0-2,-24 0 2,0 0-2,1 24 1,23-24 0,-24 24 0,24-24 0,0 23 2,1-23-4,-25 0 3,0 0-2,-23 0 3,23 0-4,-23 0 3,0 0-2,-1 0 3,25 0-3,-24 0 2,23 0-3,-23 0 2,23 0 1,-23 0-1,-1 0 0,1 0 7,0 0-7,23 0 1,1 0-2,-1-23 2,24 23-2,-24 0 2,25 0-2,-49-24 1,1 24 0,0 0 1,-1 0-2,1 0 2,0 0-2,23 0 3,0 0 6,-23 0 0,0 0-9,0 0 9,-1 0-9,1 0 1,0 0 0,-1 0 0,25 0 0,-25 0 1,25 0-1,-1 0-1,1 0 1,-1 0 1,-23 0-2,-1 0 1,1 0 0,47-24 1,-47 24-2,23 0 2,-23 0-1,47-23 0,-47 23 9,-1 0 29,1 0-30,0 0-7,-1 0 15,1 0 0,0 0-9,0 0 2,-1 0 6,1 0-13,0 0 6,-1 0 7,25 0-7,-25 0-1,1 0-7,0 0 1,-1 0-2,1 0 2,0 0-1,0 0 0,-1 0-1,1 0 1,0 0 1,23-24 15,-23 24-9,-1 0 2,1 0-9,-24-24 1,24 24 7,-1 0-10,1 0 18,0 0-8,0 0-8,-1 0 0,1 0 8,23-23 1,-23 23 6,0 0 2,-1 0-9,1 0 1,0 0-3,0 0 19,-1 0 0,1 0-19,0 0 52,-1 0-36,1 0 12,0 0 53,-1 0-63,1 0-9,0 0 33,-1 0-47,1 0 38,0 0 81,-24-24-88,24 0 201,-24 1-169,23 23-41,-46 0 138,23-24-162,-24 24 2,24-24 7</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7T09:24:09.164"/>
    </inkml:context>
    <inkml:brush xml:id="br0">
      <inkml:brushProperty name="width" value="0.05292" units="cm"/>
      <inkml:brushProperty name="height" value="0.05292" units="cm"/>
      <inkml:brushProperty name="color" value="#C00000"/>
    </inkml:brush>
  </inkml:definitions>
  <iact:action type="add" startTime="24816">
    <iact:property name="dataType"/>
    <iact:actionData xml:id="d0">
      <inkml:trace xmlns:inkml="http://www.w3.org/2003/InkML" xml:id="stk0" contextRef="#ctx0" brushRef="#br0">21988 12890 0,'23'0'7,"25"0"1,23 0-1,24 0 1,-1 0 0,1 0 0,0 0 0,47 0 0,-23 0 1,23 0-2,-24 0 3,1 0-4,-1 0 5,-47 0-6,-23 0 6,-25 0-6,1 0 3,0 0 25,23 0-17,-23 0-9,0 0 1,-1 0 1,1 0-2,23 0 2,1 0-2,-25 0 2</inkml:trace>
    </iact:actionData>
  </iact:action>
  <iact:action type="add" startTime="25536">
    <iact:property name="dataType"/>
    <iact:actionData xml:id="d1">
      <inkml:trace xmlns:inkml="http://www.w3.org/2003/InkML" xml:id="stk1" contextRef="#ctx0" brushRef="#br0">22011 12961 0,'0'-24'102,"0"-23"-85,0 23-10,0-23 2,-23-24-1,-25-24-1,1 24 1,47 23 2,-24-23-4,1 24 5,23 0-6,-24-25 5,-23-22-4,-1 46 2,24 1 1,-23-24-2,0 23 1,23 25 0,0 23 1,1-24-2,-1 24 2,0-24 31,-23 1-17,-1 23-6,-46-48-10,-25 1 3,48 23-4,-47 0 4,47 1-4,-1-1 5,25 0-6,0 24 4,-1 0-2,25-23 2,-25-1-1,1 24-1,23 0 2,0 0-2,-23 0 2,0 0-2,-24 0 1,-24 0 0,-24 0 0,25 0 0,-49 0 1,49 0-2,-25 0 2,-23 0-2,0 0 3,-24 0-4,0 0 3,0 0-2,24 0 3,-24 0-4,-47 0 4,-48 0-4,48 0 3,24 0-2,-1 0 1,0 0 1,25-24-2,22 1 2,49-1-2,-1 24 2,-24-24-2,48 1 2,-23-1-2,22 0 2,-70 24-2,-24-24 2,-23 1-2,70 23 2,-70 0-2,-72 0 2,48 0-1,-24 0 0,0 0-1,24 0 3,47 0-4,0 0 4,-23-24-4,46 24 2,49 0 1,-25 0-2,24 0 1,-47 0 0,24 0 1,-1 0-2,-23 0 2,24 0-2,-25 0 2,25 0-2,-24 0 2,23 0-2,25 0 2,-1 0-1,0 0 0,-23 0-1,-1 0 2,24 0-1,-23 0 0,23 0-1,0 0 3,1 0-4,-25 0 5,-47 0-6,71 0 3,-47 0 0,24 0 0,-24 0 0,23 24 0,-23-1 1,-24 1-2,-23 0 1,70-24 0,-47 0 1,-23 0-2,-1 0 1,1 0 0,-1 24 1,72-1-1,-1 1 0,48-24-1,-47 24 2,70-1-2,-47-23 2,72 0-2,-1 24 3,0-24-4,1 24 4,-1-24 13,0 0 1,1 0-17,-1 0 1,0 0 1,-23 23-2,-24 1 2,0-24-2,-24 24 1,-47-1 0,23-23 1,24 0-2,-47 24 2,47 24-2,1-25 2,70 1-2,0-24 3,-23 0-4,23 24 10,-23-24 57,23 0-65,0 23-1,1 25 1,-25-48 1,25 47-1,-25-47-1,-47 71 2,24-23-2,0-25 1,-71 25 0,95-1 1,23-47-1,0 24 0,1-24 0,23 23 17,-24-23-9,24 24-2,0 0 58,-47-24 0</inkml:trace>
    </iact:actionData>
  </iact:action>
  <iact:action type="add" startTime="27551">
    <iact:property name="dataType"/>
    <iact:actionData xml:id="d2">
      <inkml:trace xmlns:inkml="http://www.w3.org/2003/InkML" xml:id="stk2" contextRef="#ctx0" brushRef="#br0">6018 11966 0,'24'23'39,"-1"25"-30,-23 23-2,48 47 1,-48 48 1,23 24-1,-23-1-1,0 1 1,0-1 1,24-46-2,0-49 2,0-46-2,-24-1 1,71-47 9,71 0-9,0 0 1,119-95-3,47 1 4,-24 23-4,24 47 4,-24-47-4,-47 47 4,-166 24-4,-71-24 34,-23 24-23,-1-23-9</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7T09:25:13.616"/>
    </inkml:context>
    <inkml:brush xml:id="br0">
      <inkml:brushProperty name="width" value="0.05292" units="cm"/>
      <inkml:brushProperty name="height" value="0.05292" units="cm"/>
      <inkml:brushProperty name="color" value="#C00000"/>
    </inkml:brush>
  </inkml:definitions>
  <iact:action type="add" startTime="24731">
    <iact:property name="dataType"/>
    <iact:actionData xml:id="d0">
      <inkml:trace xmlns:inkml="http://www.w3.org/2003/InkML" xml:id="stk0" contextRef="#ctx0" brushRef="#br0">23078 4550 0,'0'-24'16,"-48"0"7,1 0-6,0 1-10,-25-1 2,1-23-2,-71 23 2,24 24-3,-96-71 4,25 47-2,-1 0 0,-23 1-2,-48-25 4,25 25-4,-25-25 4,24 1-3,0 23 1,47 1 0,1 23 1,23 0-3,24 0 4,0 0-3,23 0 2,-70 0-2,-48 0 3,47 0-4,72 0 4,23 0-4,-23 47 1,70-47 2,-23 47-1,0-23 0,-24 47 0,71-47 1,-23-1-3,-24 25 4,24-24-3,23 23 1,-47 0 0,71-23 0,-48 47 0,25-23 0,-25 23-1,25-48 3,-72 25-3,71-25 2,-23-23-2,-1 24 2,-23 23-2,24-23 3,-24 24-3,-48 23-1,72-48 3,0 1-2,-1 0 2,-23-1-1,47 1 1,-47-24-2,24 24 2,0-24-3,-1 23 3,25 1-1,-1-24 1,24 24-3,-48 0 3,48-1-1,-23-23 0,-1 24 0,0 0 1,24-1-3,-23-23 4,23 24-2,0 0 0,0-1-1,0 25 3,-24-25-5,0 25 6,1-1-5,23 1 4,0-25-3,0 1 0,0 0 2,0 23-3,0-23 3,0 0-1,0 23 0,0-23 0,0-1 1,23 1-3,1 0 11,0-1-8,-1 1-2,1 0 2,0-1-1,23 25 0,-47-24-1,24-1 2,0 1-2,-24 0 2,23-1-2,1 1 3,23 23-4,1 1 10,-1-25-9,24 25 2,24-24-2,0 23 2,-24-23-2,-24-1 3,-47 1-4,71 0 2,-23-1 0,-1 1 1,24-24-1,-23 48 0,23-25-1,0 1 3,23 23-3,-22-47 2,22 24-1,1-24 0,47 24-1,0-24 2,24 0-2,24 0 3,-48 0-4,48 23 1,-1 25 3,1-25-4,-1 1 4,1 0-3,23 0 2,-23-24-3,-48 0 3,95 23-2,-24 1 2,-24 0-2,25-1 3,-72 1-4,71 23 4,0-23-3,-23 0 2,23-1-2,-23 1 1,-72-24 0,-23 0 1,-24 0-3,-24 0 5,1 0-5,-24 0 3,-1 0-2,48 0 0,-47-24 2,23 24-1,1 0 0,-25 0 0,49 0 0,-1 0 0,0 0 0,0 0 0,0 0 1,-24 0-3,-23 0 3,0 0-1,23 0 0,-23-23 0,-1-1 1,49 0-2,-25 24 2,0-47-3,1 23 4,-1 24-3,48-47 3,-48 23-4,48 24 3,-24-47-2,-24 47 2,1-24-1,-24 24-2,-1-24 4,-23 1-4,24 23 11,-24-24-9,47 0-1,-47 1 3,24 23-3,-24-24 1,24-23 0,-1 23 0,-23 0 0,24-47 1,0 24-2,-24-1 2,0-23-2,23 24 2,-23-1-2,0 1 2,0 0-2,0-24 2,0 0-2,0 23 1,0-23 0,0 0-1,0-24 2,0 0-2,0 24 2,0 0-1,0 0 0,0 24 0,0-1 0,0 1 1,-23 0-2,-1 23 1,0-23 0,1-25 1,-48 1-1,-24-23-1,-24-1 2,-23-47-2,0 23 2,0 24-1,0 1 0,23-1-1,24 47 3,-23-23-4,-24 0 1,23 24 1,25 0 0,-1 23 2,-24 24-4,48-24 4,24 0-3,0 24 2,23 0-3,-24 0 3,25 0-1,-25 24 1,1-24-2,-24 24 1,0 23 0,23-23 1,25 0-2,-25-1 1,48 1 0,-23-24 1,-1 47-3,0-23 11,1 23-7,23-23 6,0 0-9</inkml:trace>
    </iact:actionData>
  </iact:action>
  <iact:action type="add" startTime="46427">
    <iact:property name="dataType"/>
    <iact:actionData xml:id="d1">
      <inkml:trace xmlns:inkml="http://www.w3.org/2003/InkML" xml:id="stk1" contextRef="#ctx0" brushRef="#br0">6397 4715 0,'0'0'0,"-24"0"23,1 0-7,-1 0 0,-23 24-7,-1-24-2,25 0 2,-1 24-3,-24-24 4,25 23-2,-25-23 1,25 0-3,-48 0 1,47 0 10,0 0-9,1 0 0,-1 24 0,0-24 9,0 0-10,-23 24 1,-24-24 8,24 0-8,-1 24 0,-23-1 0,-47 1 0,47 0 0,-1-24 1,-46 0-2,23 0 2,0 0-2,-23 0 2,-24 0-2,71 0 3,0 0-4,23 0 2,-47 23-1,24-23 1,48 24 2,-48-24-3,23 24 1,1-1 8,-1 1-8,48 0 1,-47-1-3,0 1 3,23 0-2,-71 23 3,72-23-3,-25 0 2,1-1-2,-48 1 2,24 23-2,0 1 1,23-48-1,1 47 3,-24 24-3,24-23 3,-25 23-4,25-24 1,-24 24 3,71-47-3,-24 0 1,1 23 0,23 0 1,0 1-2,0 23 1,0-24 0,0 24 0,0-23-1,0 23 3,0-24-4,0 24 3,0 0-1,0-23 1,47 23-3,-23-24 3,-1 1-1,1-1 1,-24-23-2,47 23 2,-23-23-2,0-1 3,23 1-4,-23 0 1,0-24 2,23 24 7,-23-1 32,-1 1-41,25 23 2,47 1-1,-24 23 1,0-48-3,24 25 4,-72-24-3,48-1 2,-23-23-3,-1 0 4,24 24-3,-23-24 2,-1 24-1,24-1 1,47 1-2,-23 0 2,24-1-3,23 1 1,-24-24 2,25 0-2,-49 0 3,1 0-3,-48 0 1,1 0 0,-1 0 1,-23 0-3,23 0 4,-23 0-4,47 0 2,0 0 1,0-24 0,0 1-3,-23-1 3,23 24-1,-24-24 0,48 1 0,23-25 1,-23 25-2,24-1 3,-48 0-4,24 0 4,-24 1-4,0-1 1,23 0 1,-46 24 1,-24-23 0,23-1-3,0 24 3,1 0-2,-25 0 2,25-24-1,23 24 0,-24-47-1,-23 47 2,47-47-1,-24 23 1,1 0-2,-1 0 1,1-23 0,-1 23 0,24-47 0,-24 48 1,-23-25-2,0 25 3,23-25-4,-23-23 4,-24 47 3,0 1-4,0-1-2,24 0 2,-24-23 7,23 23-8,-23 0-1,0 1 10,0-25-10,0 25 10,0-1-8,0 0-3,0 1 2,0-1 1,0 0 0,0-23-3,0 23 4,0 0-3,0 1 3,0-25-4,0 25 1,0-25 3,0 1-4,-23 23 11,23-23-9,0-1 0,-24 1 0,0 23-1,1-23 3,23 0-3,0 23 2,-48 0-2,48-23 2,0 23-3,-47-47 4,47 47-3,-24-23 1,0 0 0,24-1 1,-23 1-2,-1-1 2,0 1-3,24 23 4,-47 1-3,47-1 3,-24 0 5,1-23 40,-1 47-31,-24-24-8,1 0 9,23 24-9,1-23-8,-48-1 0,23 24 0,25-24 1,-1 1-3,-24 23 4,25-24-4,-25 0 3,1 1-1,0 23-2,-1-24 4,24 0-3,-23 24 2,23 0-2,1 0 1,-1-23-1,0 23 3,1 0-3,-48 0 1,23 0 0,24 0 0,1 0-1,-1 0 10,0 0 15,1 0-23,-1 0 8,0 0-2,-23 23-7,23 25 6,1-48-5,23 23 0,0 1 6,-24-24 8,24 24 10,0-1-17,-48 1-7,25 23 7,-1-47 39</inkml:trace>
    </iact:actionData>
  </iact:action>
  <iact:action type="add" startTime="57883">
    <iact:property name="dataType"/>
    <iact:actionData xml:id="d2">
      <inkml:trace xmlns:inkml="http://www.w3.org/2003/InkML" xml:id="stk2" contextRef="#ctx0" brushRef="#br0">23362 4929 0,'-24'0'207,"1"0"-191,-25 0-7,25 23-2,-25-23 0,-23 24 3,47-24-3,-47 0 2,0 24-2,48-24 1,-25 0 0,24 0 1,1 23-1,-1-23 0,0 0 9,1 24-11,-1 0 1,0-24 2,1 23 7,-1 1 24,0 0-31,1 23 5,-1-23 3,0 23-9,24-23 8,-24 23 8,24-23 8,0 23-25,-23-23 4,23 0-5,0 23 3,0-23-2,0 0 1,0-1 1,0 1-2,-24 0 1,24-1 8,0 1 1,0 0-11,0 0 4,0 23-3,0-23 1,0-1 0,0 1 0,0 23 9,0-23-11,0 0 4,24 23-3,-24-23 2,0 0-2,23 47 3,-23-48 5,24 1 16,0-24-15,23 47-8,-23-23 0,23 23 1,24 1-2,-47-24 2,23 47-2,1-48 2,-48 1-2,24 23 1,-1-23 0,1 0 0,0-24 8,-1 0 8,1 24-16,0-1 9,23-23-9,0 0-1,-23 0 1,24 0 0,-1 0 1,0 24-2,1-24 1,-25 0 0,1 0 0,47 0 1,-47 0-2,23 0 10,1 0-10,-25 0 2,48 0-2,-47 0 1,24 0-1,-25 0 3,1 0-3,0 0 2,-1 0-3,1 0 5,0 0 2,-1-24-4,1 24 7,23-23-9,25-25 3,-25 1 5,0 23-8,-23 0 2,23-23-1,-23 0 0,0 23 0,-1 0 8,1 0-8,-24 1 0,24 23 0,-24-24 0,24 0 0,-24 1 0,0-1 8,0 0 8,0 1-16,0-1 8,0 0-9,0 1 2,0-1-1,0 0 7,0 0-6,23 1-1,-23-1 8,0 0-7,0 1-2,0-1 1,0 0 8,0 1 0,0-1-7,0 0 6,0 1 9,-23-1-8,23 0 0,-24-23 0,0 23-7,24 0-3,-24-23 3,-23 0 7,47 23-8,-24 24 1,24-24-3,-23 0 3,-1 1-1,24-1-1,-24 0 1,24 1 9,-23-25-8,-1 1 8,0 47-11,24-24 4,-23 24-4,-1-23 10,0-1 0,24 0 0,-24 24-8,24-24 8,-23 24-8,-1-23 0,0-1 48,1 24-31,23-24-16,-24 24-3,0 0 2,1 0 17,23-23-19,-24 23 35,0-24-24,1 24-2,23-24-7,-24 24 0,0 0 0,0 0 16,1 0 8,-1 0 0,-23 0-8,23 0-17,0 0 2,-23 0-1,23-23 0,0 23 16,1 0-8,-1 0 32,0 0-8,1 0 32,-1 0-31,0 0 910</inkml:trace>
    </iact:actionData>
  </iact:action>
  <iact:action type="add" startTime="74635">
    <iact:property name="dataType"/>
    <iact:actionData xml:id="d3">
      <inkml:trace xmlns:inkml="http://www.w3.org/2003/InkML" xml:id="stk3" contextRef="#ctx0" brushRef="#br0">17723 5071 0,'0'-24'287,"24"24"-278,-1-24-2,1 1 25,0 23-24,-1-24 1,25 0-3,-25 24 11,1-23-1,0-1-7,-1 24 6,-23-24-7,24 24 8,0 0 0,0 0-8,-1-23 17,1 23 0,0-24-19,-1 24 4,25-24 4,-25 24 34,1 0-16,-24-24-24,24 24 8,-1 0-8,1 0 0,0-23 9,0 23-1,-1 0-9,1 0 9,23 0-7,-23-24 5,0 24-5,-1 0-2,1 0 2,24-24 7,-25 24-9,1 0 3,23 0-3,-23 0 9,23 0-8,-23 0 0,0 0 0,-1 0 0,1 0 0,0 0-1,23 0 3,-23 0 6,0 0 15,-1 0-13,25 0-12,-1 0 10,-23 0 0,-1 0 16,1 0-9,0 0-14,0 0-1,-1 0 0,1 0 0,23 0 0,-23 0-1,0 0 3,-1 0 21,1 0-13,23 0-12,-23 0 10,47 0-9,-47 0 10,0 0-8,-1 0-2,1 0 1,0 0 0,23 0 1,1 24-2,-25-24 8,1 24 2,0-1 47,-1 1-49,1-24 2,-24 24-10,0 0 11,0-1-10,47 1-1,-47 0 1,24-1 16,-24 1-16,24-24 0,-1 24 0,1-24 8,0 0-9,0 23 3,23 1 6</inkml:trace>
    </iact:actionData>
  </iact:action>
  <iact:action type="add" startTime="76675">
    <iact:property name="dataType"/>
    <iact:actionData xml:id="d4">
      <inkml:trace xmlns:inkml="http://www.w3.org/2003/InkML" xml:id="stk4" contextRef="#ctx0" brushRef="#br0">20140 4810 0,'0'0'0,"47"0"119,-23 48-103,-1-48-8,1 23-1,0 25 18,-1-48-18,1 23 3,0 1 61,-24 0-31,-24-1-33,24 1 1,-24-24 1,24 24-1,-23-1 0,-1-23 16,0 0-16,1 0 0,-1 0 8,-23 24 0,-1 0 0,1 0-7,47-1-2,-24 1 2,0-24 7,1 24-9</inkml:trace>
    </iact:actionData>
  </iact:action>
  <iact:action type="add" startTime="78730">
    <iact:property name="dataType"/>
    <iact:actionData xml:id="d5">
      <inkml:trace xmlns:inkml="http://www.w3.org/2003/InkML" xml:id="stk5" contextRef="#ctx0" brushRef="#br0">17770 6019 0,'24'0'144,"0"0"-96,-24 23-24,0 1-7,23 0 6,1-24 2,-24 23-2,24-23 33,-24 24-16,0 0-16,23-1-15,1 1 46,0 0-39,-1-1 8,1 1 0,0 0 1,0 0-10,-1-24 17,-23 23-23,24-23-3,23 24 12,-23 0-3,23-24-7,-23 0 0,0 0 0,47 23 0,-47 1 0,-1-24 0,1 0-1,23 0 10,-23 0-1,0 0-8,-1 0 0,1 24 0,47-24-1,-47 0 2,23 0 0,1 0-1,-1 23-1,0-23 2,-23 0-2,0 0 9,0 0-6,-1 0 4,25 0 2,-25 0-7,25 0 6,-25 0-8,1 0 2,0 0-1,-1 0 1,1 0-3,0 0 11,0 0-2,-1 0 2,1 0-10,0 0 10,-1 0 7,1 0-8,0 0-8,-1 0 17,1 0-2,0 0 25,-1 0-39,1-23 14,0 23 9,0-24-16,-1 24-6,1 0 12,0-24-14,-1 24 8,1 0-8,23 0 8,-23 0 8,-24-23 32,48 23-48,-25-24 1,1 24 14,0 0 2,-1 0 14,1-24-23,0 24 16,-1-23-8,25-1 0,-25 0 48,1 0-40,0 1 40,0 23-56,-24-24 0,23 24 9,1 0-8,0-24 5,-1 24 2,1-23-15,0 23 14,-24-24 9,23 24-16,1 0 0,-48 0 168</inkml:trace>
    </iact:actionData>
  </iact:action>
  <iact:action type="add" startTime="81827">
    <iact:property name="dataType"/>
    <iact:actionData xml:id="d6">
      <inkml:trace xmlns:inkml="http://www.w3.org/2003/InkML" xml:id="stk6" contextRef="#ctx0" brushRef="#br0">20116 6019 0,'0'23'31,"24"-23"104,-1 0-116,1 24-13,0-24 4,23 24-3,-23-24 0,-1 23 9,1-23 56,-24 24-24,0 0 0,-24-1-24,24 1-17,-23 0 2,23-1 7,-24 1-9,0 0 10,24 0 95</inkml:trace>
    </iact:actionData>
  </iact:action>
  <iact:action type="add" startTime="86234">
    <iact:property name="dataType"/>
    <iact:actionData xml:id="d7">
      <inkml:trace xmlns:inkml="http://www.w3.org/2003/InkML" xml:id="stk7" contextRef="#ctx0" brushRef="#br0">23528 5023 0,'-24'0'9,"24"-23"8,-24 23-11,1 0 2,-1 0 0,0 0 8,1 0 8,-1 0-8,0 0-1,1 0-6,-1 0 7,0 0 0,1 0 0,-1 0-9,0 0 3,0 23-3,-23 25 2,0-48-2,23 47 3,-23-47-4,-1 24 1,48 0 2,-47-24-1,23 23 0,0 1 8,1 0-9,-1-1 9,0-23-7,1 24-1,-1 0 0,24-1 0,-24-23 0,1 48 0,-1-25 8,24 1-7,-47 24-2,23-25 2,24 1-2,-24 0 3,24 23-4,-24-47 1,1 47 2,23-23-1,-24 0 0,0 23 0,24 1 0,-23-25-1,-1 25 3,24 23-4,-24 0 4,24-24-3,0-23 1,0 0 0,0-1 0,0 1 0,0 0 0,0-1 0,0 25 8,24-25-7,23 49-3,-23-49 4,0 25-3,-1-25 3,25 25-4,-48-25 4,24-23-4,-1 24 1,-23 0 10,24-24-1,-24 24 0,47-24-8,-23 23 0,23 1 8,-23-24-8,0 0 0,23 0 0,24 24 0,-47-24 0,0 0 0,-1 23 1,1-23 7,0 0-9,-1 0 2,1 0-2,0 0 3,47 0-4,-24 0 2,24 0 0,-47 0 0,0 0 0,-1 0-1,25 0 2,-25 0 7,25 0-8,-24 0 8,23 0-7,-23 0 7,-1 0 0,1 0-10,0 0 4,-1 0-3,1 0 2,24 0-2,-1 0 3,0 0-4,-23 0 3,0 0-2,47-23 0,-48 23 10,25-24-9,-24 24 0,-1 0 0,1 0 8,-24-24-8,24 24 9,-1-23-10,1-1 8,23 0-7,1-23 9,-25 23-1,1 0 0,0-23-6,0 0-4,-1 23 4,-23 0-4,24-23 3,0 23-2,-24-23 1,0-1 0,0 25 0,0-1 1,23 0-3,-23 1 4,24-1-3,-24 0 1,0 0 8,0 1 1,0-1-2,0 0 2,-24 1-1,24-1 23,-23 24-7,23-47-16,-24 23 8,24 0-15,0 1-3,-24 23 4,1-24-3,23 0 1,0 0 0,-24-23 0,0 47 0,0-24 1,1-23-2,-1 23 2,0-23-2,-23-1 2,47 25 8,-24-1-11,1 0 4,-1 1-5,0-1 12,-23 24-1,23 0 32,0 0-24,1-24-15,-25 1 6,25 23-7,-1 0 8,0-24-7,-23 24-2,0-24 9,23 24-6,-24-23-3,25 23-1,-1 0 3,0 0 7,1-24 0,-1 24-8,0-24 16,1 24 9,-1 0 22,0 0-30,0 0 22,1 0-23,-1 0-7,0 0-11,24-24 3,-23 24-1,23-23 8,-48 23-8,25 0 9,-1 0-11,0 0 43,1 0-25</inkml:trace>
    </iact:actionData>
  </iact:action>
  <iact:action type="add" startTime="91619">
    <iact:property name="dataType"/>
    <iact:actionData xml:id="d8">
      <inkml:trace xmlns:inkml="http://www.w3.org/2003/InkML" xml:id="stk8" contextRef="#ctx0" brushRef="#br0">20779 5876 0,'0'-23'120,"-23"23"-58,-1-24-45,0 24 32,1 0-10,-1 0-7,0 0 1,1 0 14,-1 0-7,0 24 0,0-24 16,24 23-40,-23-23-8,-1 0 16,24 24-16,-24 0 0,1-24 25,-1 23 14,0 1 17,24 0 56,-23 0-104,23-1 24,0 1 16,0 0-16,0-1-32,0 1 32,0 0 0,0-1-1,0 1-31,0 0 17,0-1 63,0 1-24,23 0-16,-23 0 0,24-24-31,-24 23 38,24 1-22,-24 0 6,23-24 9,1 0-39,0 0 38,-24 23-39,23-23 24,1 24-8,0-24-16,0 24 8,-1-24 17,1 23 5,0-23-12,-1 0 29,1 0-39,0 0 24,-1 0-24,1 0 0,0 0 0,-1 0 0,1 0 0,0 0 0,0 0-7,-1 0-1,1 0 1,0 0 21,-1 0 66,1 0-72,0-23 48,-24-1-8,0 0 32,23 1-56,-23-1-8,0 0-1,0 1 122,0-1-104,0 0-10,0 0-30,0 1 7,0-1 23,0 0 9,0 1-32,0-1 8,0 0 8,0 1 40,0-1-32,0 0 16,0 1-15,-23 23-19,23-24 43,-24 0-49,0 24 0,24-24-8,-23 1 24,-25-1 160,48 0-136,-23 24-32,-1-23 8,0-1 0,0 24 80,1 0-24,-1 0-56</inkml:trace>
    </iact:actionData>
  </iact:action>
  <iact:action type="add" startTime="99482">
    <iact:property name="dataType"/>
    <iact:actionData xml:id="d9">
      <inkml:trace xmlns:inkml="http://www.w3.org/2003/InkML" xml:id="stk9" contextRef="#ctx0" brushRef="#br0">21395 5213 0,'-23'0'304,"-1"0"-289,0 0-6,1 24 7,-1-24-8,0 23 8,24 1 8,-23-24 0,23 24-8,-24-24-7,24 23-2,-24-23 2,24 24 8,-24 0-11,24-1 27,-23 1-10,23 0 1,-24 0-15,24-1 6,0 1-7,0 0 9,-24-1-11,1 25 20,23-25-3,0 1-7,0 0-6,0 0 4,0-1 2,0 1 16,0 0-24,0-1 8,0 1 8,0 23-8,0 1-1,0-25-5,0 1-4,0 0 4,23 23-3,-23-23 9,24 23 0,0-47 8,-24 24-16,23-24 7,-23 24 2,24-1-10,24 1 10,-25-24-1,1 0 9,0 24-18,-1-1 9,1-23 1,0 0-8,-1 24 22,25-24-16,-25 0 1,-23 24-8,48-24 0,-1 0 0,24 0 0,-23 24 0,-25-24 0,1 0 1,24 0-3,-25 0 20,25 0 13,-25 0-23,25 0-9,-25-24 2,25 24-2,-1 0 2,-23-24-1,0 0 0,23 24 16,-47-23-8,47-1-8,-23-23 8,0 47-8,-24-24 8,47-47-8,-47 47 16,0 1-8,0-1-6,24-24-4,-24 25 11,0-1-10,0 0 2,23 1-2,-23-1 0,0-23 1,0 23 1,0 0 14,0 1-14,0-1 15,0 0-8,0 0 0,0 1-7,0-1-2,0-23 9,-23-1-6,23 25 5,0-1-8,0 0 9,-24 24-8,24-47 0,-24 23 17,1 24-18,23-24 0,-24 1 18,24-1-9,-47 24-9,47-24 2,-24 24 8,0 0-1,24-23-9,-23 23 9,-1-24-7,0 0 7,0 24 0,1-23-8,-1 23 7,0 0 33,1 0-33,-1 0-7,0 0 9,-23 0-1,23 0 10,-23 0-20,23 0 10,0 0-8,1 0 24,-1 0-24,0 0 17,1 0-10,-1 0-6,0 0-2,-23 23 9,23 1 0,-23-24-8,-1 24 9,25-24-10,-1 23 3,0-23-4,1 24 9,-25-24-5,48 24 6,-47-1-9,23-23 33</inkml:trace>
    </iact:actionData>
  </iact:action>
  <iact:action type="add" startTime="118219">
    <iact:property name="dataType"/>
    <iact:actionData xml:id="d10">
      <inkml:trace xmlns:inkml="http://www.w3.org/2003/InkML" xml:id="stk10" contextRef="#ctx0" brushRef="#br0">7155 9359 0,'-23'0'39,"-48"0"-30,-24 0-2,-71 0 3,0 0-5,48 0 5,-48 0-3,0 0 0,47 0 3,25 0-2,46 0-1,-47 24 1,48 0 0,23-24 0,-23 0 0,0 23 0,23 1 1,-24 0-2,1-24 2,-24 24-2,0-1 1,24 1-1,-25-24 3,25 24-2,0-24-1,23 0 1,0 0 1,-23 0-2,0 0 3,-25 0-4,1 23 3,48-23-2,-25 24 3,1-24-4,-24 24 2,0-1 1,47 1-2,0-24 1,-23 24-1,23 0 2,-23-24-2,-1 23 3,1 1-4,0 0 4,-24-1-3,-48 25 2,95-25-2,-23-23 1,-24 48 0,47-25 1,1 1-2,-48 24 1,-1-1 9,72-23-10,-23 23 2,-1 0-2,24 1 3,-47 23-4,23 24 2,24-48-1,-47 24 1,23-24 0,24-23 1,-24 47 0,24-47-2,0 0 1,-23-1-1,23 25 2,-24-1 7,0-23-9,24 0 1,0 23 0,0-23 1,0 23-1,0-23 0,0 23 0,-24-23 1,24-1-2,0 1 2,-23 47-2,23-47 9,0 23-8,0-23 0,0 0 0,0 23 1,0 0-2,0-23 2,0 24-2,0-25 2,0 25-2,0-25 1,0 1-1,23 23 2,-23-23-2,0 0 3,48 23-3,-24-23 1,-1 0 0,25-1 8,-25 25 0,25-48-7,-1 47-2,0-23 3,1 23-4,23-23 1,-24-24 2,-23 0-1,23 24 1,-23-24-2,-24 23 1,24-23 0,-1 0 1,1 0 6,-24 24-8,24-24 2,0 0 8,-1 24-11,1-24 3,0 0-1,-1 23 1,1-23-2,0 0 2,-1 0 7,1 0-9,0 24 3,23-24-5,-23 0 5,0 0-2,-1 24-2,25-24 3,-25 0-1,1 0 0,0 0 0,-1 0 0,1 0-1,47 0 2,-23 0-1,-25 0-1,1 0 2,23 0-1,1 0 0,-1 0 0,-23 0 0,0 0 0,23 0-1,0 0 3,-23 0-4,23 0 5,1 0-5,-1 0 4,-23 0-4,0 0 1,23 0 3,-23 0-4,-1 0 3,25 0-2,-25 0 2,1 0-1,47-24 0,-47 24-1,23 0 2,1-24-2,-48 1 3,47 23-3,-23-24 2,-1 24-2,1-24 1,24 1 8,-25 23 0,25-24-8,-1 0 1,-23 0-2,23 24 3,-47-23-5,47 23 4,-23-48-1,0 48 0,0-23 1,-1-1-2,1 24 1,0 0 8,-24-24 0,23 24-9,1 0 1,23-23 10,-23 23-11,0 0 2,23 0-2,1 0 8,-25-24-5,1 24-3,23 0 2,-23-24-2,0 0 3,-1 24-4,1 0 2,0-23 0,-1-1 0,1 24 1,0-24-3,23 1 3,-23 23-2,0-24 3,23 24-3,-23-47 2,-1 47-2,1-48 10,0 48-10,0-23 0,-1 23 2,-23-24-1,24 0 1,0 24-2,-24-24 2,23 1-2,1-1 2,0 0 8,-1 24-11,-23-23 1,24 23 2,-24-24-1,47 0 24,-23 24-16,0-23-8,0 23 8,-24-24-8,23 0 8,1 24 0,0-23-7,-1-1 6,1 0 2,0 0-10,-24 1 3,23-1 6,-23 0-3,24 24-3,-24-23-3,24-1 1,-1 0 0,-23 1 16,24-1-17,-24 0 3,24 1 6,0-1-10,-24 0 11,0 0-1,23 1-8,-23-1 10,0 0-12,0-23 4,24 47-4,-24-24 4,24 1-4,-24-1 1,0 0 18,0 0-1,0 1-8,23-1 0,-23 0-8,0 1 9,24 23-10,-24-48 2,24 1-3,-24 23 11,0 1-8,0-1 8,0 0-1,0 0-2,23 1-6,-23-1 48,24-23-40,-24 23 0,0 0 0,0 1-8,0-1-1,0 0 10,0 1-1,0-1 16,0 0-24,0 0 17,0 1-18,0-1 1,0 0 16,0 1 16,0-1-23,0 0-1,0 1 15,0-1-13,-24 24 4,24-24 2,0 1 8,0-1 16,0 0-33,-23 24-6,23-47 8,-24 23 22,24 0-6,-24 1-25,24-1 135,-23 0-95,23 1-32,-24-1 48,0 0 0,1 24-49,-1-24 26,24 1-25,-24 23 25,0 0 22,24-24-54,-23 24 8,-1 0-1,0 0 5,1-24-4,-1 24 7,0 0-15,1 0 30,-1 0-31,24-23 9,-24 23-1,1 0 47,-1 0-39,0 0-17,0 0 26,1 0-1,-1 0-16,0 0-7,1 0-1,-25 0 7,1 0 2,23 0-2,1 0 1,-1 0 33</inkml:trace>
    </iact:actionData>
  </iact:action>
  <iact:action type="add" startTime="125850">
    <iact:property name="dataType"/>
    <iact:actionData xml:id="d11">
      <inkml:trace xmlns:inkml="http://www.w3.org/2003/InkML" xml:id="stk11" contextRef="#ctx0" brushRef="#br0">23765 9833 0,'0'-23'128,"-24"-1"-112,0 24 16,-23 0 0,23 0-24,1 0 1,-1 0-2,-23 0 0,-1 0 2,1 0-1,23 0 1,-23 0-2,23 0 10,0 0-2,24 24-6,-47-24 30,47 23-22,-47-23-10,23 24 2,24 0-3,-24-24 12,0 23-10,24 1 31,-23-24-30,23 24 7,0-1-9,-24-23 2,24 24-2,-24 0 3,1 0-4,-1-1 34,24 1-16,-47 0-16,47-1 0,-24 1 0,24 0 0,-24-1-1,1 1 2,23 23-1,0-23 17,0 0-9,-24-24-9,24 24 2,0-1-3,-24-23 4,24 24-3,-24 23 1,1-23 7,23 23-6,-24-23-2,24 0 2,0-1-2,-24 25 3,1-24-4,23-1 11,0 1-1,0 0 0,-24-1-8,24 1 8,0 0-9,0-1 10,0 1-1,0 0 24,0 0-16,0-1-17,0 1 10,0 0 0,0-1 14,24 1-15,-24 0 0,23-1-7,1-23-3,-24 48 11,24-25 9,-1 1-4,-23 0-14,24-24 8,0 24-8,0 23 8,23-47-9,-23 24 3,23-1-3,-23-23 1,-1 24-1,1-24 2,23 24-2,-23-24 11,-24 23-11,24-23 0,0 0 3,-1 0-3,1 0 3,0 0-4,-1 24 4,1-24-4,0 0 1,-1 0 10,1 0-9,23 0 8,-23 0 0,24 0-8,-25 0 0,1 0 0,0 0 0,-1 0 0,1 0 0,0 0 0,-1 0 0,25-24-1,-24 24 10,-1-23-8,1 23 7,0 0-9,-1-24 9,1 0 8,23 24-16,-23-23 8,0-1 0,-1 0-9,1-23 18,-24 23-9,24 0 0,0 1 0,-24-1-8,23 0 8,-23 1 10,0-1-13,24 0 4,-24 1-9,0-1-1,24 24 3,-24-47 5,0 23 1,0 0 8,23 24-8,-23-24-8,0 1-1,0-1 19,0 0-10,0 1-9,0-1 3,24 0-4,-24 1 10,24-25-9,-24 24 3,0 1 5,0-1-7,0 0 0,0 1 0,0-1 1,0 0 14,0 1 0,0-1-15,0 0 2,-24 1-3,0-25 2,1 24-2,-1-23 9,0 23-6,1-23-5,23 23 5,-24 1-3,0-25 1,24 25 9,0-1-2,-24 24-7,24-24 0,-23 0 8,23 1-7,-24 23-2,0-24 1,24 0 16,-23 24-16,23-47-1,-24 23 10,0 1-8,24-1 14</inkml:trace>
    </iact:actionData>
  </iact:action>
  <iact:action type="add" startTime="129826">
    <iact:property name="dataType"/>
    <iact:actionData xml:id="d12">
      <inkml:trace xmlns:inkml="http://www.w3.org/2003/InkML" xml:id="stk12" contextRef="#ctx0" brushRef="#br0">23504 10615 0,'-24'0'48,"1"0"-32,-1 0 0,0 0 16,-47 0-24,0 0 0,0 0 1,0 0-2,0 0 2,0 0-2,24 0 3,-1 0-4,24 0 10,1 24-9,-25-24 10,48 24-1,-23-24-8,-25 23 8,48 1 0,-23-24-8,23 24 8,-24 23-8,24-23 9,0-1-10,0 1 2,0 24-3,0-25 11,0 1-7,0 0-4,0-1 1,0 25 11,47-1-11,1 0 9,-25-23 0,1-24-8,0 24 0,23 0 0,-23-24 0,0 23 0,70 25 0,-46-48 0,23 23 1,24-23-2,-1 24 0,1-24 2,24 0 0,-72 0-3,0 0 4,-23 0 6,23 0-1,-23 0-7,0 0-1,23-24 3,-23 1-4,23-1 4,-47 0-3,0 1 1,24-1 0,-24 0 1,24 24-3,-1-47 3,-23-1-1,0 1 16,0 23-17,0 1 2,0-25-2,-23 1 3,-25-1 6,25 1-9,-25 23 3,1-23-5,23 47 5,-47-24-2,24 1-2,23 23 11,-23 0-9,23 0 0,0 0 0,-23 0 0,23 0 0,-23 0 0,23 0 0,0 0 0,-23 23 1,23 1 6,1-24 2</inkml:trace>
    </iact:actionData>
  </iact:action>
  <iact:action type="add" startTime="137202">
    <iact:property name="dataType"/>
    <iact:actionData xml:id="d13">
      <inkml:trace xmlns:inkml="http://www.w3.org/2003/InkML" xml:id="stk13" contextRef="#ctx0" brushRef="#br0">8103 10591 0,'24'0'48,"-1"0"-8,1 0 8,0 0-40,0 0-1,-1 0 11,1 0-3,0 0-7,23 0 0,0 0 1,48 0-2,-47 0 2,23 0-2,-24 0 2,0 0 7,-23 0-9,0 0 0,-1 0 10,25 0-9,-1 0 8,-23 0-8,23 0 0,-23 0 0,0 0 0,-1 0-1,25 0 2,-24 0-2,-1 0 2,1 0-1,23 0 1,-23 0-2,23 0 2,1 0-2,-25 0 9,25 0-7,-24 0-2,-1 0 3,25 0-5,-25 0 11,1 0-8,0 0 9,23 0-8,24 0-3,48 0 3,-1 0-1,1 0 1,-25 0-3,-70 0 3,23 0-2,-23 0 3,0 0-4,0 0 42,-1 0-31,1 0-1,0 0 0,-1 0-8,1 0 0,0 0 24,-1 0-8,25 0-8,-25 0 0,25-23-8,-1 23 8,-23 0-9,0 0 10,-1 0-8,1 0 14,0 0 9,-1 0-24,1 0 0,23 0 0,-23-24 0,0 24 0,0 0 0,-24-24-1,23 24 10,1 0 7,0 0 0,-1 0-8,25 0-7,-25 0-2,1 0 2,47 0-2,-23 0 1,23 0 0,-24 24 0,-23-24 8,-1 0-7,1 0 6,0 0-7,23 0 8,-23 0 0,23 0-8,1 0 0,-25 0 1,25 0-2,-1 0 2,24 0-3,-23 0 3,-25 0-1,1 0 1,0 0-2,-1 0 9,1 0 0,23 0 0,1 0-9,47 24 3,-1-24-3,-22 23 1,-1-23 0,0 0 0,23 0 0,25 0 0,-48 0 0,24 0 0,-24 0 0,-24 0-1,-23 0 1,0 0 1,23 0-1,-23 0 1,-1 0-2,25 0 2,-1 0-2,24 0 2,-23 0-2,-1 0 3,-23 0-4,-1 0 2,1 0 8,0 0-7,0 0-2,23 0 1,0 0 0,1 0 0,-1 0-1,-23 0 10,-1 0-9,1 0 40,0 0-31,0 0-10,-1 0 2,48 0-2,-23 0 3,23 0-4,0 0 2,24 0 0,23 0-1,1 24 3,23-24-2,0 0-1,-47 0 1,-48 0 0,-23 0-1,23 0 3,-23 0 45,0 0-39,23 0-7,-23 0 8,-1 0-1,1 0-10,0 0 2,23 0 0,-23 0 16,-1 0-16,1 0-1,0 0 10,0 24-1,-1-24-8,1 0 24,0 0-7,-1 0-10,1 0 17,0 0-16,23 0-8,24 0 1,-23 0-3,-25 0 4,1 0-3,0 0 1,-1 0 0,1 0 0,0 0 0,-1 0 0,1 0 0,24 0 0,-25 0 0,25 0 0,-25 0 0,25 0 1,-25 0-2,1 0 9,0 0 176</inkml:trace>
    </iact:actionData>
  </iact:action>
  <iact:action type="add" startTime="143339">
    <iact:property name="dataType"/>
    <iact:actionData xml:id="d14">
      <inkml:trace xmlns:inkml="http://www.w3.org/2003/InkML" xml:id="stk14" contextRef="#ctx0" brushRef="#br0">17557 9454 0,'0'-24'15,"0"1"49,-47 23-40,-1 0-7,1 0-10,23 0 2,0 0-2,-23 0 2,23 0-2,24 23 3,-47 1-3,23-24-1,1 24 3,-25 0-2,24 23 3,-23 0-3,0-23 2,-1 47-2,25-71 1,-1 24-1,0 0 10,1-1-9,23 1 8,-24 0-9,24 23 2,-24-23-1,0 23 1,24 0 7,0 1-9,-23-48 2,23 24-2,-24 23 9,24-23-9,0-1 2,0 25-2,0-1 3,-24 0-4,24-23 3,0 0-1,0 23 0,0-23 0,0 0 1,0-1-2,0 1 9,0 0-7,0-1-3,0 25 11,0-25-8,0 1-2,0 24 1,0-1 0,0-23 8,0-1 0,0 1 0,24-24-8,-24 24 1,0-1-3,24 25 11,-24-24-9,0-1 0,0 1 1,23-24-2,-23 24 9,0-1-7,24 1 31,-24 0-16,0-1-18,24 1 5,-24 0-5,24-1 3,-24 1-2,0 0 1,23 0 8,-23-1-8,24 1-1,-24 0 9,24-1 1,-24 1 15,23 0-16,1-24 0,-24 47-7,24-47 7,-24 24-9,23-24 10,-23 23-10,24 1 1,0 0 8,-1-24-8,1 0 1,0 0-2,-24 24 1,47-24 0,-23 23 8,23-23 0,-23 0 0,0 0 0,-1 0-9,1 0 2,24 0 16,-1 0-8,-23 0-11,23 0 4,-23 0-4,-1 0 1,1 0 2,0 0 7,-1 0 8,1 0-15,0 0 6,0 0 1,-1 0 1,1 0-10,0 0 1,-1 0-1,1 0 2,0 0 0,-1 0-1,-23-23-1,24 23 9,0 0-9,-1-24 10,1 24-1,-24-24-8,24 0 0,0 24 0,-1-23 0,1 23 1,0-24 6,-1 0-8,25 24 10,-48-23 7,23 23-17,25-24 10,-25 0-8,25 24 8,-48-23-11,24-1 1,-1 24 10,1-24-8,-24-23-3,24 47 3,-24-48-1,0 25 0,0-25 8,23 25-8,-23-1 0,0-23-1,0-1 3,0 25-3,0-25 1,0 24 0,0-23-1,0 23 11,0 1-1,0-1-11,0 0 19,0 1-10,0-1 0,0 0-6,0 0 7,0 1 0,0-25-8,-23 1 8,23 23 0,0-23 0,-24 23 0,24-23-7,-24 23-3,24 0 4,0-23-3,-23 23 2,-1 1-2,24-25 3,0 25 5,-24-1-8,0 0 1,24 1 0,-23 23 0,23-24 8,-24 0-7,0 0 6,1 1-8,23-1 2,-24 24-2,24-24 2,0 1-1,-24-1 8,1-23 0,-1 23 17,0-47-18,1 71-8,-1-24 3,24 0 13,-24 24-6,24-23-9,-24-1 15,1 0 25,-1 24-23,0 0-18,1-23 3,-1 23 5,0 0-8,1 0 17,-1 0 0,24-24-17,-47 24 3,23-24-3,0 24 1,0 0-1,-23-47 2,23 47-1,-23-24 8,47 0-8,-24 24 0,24-23 1,-23 23 7,-1-48 1,0 48 45</inkml:trace>
    </iact:actionData>
  </iact:action>
  <iact:action type="add" startTime="156067">
    <iact:property name="dataType"/>
    <iact:actionData xml:id="d15">
      <inkml:trace xmlns:inkml="http://www.w3.org/2003/InkML" xml:id="stk15" contextRef="#ctx0" brushRef="#br0">21348 9762 0,'0'-23'111,"-24"23"-95,1 0 0,-1-24-8,0 24 24,1 0-15,-1 0-2,0 0 1,0 0-7,-23 0-2,23 0 17,1 0 8,-1 0-25,24 24 3,-24-24 6,1 23-1,-1 1-7,0-24 0,1 24 1,-1-1-3,-24-23 3,25 24-1,-1-24 1,0 24-3,1-24 3,-25 0-2,1 0 2,47 23-1,-24-23 0,1 0-1,-1 24 2,0 0 8,0-24 6,1 23 17,-1 1-25,24 0 18,0 0-17,0-1-8,0 1 0,0 0 0,0 23 8,0-23 0,0-1-8,0 1 16,24 0-7,-1-1 6,1 1 1,0-24 0,0 24-9,-1 0-7,1-1 25,0-23-17,-1 0 0,-23 24 0,24-24 9,0 0-8,-1 0 5,-23 24-15,24-24 2,0 0 7,-1 0-9,1 0 10,0 0-8,0 0-2,-1 0 1,1 0 8,0 0-9,-1 0 2,1 0 14,0 0-13,-1 0-3,1 0 2,0 0 7,-1 0 7,1-24-7,0 24 8,0-24 9,-1 1-10,1-1-15,0 0 1,-1 0 7,1 1 0,0-1-10,-1 24 20,-23-24-10,24 24 15,-24-47 25,24 23-32,-24 1 0,0-1 16,0 0-24,0 1 0,0-1 0,0 0-8,0 0 0,0 1 8,0-1-9,0 0 10,0 1 15,0-1 25,-24 0 7,24 1-42,-24 23 27,24-24-33,-23 24 8,-1 0 16,24-24-32,-24 24 208</inkml:trace>
    </iact:actionData>
  </iact:action>
  <iact:action type="add" startTime="171322">
    <iact:property name="dataType"/>
    <iact:actionData xml:id="d16">
      <inkml:trace xmlns:inkml="http://www.w3.org/2003/InkML" xml:id="stk16" contextRef="#ctx0" brushRef="#br0">17296 11113 0,'24'0'96,"0"23"-48,-24 1 192,23-24-230,1 24-4,0 0 19,0-1 94,23 1-87,-47 0-14,47-24-3,-47 23 24,24 1-16,0-24-6,-24 24-9,47-24 0,-23 23 16,-1-23-17,1 0 3,24 24-3,-25 0 2,1-24-2,0 0 2,-1 0 30,1 0-23,0 0 8,-1 23-16,1-23 0,0 0 0,23 0 0,1 24 0,-25-24 0,1 0 1,0 0-2,-1 0 2,1 0 7,23 24-9,-23-24 2,0 0-2,23 24 2,24-24-2,-23 0 2,-25 0-2,48 0 3,-47 0-4,24 0 1,-1 0 2,0 0 8,-23 0-11,0 0 10,-1 0-7,1 0-1,23 0 0,1 0 0,-1 0 0,-23 0 0,23 0 0,1 0 0,-25 0 0,1 0 0,0 23 0,-1-23 0,1 0 1,0 0-2,0 0 9,-1 0-6,1 0-4,23 0 10,-23 0 0,0 0-9,-1 0 2,1 0 7,23 0-8,-23 0 0,0 0-1,0 0 10,-1 0-1,1 0 8,0 0-16,-1 0 1,1 0-2,0-23 2,47 23-3,-47 0 4,-1 0-3,1 0 1,23 0 0,1 0 8,-25 0 0,25-24-9,-25 24 10,1-24-8,0 24 5,0 0 27,-1 0-25,25-24 0,-25 24-7,1-23-1,0 23 0,-1-24-1,25 0 3,-25 24 4,1 0-6,-24-23 16,24 23-8,0 0 8,-1 0-1,1 0-14,0-24 7,-1 24 0,1 0 8,0 0-8,-1-24 0,1 1 0,0 23 9,0-24 22,-1 24-31,1-24-7,0 24 5,-24-23-5,23 23 31,-23-24 16,0 48 416,0-1-432,0 1-15,0 0-10,-23-24 1,23 23 56,0 1-56,0 0-7,-24-24 277,0 0-269,24-24 23,-23 0-31,23 1 38,-24-1-15,24 0 8,0 1-23,0-1 30,0 0-6,-24 24 206,0 0-239,1 0 32,-1 0 304,48 0-128,-1 0-176,1 0 24,0 0-24,0 0 72,-1 0-48,1 24 88,-24 0-104,0-1 17,0 1-42,0 0 1,0-1-16,0 1 160,0 0-144,0-1-7,0 1-10,0 0 9,-24-24 8,1 0 192</inkml:trace>
    </iact:actionData>
  </iact:action>
  <iact:action type="add" startTime="181018">
    <iact:property name="dataType"/>
    <iact:actionData xml:id="d17">
      <inkml:trace xmlns:inkml="http://www.w3.org/2003/InkML" xml:id="stk17" contextRef="#ctx0" brushRef="#br0">20922 10757 0,'0'24'736,"0"0"-728,-24-1 9,24 1 14,-24 0-24,24 0 10,0 23-10,0-23 18,-24-1-18,1 1 10,23 0-1,0-1 8,0 1-8,-24-24-8,24 24 8,0-1 10,0 25 4,24-24-14,-24-1 0,0 1 0,23-24-7,-23 24 14,24-1-7,0-23 16,-24 24-7,24 0-18,-24-1 9,23 1-6,1 0-4,0-1 11,-1 1-2,1-24 9,0 0-8,-1 0 0,1 0 40,0-24-39,-1 24 0,-23-23-1,48-1-10,-24 0 1,-1 24 18,1-23-18,-24-1 26,24 0-1,-24-23 8,23 47-32,-23-24 1,0 1 14,0-1 17,0 0 24,0 0-24,0 1 16,0-1-46,0 0 5,0 1 8,0-25-7,-23 48-9,23-23 2,-24-25 7,24 25 17,-24-1 190,24 0-63,0 0-96,-23 24 80,-1 0-64,0 0 8,0 0-72,1 0 32,-1 0 40,0 0-40,1 0-16,-1 0 0,-23-23 32,23 23 184</inkml:trace>
    </iact:actionData>
  </iact:action>
  <iact:action type="add" startTime="190307">
    <iact:property name="dataType"/>
    <iact:actionData xml:id="d18">
      <inkml:trace xmlns:inkml="http://www.w3.org/2003/InkML" xml:id="stk18" contextRef="#ctx0" brushRef="#br0">17675 9478 0,'24'0'215,"0"0"-175,0 0-32,-1 0 1,1-24 15,0 0-17,-1 1 1,1-25 1,0 25 14,-24-1-14,23 0 8,1 1-3,-24-1-6,24 24 0,-24-24-1,23 24 1,1-23 9,0 23 15,-24-24 8,24 24-23,-1-24-10,1 0 9,0 24-7,-1-23-1,1-1 7,0 24 1,-24-24-8,23 24 0,1-23 8,0 23 40,-1-24-40,1 0 0,0 1 0,0-25 0,-1 25 10,1 23-11,0 0-9,23-24 11,-23 0-10,-1 24 2,49-24-1,-25 1 0,48-1 0,23-23 1,-47 23-2,95-23 2,-47 23-2,46-23 2,-46 23-2,-1 24 1,-47-24-1,1 24 2,-49 0-1,48 0 1,-23 0-2,-1-24 2,-23 24-3,23 0 5,24 0-5,-23 0 2,23 0 0,0 0-1,0 0 2,0 0-1,0 0 1,0 0-1,-47 0-1,0 0 1,-1 0 0,1 0 16,0 0-15,-1 0-2,1 0 1,0 0 0,-1 24 0,25 0 0,-25-24 1,1 24-3,0-1 11,0 1-1,-24 23 1,0-23-3,23 23-5,-23-23-1,24 0 0,-24 23 0,24-47-1,-24 24 3,23-24 5,1 24-8,-24-1 3,0 1-3,24 23 1,-1-23 0,-23 0 0,0-1-1,24 1 3,-24 0-3,24-1 2,-24 1-2,23 0 3,-23 0-4,24-1 4,0 1 4,-24 0-5,24-24-3,-24 23 19,0 1-17,0 0 0,0-1 0,23 1 0,-23 0-1,0-1 18,0 1 23</inkml:trace>
    </iact:actionData>
  </iact:action>
  <iact:action type="add" startTime="192339">
    <iact:property name="dataType"/>
    <iact:actionData xml:id="d19">
      <inkml:trace xmlns:inkml="http://www.w3.org/2003/InkML" xml:id="stk19" contextRef="#ctx0" brushRef="#br0">21111 9312 0,'24'0'103,"-1"24"-95,-23-1 1,24 1-2,0-24 2,0 47-2,-1-47 3,1 48-3,0-48 8,-1 24-7,-23-1 9,24-23-10,0 24 1,-1-24 24,1 0 96,-24-24-112,24 1-9,-24-25 3,23 24 5,-23-23 9,0 23 64,0-23-63,0 0-19,0 23 3</inkml:trace>
    </iact:actionData>
  </iact:action>
  <iact:action type="add" startTime="193763">
    <iact:property name="dataType"/>
    <iact:actionData xml:id="d20">
      <inkml:trace xmlns:inkml="http://www.w3.org/2003/InkML" xml:id="stk20" contextRef="#ctx0" brushRef="#br0">18268 9904 0,'47'-23'175,"1"-48"-167,-25 47-1,25 0 3,-25-23-3,25 23 1,-25 0 0,1 24 0,-24-23-1,24-1 2,0 24 8,-24-24 6,23 24-7,1 0-7,23-47-2,-23 47 2,0-24-2,47 1 2,0-1-2,0 24 0,-47-24 3,47 0-3,-48 24 1,48 0-1,-23-23 2,23-1-1,-24 0 1,24 24-2,-23-23 2,-1-1-2,48 0 2,-24 24-3,-47 0 4,23-23-3,1 23 1,-1-24 0,0 24 0,-23 0-1,23-24 2,1 24-1,23 0 1,-24 0-2,-23 0 3,0 0-4,23-23 2,-23 23 8,23-24-8,-23 24 8,-1 0-9,1 0 3,24-24 5,-25 24 1,1-24-8,0 24 8,-1 0-8,25-23 8,23-1-9,-47 24 3,23 0-4,0 0 4,-23 0-3,47-24 3,-24 1 4,-23 23-6,0 0 0,0 0 0,-1 0 0,25 0 0,-25-24 0,1 24 0,0-24 15,-1 24-14,1-23-2,0 23 11,-1 0-11,1 0 0,-24-24 2,24 24-1,0 0 1,-1 0-2,1 0 26,0-24-18,-1 24-8,1 0 2,23-23-2,-23 23 2,47 0-2,-23 0 2,-1 0-2,0 0 3,1-24-3,-1 24 1,1 0 0,23 0 0,-24 0-1,0 0 3,-23 0-3,23 0 1,1 0-1,-1 0 3,1 0-3,-1 0 2,-23 0-2,23 0 3,24 0-4,-23 0 2,-1 0 0,24 0 0,0 47 0,0-23-1,0-24 3,0 24-4,0-1 3,-23-23-1,-24 24 1,23-24-2,-23 24 25,-1-1-7,-23 1-10,24 0 9,0-1-8,-24 1 0,23-24 16,-23 24-16,0 0 8,0-1-9,0 1 2,24 0 15,-24-1 40,0 1-8,0 0-16</inkml:trace>
    </iact:actionData>
  </iact:action>
  <iact:action type="add" startTime="195907">
    <iact:property name="dataType"/>
    <iact:actionData xml:id="d21">
      <inkml:trace xmlns:inkml="http://www.w3.org/2003/InkML" xml:id="stk21" contextRef="#ctx0" brushRef="#br0">22888 9288 0,'24'0'31,"0"0"1,-1 0-8,48 0-17,-71 24 2,48 0-2,-25 23 2,1-23-1,0-1 8,-24 1 9,23-24-19,-23 24 75,24-24 32,0 0-106,-24-48 19,24 25-20,-24-1 2,0 0 16,23 24 24,-23-23-32</inkml:trace>
    </iact:actionData>
  </iact:action>
  <iact:action type="add" startTime="203827">
    <iact:property name="dataType"/>
    <iact:actionData xml:id="d22">
      <inkml:trace xmlns:inkml="http://www.w3.org/2003/InkML" xml:id="stk22" contextRef="#ctx0" brushRef="#br0">7013 13695 0,'-24'0'47,"1"0"-40,-1 0 2,-47 0-2,-71 0 1,-71 0 1,-48 0-1,-47 0-1,-119 0 3,25 0-3,165 0 3,71 0-4,71 0 4,48 0-4,23 0 4,-23 0 4,-1 24 9,24 0-14,-47 23 0,0-23-2,-47 47 2,47-47-3,-24-1 3,-23 25-1,70-25 1,1 25-2,-1-48 1,1 47-1,0-23 2,-1 23-1,-23 24 1,0 0-2,-71 72 2,-71-25-2,94-23 2,1 0-2,47-48 3,-24 48-4,71-71 1,-23 23 3,47-23-4,0-1 3,-24 25-2,24-25 10,0 1-9,0 23-1,0 25 2,0-25-2,-24 0 2,24 1-1,0 23 0,0 0-1,0 0 2,0-24-1,0 24 0,0 0 0,0 1 1,0 22-2,24-23 2,47 1-2,-23-25 3,-25 0-4,25 1 3,-1-25-2,0 1 0,-23 0 2,23 23-1,1-23 1,47 23-3,-24 1 3,47-1 0,-47 0-1,0-23-2,-23 0 4,23-1-4,0 1 3,47 0-2,25 23 2,-49-47-1,-23 24 1,-23-24-2,-1 0 2,24 0-2,-23 0 2,-1 0-2,0 0 3,48 0-4,-24 0 1,0 0 2,0 0-1,1 0 0,-25 0-1,-23 0 2,-1 0-1,25 0 0,-1 0 0,0 0 1,1 0-3,-1 0 3,1 0-2,-1 0 2,0 0-1,1-24 0,-25 1 0,49 23 0,-49-24 0,1 0 1,0 24-2,-1 0 9,1 0-6,0 0-4,23-24 2,-23 24 0,-24-23 0,47 23 0,-23-24 0,23 0 0,-23 1 0,0 23 0,-1 0 8,25-24-8,-25 0 8,1 24-8,-24-23-1,24-1 3,0 24-3,-1-24 3,25 1-3,-48-1 2,23 24-3,-23-24 3,24 24-2,-24-24 9,0 1 16,0-1-16,0 0 8,0 1-8,47-1 184,-23 0-192,0 24-1,23-23 3,-23-1-4,23 0 4,24 1-3,-23-1 2,-25 24-3,25-24 3,-25 0-1,1 24 1,24-23-2,-25-1 9,1 24-9,0 0 9,-1-24 1,1 24-9,23-47 0,1 47 0,-25-24 1,25 1-2,23-1 0,-47 0 3,-1 0-4,25 24 4,-1-23-3,-23-1 2,0 24-3,-1-24 4,25 1-4,-25-25 4,1 1-3,0 23 2,-1-23-2,1-1 3,-24 25-4,47-25 1,-47 1 2,24 23-2,0 1 2,0-48 0,-1-1 6,1 49-6,-24-48-3,47 23 4,-23 25 5,-24-25-8,0 25 1,0-1 2,0 0-2,0 0-1,0 1 1,24-1-1,-24-23 3,0 23-3,23 0 2,-23-23-2,0-1 3,0 25-3,0-1 2,0-23-3,0 23 10,0 0-7,0 1 6,0-1-7,0 0 16,-23 24-8,23-47-8,-24 47 9,24-24-11,-24 0 3,1 1-1,23-1 8,-24 24 0,24-24 0,-24 1-7,24-1-2,-47-23 2,23 23-2,24 0 1,-24 1 0,1-25 0,23 24 0,-24 24-1,24-47 2,-24 23 7,1 24-9,23-23 42,-24-1-33,24 0 10,-24 1-4,1-1 2,-1 0 88,24 0-86,-24 1-20,1-1 18,-1 24 1,24-24 14</inkml:trace>
    </iact:actionData>
  </iact:action>
  <iact:action type="add" startTime="216139">
    <iact:property name="dataType"/>
    <iact:actionData xml:id="d23">
      <inkml:trace xmlns:inkml="http://www.w3.org/2003/InkML" xml:id="stk23" contextRef="#ctx0" brushRef="#br0">18197 14430 0,'-24'0'103,"0"-24"-77,-23 24-11,23-23-8,-23 23 0,-1-24 3,-23 24-4,0 0 4,24 0-3,-24 0 1,23 0-1,25 0 3,-1 0-3,-23 0 1,-1 0-1,25-24 2,-1 24-1,0 0 7,1 0-6,-1 0-2,-24 24 2,-23 0-1,-23 47 1,46-24-2,1-23 3,-24 23-4,23-23 2,25-1 1,-1 1-1,-23 0-1,-1 0 1,-23-1 1,24 1-2,-48 23 2,48-23-2,-25 23 2,1 25-3,-23-25 4,46 24-3,-23-47 1,47-1 0,1 25 1,23-25-2,-24 25 2,24-24-2,0-1 1,0 1 0,0 23 2,0-23-5,0 0 5,0 23-3,0 24 3,24 0-3,-24-23 1,47 23-1,-23-24 0,23 48 3,1 0-3,-25-72 1,48 96-1,-23-72 2,47 48-1,-72-71 1,48 23-1,0 0 0,-23 1-1,-25-24 2,49-1-3,-1 1 4,-24 23-3,24-23 2,48 23-3,-1 1 4,1-25-2,23 25 1,-95-48-3,0 0 2,-23 0 0,0 0 1,0 0-2,-1 0 0,25 0 2,23 0-2,0 0 2,0-24-2,0-23 2,-47 23-1,47 0 1,-24 1-1,24-25 0,-47 1-2,23 23 4,-23-23-3,47-24 2,-47 23-2,23 1 2,-23 23-2,0-23 2,-24 23-2,23-23 1,25-24 0,-48 23 2,0 1-4,0 0 1,0-25 2,0 1-2,0 24 2,0 0-2,0-1 2,0 1-1,0-1 1,0 1-2,0 0 2,0-1-3,0-23 3,-24 24-1,24-1 0,-24 1-1,24 0 2,-23-1-1,-1 1 1,24 23-2,-48-23 2,25 23-2,23 0 2,0 1-2,-24-1 2,24-23-2,0-1 1,-24 25 8,1-49-8,-1 1 0,-23 24 0,23 0 1,0-1-2,0 25 1,24-1 0,0 0 24,-23 24-8</inkml:trace>
    </iact:actionData>
  </iact:action>
  <iact:action type="add" startTime="220450">
    <iact:property name="dataType"/>
    <iact:actionData xml:id="d24">
      <inkml:trace xmlns:inkml="http://www.w3.org/2003/InkML" xml:id="stk24" contextRef="#ctx0" brushRef="#br0">22509 14454 0,'-47'0'208,"23"0"-199,0 0 7,1 0-9,-1 0 9,-24 0-6,25 0-4,-1 0 2,0 0 0,-23 0-1,0 0 2,23 0-2,0 0 2,1 0-2,-1 0 2,0 0 24,-23 0-18,23 0 1,0 0-9,-23 0 10,23 0-1,1 0 10,-25 0-11,25 0-8,-1 0 1,0 0 0,-23 0 0,23 0 0,0 0-1,1 0 2,-1 0-2,0 0 2,-23 0 7,23 0 0,0 0-9,1 0 2,-1 23-1,0-23 7,1 24-5,-1-24-3,24 24 2,-24-24-2,1 23 3,-1 1-4,0 0 10,1-1 0,23 1-8,-24 0 1,0 23 7,0 1-1,1-25 0,23 25 2,-24-25-9,0 1 0,24 0 9,-47 23-9,47-23 0,-24 23-1,1-23 2,23 0-1,0 23 1,0-23-3,-24-1 3,24 1-2,0 0 0,0 0 2,0-1-2,-24 1 10,24 0-8,0-1-2,0 25 8,0-25-6,0 1-1,0 0 1,0 23-3,0-23 3,-23 0-1,23-1 0,0 1 1,0 0-1,0-1 9,0 1-11,0 0 4,0 23-4,0-23 2,0-1 0,0 1 8,0 0 0,0 23 0,0-23 8,0 0-16,0-1 0,23 1 1,1-24-3,0 47 4,-1 1-3,1-24 2,0 23-2,23 0 1,-23-23-1,-1 23 4,1-47-5,-24 24 4,24-24-4,-24 24 3,24-24-2,-24 23 0,47 1 10,-23-24-9,-1 24 0,25 0 0,-25-1-1,1 1 3,23-24-3,-23 24 0,0-24 1,-24 23 0,24-23 1,-1 0-1,1 0-1,0 0 2,-1 0 15,1 0-15,0 0-1,-1 0 7,25 0 1,-24 0 0,23 0-8,-23 0 7,23 0-6,-23 0 7,23 0 0,-23 0 0,-1 0-9,1 0 2,0 0-2,0 0 2,-1 0-2,1 0 3,0 0-4,-1 0 4,1 0-3,0 0 3,23 0 12,-23-23-15,-1-1 11,25 24-11,-1 0 9,1-24-8,-25 1 8,1 23 0,0-24 0,23 0 0,-23 24 0,0 0-7,-1-24-2,1 1 2,0 23-3,-1 0 5,1-24-5,23 0 10,-23 24 8,0-23 0,23 23-8,-23-24 0,0 24-9,-1-24 1,1 1 25,0 23-17,-24-24-8,23 24 1,-23-24-3,24 1 5,0-1 11,-1 0-6,-23 0-9,0 1 3,24 23-3,-24-48 1,24 25-1,-24-1 2,0 0-1,23 1 0,-23-1-1,0 0 10,0 0-8,0 1-2,24-25 9,0 48-8,-24-23-1,0-1 3,0 0-4,0 1 4,24-1-3,-24 0 4,0 1 1,0-25-4,0 24 9,0-23-9,0 23 0,0 1 0,0-1 0,0 0 0,0 1 1,0-1 6,0 0-8,0 1 2,0-1-1,0 0 8,0 0-7,0 1 14,0-1-13,0 0 12,0 1-15,-24-1 2,0 0-2,24 1 2,-24-25 7,24 25 0,-23-1 0,-1 0-8,24 0 0,-24 24-1,1-47 2,-1 23 7,24 1 0,-24-1-8,1 0 1,23 1-2,-24-1 3,24 0 12,-24 0 1,1 1-14,23-1 7,-24 24-9,24-24 2,-24 24-2,-23-23 18,23 23 7,0 0-15,-23-24-1,23 24 0,1 0 15,-1 0-15,0 0 24,1 0-16,-1 0 8,0 0-7,0 0 22,1 0-23,-1 0 0,0 0-15</inkml:trace>
    </iact:actionData>
  </iact:action>
  <iact:action type="add" startTime="224875">
    <iact:property name="dataType"/>
    <iact:actionData xml:id="d25">
      <inkml:trace xmlns:inkml="http://www.w3.org/2003/InkML" xml:id="stk25" contextRef="#ctx0" brushRef="#br0">24950 14667 0,'0'-24'351,"-24"24"-239,0 0-87,0 0-10,1 0 9,-1 0 0,0 0-8,1 0 0,-1 0-8,-23 0 1,-1 0 7,24 0 8,1 0-8,-1 0 23,0 0-23,-23 0-9,23 24 10,1-24-9,-25 0 0,25 0 1,-25 24-2,24-24 2,1 23-1,-25-23-1,-23 48 1,48-25 0,-1-23 0,-23 0 0,-1 0-1,24 0 3,-23 24-3,23 0 2,1-24-2,-1 0 2,0 23 6,1-23-7,-1 24 24,0 0-16,1 0 8,-1-24-15,24 23-3,-24 1 3,0 0 14,24-1 3,-23 1-18,-1 0 1,0-1 7,24 1-10,-23 0 1,-1 23 26,24-23 23,-24 0-32,1-24-8,23 23 0,0 1 0,-24 0 24,24-1-9,-24 1-14,0 23-9,24 24 8,0-47-9,-23 0 2,23 0 0,0-1-2,0 1 16,-24 0 2,24-1-17,0 1 1,-24-24-2,24 24 2,0-1-2,0 1 9,0 0-1,0-1 2,0 1-10,0 0 2,0 23-1,0-23 8,0 0-8,0-1 0,0 1 0,24 0 0,-24-1 17,24 25-9,-1-24 16,1-1-24,-24 1 0,24-24-1,-24 24 0,24-24 2,-24 23-2,23-23 2,1 24-1,0 0 9,-24-1-2,23-23-7,1 24 0,0 0 1,-24-1-2,47 1 2,1 0-2,-1 0 2,-23 23-2,23-47 2,0 47-3,-23-47 4,0 24-3,-1 0 3,1-24-5,0 23 44,0-23-33,-1 24 0,1-24-9,23 24 10,-23-24-1,0 0 0,-1 0 0,1 0 9,0 0-18,-1 0 2,1 0-3,0 0 5,0 0-6,-1 0 3,1-24 1,0 24 0,-1 0-2,1-24 1,0 24 0,-1 0-1,25-23 3,-1-1-3,1 24 1,-1 0 9,-47-24-9,24 24-1,-1 0 10,25 0-10,-25-23 2,1 23-2,0 0 2,0 0 8,-1-24-1,1 0 54,-24 1-63,47-25 3,-23 24 5,0-23-7,-1 23 1,1 1-3,-24-1 4,0 0-3,24 24 2,-24-23-2,0-1 9,23 0 0,-23 1 0,0-1 0,24 0 0,0 0 0,-24 1-9,0-1 2,0-23-1,24 23 0,-24 0 0,0-47 0,0 24 0,0 23 1,0-23-3,0 23 3,0-23-2,0-1 3,0 25-4,0-25 3,0 1-1,0-1 1,0-23-2,0 24 3,0 23-4,0 1 3,0-25-2,0 24 9,0 1 0,0-1 0,0 0-8,0 1 16,0-1 0,0 0 9,-24 24-8,0-23-9,-23 23-3,47-24-4,-24 24 7,24-24-8,-24 24 1,1-23 5,23-1 4,-24 0-11,24 0 9,0 1 1,-24 23-10,1-48 0,-1 25 34,0 23 247,1 0-272,-1 0 7,0 0-6,0-24-8,1 24 46,-1 0 113</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1-01-07T09:29:46.351"/>
    </inkml:context>
    <inkml:brush xml:id="br0">
      <inkml:brushProperty name="width" value="0.05292" units="cm"/>
      <inkml:brushProperty name="height" value="0.05292" units="cm"/>
      <inkml:brushProperty name="color" value="#C00000"/>
    </inkml:brush>
  </inkml:definitions>
  <iact:action type="add" startTime="119207">
    <iact:property name="dataType"/>
    <iact:actionData xml:id="d0">
      <inkml:trace xmlns:inkml="http://www.w3.org/2003/InkML" xml:id="stk0" contextRef="#ctx0" brushRef="#br0">14098 8151 0,'0'-24'63,"-24"24"-47,0 0-7,-23 0 6,-1 0-7,48 24 0,-47 0 0,0-1 0,-1 25 0,-23-25 1,-24 25-2,1 23 2,23-47-2,23 23 1,-23 0 0,-24 25 1,48-49-2,-24 25 3,23-1-3,-23-23 2,24 23-3,23-23 2,-23 23 0,0 24 0,-25 0 1,1-23-2,0 46 1,0-22 0,-24 22 0,48-46 0,0 23 1,-1 0-2,25 0 1,-1-24-1,-23 48 3,-1 0-3,48-48 2,-47 48-2,23 0 1,0-24 0,1 47 0,-1 1 0,0-48 2,24 24-4,-23 47 4,-1-47-4,0-1 2,24 1 0,-24-24 0,24 24 1,0-48-2,0 48 1,-23 0-1,-1 0 3,0 71-2,24-1 0,0 1-2,0 0 4,0 24-3,0-72 2,-23 48-2,-1 0 2,0-48-3,24-23 3,-23 24 0,23-25-1,0 25-1,0-1 3,0 25-4,0-1 4,0 0-4,0 0 2,47 0 1,0-47-2,-23-24 2,-24 0-2,24 0 1,-24-23 0,0-1 1,23 0-1,1 24 0,-24 24-1,24 24 2,0-1-2,-24 48 2,47 0-2,0 23 1,-23-46 0,23-25 1,-23-71-2,0 1 2,0-1-2,-1-23 3,25 47-3,-1-24 2,48 48-3,-48-47 2,1-25 0,46 48 0,25 24 1,-24-24-2,23-23 2,-47 23-2,24 0 2,23 0-2,25 47 2,-49-47-3,48 24 4,-23-24-3,23 0 2,0-23-1,-47-1 0,71 24-1,-24-47 1,0 23 0,0 1 1,-23-25-2,23 1 2,24 23-2,-24-23 3,24 24-4,-48-1 2,1-23 1,-24 23-3,47-23 4,0 23-2,-24 0 0,25-23-1,-49 24 1,49-25 0,-25 1 1,48 23-2,-24-23 2,24 0-2,47-1 1,0 1 1,48 47-1,-48-47-1,72-24 2,-25 0-3,1 24 3,-72-24-1,1 23 2,-48-23-4,24 0 4,0 48-4,0-48 4,0 23-4,-1 25 2,1-1 1,-24 1-2,24-25 1,-24 1 0,24 0 0,-71-24 0,47 0 1,-23 0-2,23 0 1,-47 0-1,23 0 3,-23 0-4,0 0 4,-24 0-4,24 0 3,-24 0-1,23 0 0,25 0 1,-24 0-1,23 0-1,24 0 3,-23 0-4,47 0 4,-24 0-4,0 0 2,47 0 1,-46-24-2,-1 0 2,0 1-2,-47-1 1,47-24 0,-95 48 0,24-47 1,0 47-2,-47-24 1,0 1 1,0 23-2,23-48 2,-23 48-2,47-23 2,-48-1-2,1 0 1,71-23 0,-71 23 1,23-23-2,-23 47 3,-1-48-4,25 25 4,-48-25-4,47 1 1,-47 23 2,48-47-1,-25 47 1,1-23-2,0 0 2,-1-1-2,1 1 1,0-24 0,-24 0 1,0 23-2,23 1 2,1-48-2,-24 71 1,0-23 0,24-24 0,-24 0 0,23-24 1,-23 0-2,0 24 2,0-47-2,0 23 3,0-71-4,0 48 4,24-48-3,0 24 0,0 23 1,-1-47 0,1 0 1,0 1-1,-1-25-1,-23 48 1,0-48 1,0 48-2,0 0 2,0-24-2,0 71 2,0-23-2,0 47 1,0-24 1,-47-47-1,0-24-1,-1 24 2,1 0-2,-24 0 3,-24-24-4,24 95 4,23-24-3,25 24 2,-25 0-3,25 0 4,-25-1-4,25 1 2,-1 0 1,24 24-1,-48 0 0,25-25-1,23 25 1,-24 23 0,24-23 0,-24 23 0,24-23 1,0 0-2,-47-1 2,23-23-2,24 24 2,-47-24-1,23 23 0,1-47 0,-1 24 0,0 0-1,0 48 3,24-25-4,-23 1 4,23-1-4,-24 48 2,24-47 1,0 0-2,-24-1 9,1 1-8,23-24 0,0 47 0,-24-23 0,0-24 1,1 47-2,23-47 2,-24 0-2,0 23 2,1-23-2,-1-24 2,24 24-2,-48 24 1,25-48-1,-1 24 3,24 24-2,-24-24 1,-23 0-3,47 23 4,-47-23-4,-1-24 4,25 1-4,-1 23 2,0 23 1,0-23-2,-23-24 3,0 24-3,47 24 1,-48-24 0,1 23 0,23-46-1,-23 22 2,-1 1-2,1-23 1,0 46 0,-1-23 0,1-24 0,23 48 1,0 23-1,24-23-1,-47 0 1,23 23 8,24 0-6,-23 24-4,23-47 2,-24 47 8,0-24 0,1 0 16,-1 24-24,0-47 0,-23 23 1,23-23-2,-23 23 2,-1-23-2,1 23 2,0-23-2,23 47 2,0-24-2,-23 0 1,23 24 0,0 0 8,24-23-6,-23 23-4,-25 0 10,25 0 0,-25 0-8,-23 0 1,24-24-1,-72 24 0,72-24-1,-48 1 2,-23-1-1,23 24 0,0-24-1,0 24 2,1 0-2,22 0 2,-22 0-2,-1 0 1,24 0 0,0 0 1,0 0-2,0 0 3,0 0-3,-24 0 2,24 0-3,-24 0 2,24 0 0,-71 48 0,-1-25 1,-22-23-2,-25 0 2,48 0-2,-24 0 1,48 0 0,-1 0 1,-23 0-2,0 0 2,23 0-3,48 0 3,0 0 0,24 0-1,-24 24-1,23-24 2,1 0-2,0 0 2,23 24-2,-47-24 2,23 0-2,-23 0 3,0 0-4,0 0 2,-24 0 1,1 0-2,-25 0 2,1 0-2,47 0 1,-24 0 0,24 0 1,0 0-1,0 0-1,23 23 1,24-23 1,-47 0-1,48 0 0,-25 0-1,25 0 1,-25 0 0,1 0 1,-1 0-2,-23 0 2,-47 0-2,23 0 2,-23 0-1,-1 0 1,24 0-3,1 0 4,22 0-4,-22 0 2,-1 0 0,0 0 0,24 0 0,24 0 1,23 0-2,-23 0 1,23 0 1,0 0-2,-23 0 2,-1 24-2,1-24 1,-24 0 0,0 24 1,0-24-2,23 23 2,1-23-2,-24 0 1,24 0 0,23 0 8,0 0-6,0 0-4,1 0 4,-25 0 12,25 0-6,-1 0-8,0 0 0,1 0 1,-48-23-1,47 23-1,0 0 2,-23 0-3,-1-24 4,1 24-3,23-24 2,-23 24-2,0 0 2,23 0 62,0 0-47,0 0 16,1 0-8,-1 0 1,0 0-10,1 0-14,-1 0 8,0 0 5,1 0 11,-1 0-2,0 0 33,24 24-56,-23-24 1,-1 0-3,0 0 11,0 24 0,1-24 8,-1 0-19,0 0 18,1 0 16,-1 0-24,0 0 8,1 23 1,-1-23 38</inkml:trace>
    </iact:actionData>
  </iact:action>
  <iact:action type="add" startTime="136431">
    <iact:property name="dataType"/>
    <iact:actionData xml:id="d1">
      <inkml:trace xmlns:inkml="http://www.w3.org/2003/InkML" xml:id="stk1" contextRef="#ctx0" brushRef="#br0">14287 8246 0,'-23'0'15,"-1"0"17,0 0 8,0 0 0,1 0-24,-1 0 8,0 0-15,1 0 14,-1 23-14,0-23-3,1 0 4,-1 48-2,0-48-1,-23 24 0,-1-1 2,25 1-1,-48 0 1,47-1-2,0-23 2,1 24 7,-1 0 47,0-1-47,24 1-7,0 0 6,-24 23-7,24-23 1,0 23-2,-23-23 2,-1 0-3,0 23 4,24 0-3,-23-23 2,23 0-2,-24 0 2,24-1-2,0 25 2,-24-25-2,24 1 9,0 0-6,0 23-4,0-23 2,-23-1 0,23 49 0,0-25 0,0 0 0,0 24 0,0 24 0,0-24 0,0-23 0,0-1 1,23 48-2,-23-71 2,0 23-2,0 0 1,48 1-1,-48-25 2,23 25-1,1-48 1,-24 47-2,24-47 2,-1 24-2,1 0 9,0 23 0,0 0-6,-1-23 4,1 0 2,0-1-8,23 25 0,-23-25 8,-1 1-7,1 0-2,0 23 9,-1-47-7,1 24-2,0-24 2,0 47-3,23-23 4,0 0-3,-23-1 2,23 1-2,1 0 3,-24-24-4,-1 0 4,48 23-4,-23 1 10,-25-24-7,48 0-2,1 24 0,-25-24 2,-23 0-1,-1 0 1,25 0-2,-25 24 2,1-24-2,47 23 2,-47-23-3,23 0 4,1 0-3,-25 0 2,48 0-2,-47 0 2,23 0-2,-23 0 2,0 0-2,0 0 2,-1 0-2,1 0 3,0 0-4,-1 0 4,1 0-4,0 0 2,-1 0 0,1 0 8,0 0-9,0 0 10,-1-23-8,1 23-2,0 0 2,-1 0-2,1 0 2,0-24-2,-1 24 17,1 0-16,0-24 0,23 0 9,-23 1-10,0 23 3,-1-24-4,1 0 4,23 24-4,-47-23 2,24 23 1,-24-24 14,24 0 41,-1 1-48,1 23 0,-24-24-7,24 24-2,-24-24 25,23 1-16,1-1 16,0 24-16,-24-24 1,24 24-2,-24-24 25,0 1-31,23 23-2,-23-24 9,24-23 0,-24 23 0,24 24-6,-24-24-4,0 1 2,23-1 9,-23 0-2,0-23 1,0 23 1,0-23-2,24 23-6,-24-23 6,24 23-7,-24 0 1,0 1 7,0-25-1,0 25-7,0-1 9,0 0-8,0 0 7,0 1 7,0-1 0,0 0-14,0 1 14,0-1-7,0 0-8,0 1 1,0-1-1,0-24 8,0 25-9,0-1 9,0 0-7,0 1-2,0-1 9,0 0-6,0 1 4,0-1-6,0-23 8,0 23 8,0 0-15,0 0-2,0 1 2,0-1-3,0 0 4,0 1-3,0-25 9,0 25 0,0-1-8,0 0 0,0 1 32,0-1-16,0 0-7,0 0-10,0 1 2,0-1 15,0 0 40,0 1-56,0-1 23,0 0-7,-24 1-8,24-1 16,-24 0-25,24 1 3,-23-1 5,-1-24 57,24 25-39,-24-1-2,24 0 1,-23 1-8,23-1 16,-24 24-8,0-24 48,0 1-32,1 23-32,-1 0-8,0 0 16,1-24-8,-25 24 9,48-24-2,-23 0-13,-1 24 4,0-23-5,1 23 6,-1-24-7,0 24 8,0-24-7,1 1 6,-1 23 9,0-24-16,1 24 17,-1 0-10,0 0 1,1 0-6,-1 0-4,-23 0 10,23 0-7,0 0-1,0 0-1,-23 0 1,23 0 0,-23 0 0,23 0 1,-23 0-1,23 0-1,0 0 1,1 0 0,-1 0 0,0 0 0,1 0 16,-1 0-7,0 0-1,1 0-9,-1 0 9,0 0 0,1 0-7,-1 0-1,0 0 8,-23 0-1,23 0 1,-23 0-8,23 0 1,0 0-2,1 0 2,-1 0-2,0 0 1,1 0 0,-1 0 1,0 0-2,0 0 9,1 0 0,-1 0 0,0 0-6,1 0-3,-1 0 0,0 0 2,1 0 6,-1 0 1,0 0 17,1 0-9,23 24-16,-24-24-1,0 0 25,24 23 0,-24-23 16,1 24-23,-1 0 22</inkml:trace>
    </iact:actionData>
  </iact:action>
  <iact:action type="add" startTime="148079">
    <iact:property name="dataType"/>
    <iact:actionData xml:id="d2">
      <inkml:trace xmlns:inkml="http://www.w3.org/2003/InkML" xml:id="stk2" contextRef="#ctx0" brushRef="#br0">15590 10734 0,'0'23'231,"24"-23"-207,0 24 25,-1 0-17,1-24-8,24 23 7,-25 1-7,1 0-15,0-24-2,-1 0 9,-23 24 9,24-24-9,0 0-9,-1 0 9,1 23-8,0-23 8,-1 24-8,1-24 1,24 0 7,-25 0 1,25 0-1,-25 0-2,1 0-6,0 0 16,-1 0-15,1 0 23,0 0-16,-1 0 0,1 0-9,0 0 2,23 0 7,-23-24 0,0 24 1,-1 0-11,25-23 10,-25-1 8,1 24-15,0 0 7,0 0 24,-1 0-32,-23-24-1,24 24 2,0 0 14,-24-24-14,23 24-2,1-23 2,23-1 14,-23 0 49,23 1-40,-47-1 8,24 24-23,-24-24-10,24 24 9,0-23-6,-1-1 6,1 0 6,0 24-14,-1-24 16,1 1-16,0-1 32,-1 24-32,-23-24 8,24 1-7,-24-1 14,0 48 289,0 23-296,0-23-9,0-1 3,0 25-4,0-24 4,0-1 6,0-46 295,0-1-303,0 0 0,0-23 1,0 23 6,0 0 9,0 1 72,0-1-88,0 0 80,-24 24-8,1 0-73,-1 0 4,0 0-5,1 0 2,-1 0 0,0 0 0,1 0 1,-25 0-3,24 0 4,1 0-3,-1 0 2,0 0-2,1 0 17,-1 0-7,0 24-10</inkml:trace>
    </iact:actionData>
  </iact:action>
  <iact:action type="add" startTime="174631">
    <iact:property name="dataType"/>
    <iact:actionData xml:id="d3">
      <inkml:trace xmlns:inkml="http://www.w3.org/2003/InkML" xml:id="stk3" contextRef="#ctx0" brushRef="#br0">15093 11089 0,'-24'0'631,"0"-24"-599,24 1 15,-23 23 11,-1 0 61,0 0-87,1 0-8,23 23 64,-24 1-56,24 0 0,0-1-24,0 1 16,-24-24-16,24 24 8,-23 0-7,23-1 14,0 1-7,0 0-7,0-1-2,0 1 9,0 0 10,0-1 12,23 1-30,-23 0 24,24-24 1,-24 23-18,24 1-7,-1 0 16,1-24-15,-24 24 14,24-24 1,-1 0 48,1 0-32,0 0-16,-1 0 9,-23-24 6,0 0-31,0 0 32,0 1-16,0-1-8,24 0-8,-24 1 24,0-1 32,0 0-8,0 1-23,0-1-26,0 0 9,0 1 9,0-1-9,0 0-9,0 0 19,24 24-10,-24-23 47,-24 23-48,0-24 113</inkml:trace>
    </iact:actionData>
  </iact:action>
  <iact:action type="add" startTime="178255">
    <iact:property name="dataType"/>
    <iact:actionData xml:id="d4">
      <inkml:trace xmlns:inkml="http://www.w3.org/2003/InkML" xml:id="stk4" contextRef="#ctx0" brushRef="#br0">14974 11610 0,'0'24'151,"0"0"-142,0-1 6,0 1 10,0 0 15,0-1-8,0 1-24,0 0 8,0 0-1,0-1 2,0 1-10,0 0 10,0-1 6,0 1-14,0 0-2,0-1 18,0 1-18,0 0 2,24 0 8,-24-1 6,0 1-8,0 0 9,0-1 1,24 1-10,-24 0-7,0-1 16,0 1-7,0 0 0,0-1-2,0 1-8,0 0 3,0 0-4,0-1 3,0 25 6,23-25 1,-23 1-7,0 0-3,0-1 20,0 1-11,24 23 2,-24-23 6,0 24-7,0-25 0,0 1-7,0 0-3,0-1 5,0 25-5,0-25 10,0 25 0,0-24 0,0-1-9,0 1 10,0 0 7,0-1 0,0 25-8,0-25-8,0 1 0,0 23 0,-24-23 0,24 0 1,0 0-2,0-1 9,0 1-6,0 0-3,0-1 0,-23-23 1,23 24-1,0 0 10,0-1 7,0 1-8,0 0 9,0-1-17,-24 1 15,24 0-7,0 0 10,0-1-20,-24 1 18,24 0-8,0-1 16,0 1 24,0 0-32,0-1 9,0 1-1,0 0-16,0-1-1,0 1 25,0 24-16,0-25-8,0 1-8,0 0 1,0-1-2,0-46 137</inkml:trace>
    </iact:actionData>
  </iact:action>
  <iact:action type="add" startTime="180263">
    <iact:property name="dataType"/>
    <iact:actionData xml:id="d5">
      <inkml:trace xmlns:inkml="http://www.w3.org/2003/InkML" xml:id="stk5" contextRef="#ctx0" brushRef="#br0">14903 13790 0,'0'-24'55,"24"24"-31,-24 24-16,0 0 0,0 0 16,24 23-8,-24-23 25,23-24 167,1 0-200,-24-24 8,0 0-9,0-23 2,0 23-2,24 0 3,-24 1-4,23-1 4,-23 0 4</inkml:trace>
    </iact:actionData>
  </iact:action>
  <iact:action type="add" startTime="184615">
    <iact:property name="dataType"/>
    <iact:actionData xml:id="d6">
      <inkml:trace xmlns:inkml="http://www.w3.org/2003/InkML" xml:id="stk6" contextRef="#ctx0" brushRef="#br0">15045 14098 0,'0'-23'79,"24"23"-31,0 0 32,-1 0-32,1 0 8,0 0 16,0 0-8,-1 0-24,1 0-16,0 0-15,-1 0 8,-23 23-11,24-23 10,0 0 0,-24 24-8,23-24 1,1 0 6,0 0 1,0 0-8,-1 0 1,1 0-2,0 0 9,-1 0 8,1 24-6,23-24-3,-23 0 2,0 0-11,-1 0 2,1 0 8,0 0-7,23 0 6,-23 0 1,0 0 0,-1 0-9,1 0 3,0 0 6,-1 0-1,1 0-6,0 0 6,-1 0 17,1 0-16,0 0-8,0 0 9,-1 0-2,-23 23 1,24-23 0,0 0 17,-1 0-26,1 0 9,0 0 8,-1 0-8,1 0-7,0 0 14,23 0 9,-23 0-16,0 0 8,-1 0-8,1 0 9,0 0 22,-1 0-15,1 0 9,0 0-26,-1 0 10,1 0-10,0 0 1,0 0-8,-1 0 32,1 0-15,0 0 22,-1 0-31,1 0 17,0 0-10,-1 0 9,1 0-16,0 0 1,-1 0-11,1 0 4,-24-23-3,24 23 50,0 0-26,-1 0 9,1 0-32,0 0 24,-1 0 16,1 0-7,0 0-18,-1 0 49,1 0-16,0 0-38,-1 0 12,1 0-13,0 0 22,0 0 1,-1 0-15,1-24-8,0 24 29,-1 0-22,1-24 24,0 24-7,-1 0 63,-23-23 23</inkml:trace>
    </iact:actionData>
  </iact:action>
  <iact:action type="add" startTime="187615">
    <iact:property name="dataType"/>
    <iact:actionData xml:id="d7">
      <inkml:trace xmlns:inkml="http://www.w3.org/2003/InkML" xml:id="stk7" contextRef="#ctx0" brushRef="#br0">17344 14051 0,'-24'0'31,"48"0"89,-1 0-95,-23 24 46,24-1-47,-24 1 40,0 0 8,0-1-56,0 1 32,-24-24-31,1 0-1,23 24-9,-24-24 25</inkml:trace>
    </iact:actionData>
  </iact:action>
  <iact:action type="add" startTime="192351">
    <iact:property name="dataType"/>
    <iact:actionData xml:id="d8">
      <inkml:trace xmlns:inkml="http://www.w3.org/2003/InkML" xml:id="stk8" contextRef="#ctx0" brushRef="#br0">17320 14098 0,'0'24'111,"0"0"-95,0-1 0,0 1 0,0 0 8,0-1-17,0 1 10,0 0 15,0-1-6,0 1-10,0 0 30,0 0-21,0-1-9,0 1-9,24 0 9,-24-1 9,0 1-18,0 0 9,0-1 0,0 1 9,0 0-18,0-1 9,23 1 0,-23 0 16,0 0-16,0-1 16,0 1-8,24-24-15,-24 24-2,0-1 9,0 1-6,0 0 13,24-24-17,-24 23 4,0 1-3,0 0 9,0 0 1,0 23-2,0-23-7,0-1 9,0 1-10,0 0 9,0-1 1,0 1-9,0 0 24,0-1-9,0 1 1,0 0-15,0 0 6,0-1 9,0 1-8,0 0-7,0-1 7,0 1 0,-24 23-9,24-23 9,0 0-7,0-1-2,0 1 3,0 0-4,0 0 18,0-1-8,0 1 0,0 0 0,0-1 0,0 1 0,0 0 1,0-1-2,0 1 17,0 0-6,0-1-20,0 1 10,0 0 0,0 0 0,0-1 0,0 1-8,0 0 1,0 23-2,0-23 2,0-1-2,0 1 2,-24 0-2,24 0 9,0 23 9,0-23-18,0-1 9,0 1-6,0 23 5,0-23 0,0 0 1,0-1 1,0 1-9,0 0-2,0 23 4,0-23-4,0 0 4,0-1-3,0 1 9,0 0 16,24-1-23,-24 1 14,0 0-7,0-1 9,0 1 6,0 0-6,0 0-2,0-1 129,0 1-144,0 0 8,0-1 8,0 1-15,0 0 6,-24 23 1,24-71 144,0 1-152</inkml:trace>
    </iact:actionData>
  </iact:action>
  <iact:action type="add" startTime="194831">
    <iact:property name="dataType"/>
    <iact:actionData xml:id="d9">
      <inkml:trace xmlns:inkml="http://www.w3.org/2003/InkML" xml:id="stk9" contextRef="#ctx0" brushRef="#br0">17225 16752 0,'24'0'104,"-24"24"-97,24 23 1,-1-23 0,-23-1 8,0 1-7,0 0 14,24-1 3,-24 1 37,24-24 8,71-47-63,-48 23 1,0-47-3,1 71 4,-1-47-3,-23 47 9,-24-24 80,0 0-79</inkml:trace>
    </iact:actionData>
  </iact:action>
  <iact:action type="add" startTime="199695">
    <iact:property name="dataType"/>
    <iact:actionData xml:id="d10">
      <inkml:trace xmlns:inkml="http://www.w3.org/2003/InkML" xml:id="stk10" contextRef="#ctx0" brushRef="#br0">16988 17392 0,'24'0'591,"-24"-24"-575,24 24 9,-1 0-2,1-24-6,0 24 15,-1 0 16,1 0-31,0 0-11,0 0 50,-24 24 32,0 23-72,0-23 8,0 0-8,0-1 0,0 1-9,0 0 3,-24 0-3,24-1 9,0 25 16,0-25-8,0 25 0,47-48-15,-47 23-2,24-23 2,23 24-3,-23-24 11,0 0 15,-1 0-24,1 0 0,0 0 1,0 0-1,-1 0-1,-23-24 25,24 24 1,0-23-18,-24-25 1,23 48-7</inkml:trace>
    </iact:actionData>
  </iact:action>
  <iact:action type="add" startTime="201303">
    <iact:property name="dataType"/>
    <iact:actionData xml:id="d11">
      <inkml:trace xmlns:inkml="http://www.w3.org/2003/InkML" xml:id="stk11" contextRef="#ctx0" brushRef="#br0">17557 17510 0,'0'-24'23,"0"1"73,0 46-64,0 25-22,-24-1-4,24 1 4,0-25-4,0 25 2,24-48 72,0 0-64,-1 0 0,1-48-8,-24-23-1,0 48 3,0-1-3,24-24 2,-24 25 8,0-1-1,0 0 0,0 48 110,0 47-117,0-47-2,0 23 1,0 1 0,0 23 1,0-24-2,-24 0 3,24-23 6,-24-24 14,24-24-14,0-47-7,0 48-2,0-25 9</inkml:trace>
    </iact:actionData>
  </iact:action>
  <iact:action type="add" startTime="202327">
    <iact:property name="dataType"/>
    <iact:actionData xml:id="d12">
      <inkml:trace xmlns:inkml="http://www.w3.org/2003/InkML" xml:id="stk12" contextRef="#ctx0" brushRef="#br0">17841 17486 0,'0'-23'23,"-23"23"10,-25 0-10,48 23-15,0 1 0,0 24 0,0-25 9,0 1-10,0 0 9,0-1-6,0 1-4,0-48 66,24 24-63,-24-23-1,0-1 0,0 0 15,24 72 74,-1-1-89,-23-23 0,0-1-1,24 1 2,-24 0-2,24-1 9,-1-23 25,1 0-34,0 0 2,23-23-1,-23-1 0,0 0 0,-1-23 0,1 47-1,0-47 3,-24 23 20,23 24 51,-23 24-74,24-1 1,0 25 9,-1-48 54,1-24-63,0-47 2,-24 47-4,0 1 3,23-25-1,-23 24 63,0 72-31,0-1-24,0 1-8,24 23 1,-24-24-2,0 0 2,0 1-2,0-1 3,0-23-4,-24-24 42,1 0-16,-25 0-15,25-47-1,-1 23-9,24 0 1,0 0 9,0 1-1,0-1-9</inkml:trace>
    </iact:actionData>
  </iact:action>
  <iact:action type="add" startTime="203807">
    <iact:property name="dataType"/>
    <iact:actionData xml:id="d13">
      <inkml:trace xmlns:inkml="http://www.w3.org/2003/InkML" xml:id="stk13" contextRef="#ctx0" brushRef="#br0">18647 17392 0,'24'0'15,"-24"-24"17,-48 24-15,25 0 15,-1 0-16,0 0 7,0 0-14,1 0 47,23 47-33,23 1-15,-23-1 1,24-23-2,0 23 1,-24 1 88,-24-48-72,24 23-17,-47 1 3,23 0-3,0-24 2,1 0-3,-1 0 20,0 0-3</inkml:trace>
    </iact:actionData>
  </iact:action>
  <iact:action type="add" startTime="210063">
    <iact:property name="dataType"/>
    <iact:actionData xml:id="d14">
      <inkml:trace xmlns:inkml="http://www.w3.org/2003/InkML" xml:id="stk14" contextRef="#ctx0" brushRef="#br0">17604 16254 0,'95'0'255,"71"0"-246,0-23-2,23-1 3,1 0-4,47-23 4,-142 47-4,-1-24 1,-46 24 3,-24 0 149</inkml:trace>
    </iact:actionData>
  </iact:action>
  <iact:action type="add" startTime="210879">
    <iact:property name="dataType"/>
    <iact:actionData xml:id="d15">
      <inkml:trace xmlns:inkml="http://www.w3.org/2003/InkML" xml:id="stk15" contextRef="#ctx0" brushRef="#br0">18931 15946 0,'0'-23'15,"24"23"1,23 0-7,24 0-1,0 0-1,-47 0 3,0 0-4,0 0 43,-24 23-34,0 1-8,0 0 3,0-1-3,23 1 9,-23 0 80,0 0-86,-23-24-4,-25 0 10,24 0 8,1 23 0,-1-23-8,0 0 8,1 0-15,-1 24 7,0-24 0,1 24 7,-1-1 9,0-23-16,1 24-8</inkml:trace>
    </iact:actionData>
  </iact:action>
  <iact:action type="add" startTime="212127">
    <iact:property name="dataType"/>
    <iact:actionData xml:id="d16">
      <inkml:trace xmlns:inkml="http://www.w3.org/2003/InkML" xml:id="stk16" contextRef="#ctx0" brushRef="#br0">17628 16302 0,'0'47'64,"24"-47"-49,-24 24-7,23-24 8,-23 24 0,0-1 72,0 1-62</inkml:trace>
    </iact:actionData>
  </iact:action>
  <iact:action type="add" startTime="212847">
    <iact:property name="dataType"/>
    <iact:actionData xml:id="d17">
      <inkml:trace xmlns:inkml="http://www.w3.org/2003/InkML" xml:id="stk17" contextRef="#ctx0" brushRef="#br0">17699 16302 0,'24'-24'39,"47"-23"-31,-24 23 1,-23 0-2,23 24 1,-23-23 0,0 23 64,-1 0-56</inkml:trace>
    </iact:actionData>
  </iact:action>
  <iact:action type="add" startTime="213583">
    <iact:property name="dataType"/>
    <iact:actionData xml:id="d18">
      <inkml:trace xmlns:inkml="http://www.w3.org/2003/InkML" xml:id="stk18" contextRef="#ctx0" brushRef="#br0">20495 16515 0,'24'0'103,"-1"0"-94,49 0-2,-1 0 2,23 0-2,1 0 2,71 0-2,-71 0 1,-48 0 0,-23 0 1,0 0 54,-1 24-55</inkml:trace>
    </iact:actionData>
  </iact:action>
  <iact:action type="add" startTime="214327">
    <iact:property name="dataType"/>
    <iact:actionData xml:id="d19">
      <inkml:trace xmlns:inkml="http://www.w3.org/2003/InkML" xml:id="stk19" contextRef="#ctx0" brushRef="#br0">21158 16373 0,'0'0'1,"119"24"10,-24-1-7,23 1 3,-47 0 2,-23-1-2,-25-23 3,1 24-4,-24 0 82,0 23-72,-95-47-7,24 24-2,-71 23 1,47 1-1,24-25 2,47-23-1,1 0 1,-1 0 7,0 0 40</inkml:trace>
    </iact:actionData>
  </iact:action>
  <iact:action type="add" startTime="215183">
    <iact:property name="dataType"/>
    <iact:actionData xml:id="d20">
      <inkml:trace xmlns:inkml="http://www.w3.org/2003/InkML" xml:id="stk20" contextRef="#ctx0" brushRef="#br0">20305 16515 0,'24'0'40,"0"24"-25,-24-1-7,24 1 0,-1 0 8,1-1-7,0 25 6,-1-48-7,1 47 1,0-47-2,-24 24 1,23-24 0,1 24 0</inkml:trace>
    </iact:actionData>
  </iact:action>
  <iact:action type="add" startTime="215903">
    <iact:property name="dataType"/>
    <iact:actionData xml:id="d21">
      <inkml:trace xmlns:inkml="http://www.w3.org/2003/InkML" xml:id="stk21" contextRef="#ctx0" brushRef="#br0">20353 16420 0,'0'0'0,"47"0"7,24-23 1,0-1 0,-47 24 9,0 0 30,0-24-38</inkml:trace>
    </iact:actionData>
  </iact:action>
  <iact:action type="add" startTime="224103">
    <iact:property name="dataType"/>
    <iact:actionData xml:id="d22">
      <inkml:trace xmlns:inkml="http://www.w3.org/2003/InkML" xml:id="stk22" contextRef="#ctx0" brushRef="#br0">17770 10473 0,'0'24'151,"0"23"-135,24-23-7,0-24-2,-24 23 1,0 1 8,23 0 9,-23 0 30,24-1-38,0 1 6,-24 0 3,23 23 20,1-47 18,0 24-55,-24-1 14,23-23 10,1 24-10,0-24-15,23 0 2,-23 24 4,0-24 2,-1 0-7,-23 24-2,24-24 2,23 0 6,-23 0 2,23 23-9,-23-23 15,0 0-15,0 0 1,-1 0-2,1 0 2,0 24-2,-1-24 10,1 0-9,0 0 9,-1 0 5,1 0-14,0 0 1,0 0-2,-1 0 1,1 0 0,0 0 1,-1 0 7,1 0-10,0 0 4,-1-24 5,1 24-7,0 0 0,-1 0 0,1 0 18,0 0-20,0-23 10,-1 23 8,1 0 0,0 0-7,-24-24-10,23 24 9,25-24 0,-48 0 0,23 24-8,1-23 16,0-1-7,-1 0-2,1 1 41,0-1-7,0-23-25,-1 47-9,-23-24 2,24 0-1,-24 0-9,24 1 19,-1-1-4,1 0 138,-24 1-128,0-1-24,24 0 17,-1 1-1,-23-1 7</inkml:trace>
    </iact:actionData>
  </iact:action>
  <iact:action type="add" startTime="226119">
    <iact:property name="dataType"/>
    <iact:actionData xml:id="d23">
      <inkml:trace xmlns:inkml="http://www.w3.org/2003/InkML" xml:id="stk23" contextRef="#ctx0" brushRef="#br0">19381 10402 0,'-23'0'47,"-1"0"-38,0 0-2,1 0 1,-1 0 0,-23 0 8,23 24 0,0-24-7,0 23-2,1-23 26,23-23 78,23 23-103,1 0 8,0 0 9,0 0-18,23 0 2,-23 0-2,47 0 3,-48 23 12,25 1-6,-48 0-8,23-24 1,-23 23 6,24-23 1,-24 24-7,24 23-1,-24-23-1,0 24 1,0-25 0,0 25 1,24-48-2</inkml:trace>
    </iact:actionData>
  </iact:action>
  <iact:action type="add" startTime="228343">
    <iact:property name="dataType"/>
    <iact:actionData xml:id="d24">
      <inkml:trace xmlns:inkml="http://www.w3.org/2003/InkML" xml:id="stk24" contextRef="#ctx0" brushRef="#br0">20021 10449 0,'0'24'71,"0"0"-55,24-1-8,0 25-1,-1-25 10,-23 1-8,24-24-2,-24 48 2,24-25 7,-24 25-8,23-25 7,-23 1-7,24-24 1,-24 24-2,24-24 9,-24 23-8,23 1 16,1-24-16,0 24 9,-1-24-1,25 0 0,-24 24-9,-1-24 2,1 23-2,23-23 3,1 0-4,-1 0 4,1 24-4,-1-24 1,-23 0 3,-1 0-3,1 0 1,23 24 8,-23-24-8,23 0 1,1 0-3,-24 0 4,-1 0-3,1 0 2,0 0 7,-1 0-9,1 0 9,0 0-7,-1 0 7,1 0-9,0 0 3,23 0-4,-23 0 4,0 0-4,-1 0 10,1 0 8,0-24-8,-1 24 0,-23-24-8,24 24-1,0-23 10,-1 23-9,1-24 1,-24 0 6,24 24-7,-24-24 10,23 24-12,1-23 3,0 23 8,0-24-2,-1 0 8,1 24-7,0-23 0,23 23 1,-47-24-10,24 0 1,-1 24 0,1-23 0,0 23 0,-24-24 1,24 24-2,-1-24 9,-23 0 0,24 24 10,-24-23-11,0-1 80,0 0 25,0 1-104,0-1 168</inkml:trace>
    </iact:actionData>
  </iact:action>
  <iact:action type="add" startTime="229974">
    <iact:property name="dataType"/>
    <iact:actionData xml:id="d25">
      <inkml:trace xmlns:inkml="http://www.w3.org/2003/InkML" xml:id="stk25" contextRef="#ctx0" brushRef="#br0">21822 10473 0,'-47'0'96,"23"0"-79,0 0-10,0 0 3,1 0 6,23 24-10,-48-1 10,25 1 17,23 0-1,-24-1 23,48-23 81,-24-23-127,23 23-2,-23-24 9,24 0 0,0 24 9,-1 0-2,1 0-7,0 0-6,0 0 5,-1 0 8,1 0 25,-24 24-41,24 0 18,-24-1 15,23 1-14,-23 0 36,0 0-30,0-1 0,0 1-16,24 0 39</inkml:trace>
    </iact:actionData>
  </iact:action>
  <iact:action type="add" startTime="243447">
    <iact:property name="dataType"/>
    <iact:actionData xml:id="d26">
      <inkml:trace xmlns:inkml="http://www.w3.org/2003/InkML" xml:id="stk26" contextRef="#ctx0" brushRef="#br0">5283 12842 0,'0'24'175,"-23"-24"-159,-1 0-8,0 0 8,24-24 1,-23 24-2,-1-23 17,0-1 0,1 24-16,-1-24 10,0 24-20,1 0 27,-1 0-10,-24-23 1,25 23-8,-1 0-9,0-24 3,-23 24-4,23 0 3,1 0-1,-1 0 1,0 0-2,1 0 1,-1 0 9,0-24-1,0 24 15,1 0-16,-1 0 26,0 0-32,1 0-2,-1 24 1,-23-24 8,47 24-7,-24-24-2,-24 23 2,48 1-3,-23-24 3,-1 0-2,0 24 3,-23-1 6,23 1-9,1-24 3,-25 24-4,48 0 4,-23-24-3,-1 23-1,0-23 11,0 24-1,24 0 1,-23-1-9,-1-23 7,24 24-8,0 0 3,-24-1-3,24 25 9,-23-25 0,23 1 9,0 0-8,0 0-10,0-1 0,0 1 9,0 0-8,0-1 8,23 25-8,1-25 1,0 25-2,-1-48 1,-23 23 0,24-23 1,-24 24-2,24-24 2,0 24 7,-24 0-10,23-24 4,-23 23-3,24-23 9,0 24-7,-1-24 30,1 24 1,0-24-24,-1 0-8,-23 23-1,24-23 10,0 0-1,-1 0 0,1 0-8,0 0 0,0 0 8,-1 0-7,1 0 8,0 0-11,-1 24 10,1-24 0,0 0 16,-1 0-16,1 0-8,0 0 1,0 0 7,-1 0-1,1 0 2,0 0-2,-1 0 9,25 0-8,-25 0 16,1 0-24,0 0 0,-1-24 8,1 24 32,0 0-32,0-23-8,-1 23 0,1 0 8,0 0-8,-1-24 1,1 24-1,0-24 7,-1 24-5,-23-23-4,24 23 3,0 0-1,-1-24 24,25 0-17,-24 0 1,-1 24-8,-23-23 1,24 23 6,-24-24 2,24 24-10,-24-24 2,0 1 7,0-1 0,0 0 1,0 1-11,0-1 2,0 0 0,0-23 8,-24 23-8,24 0 1,-24 1-2,24-1 2,-23 24-2,-1 0 2,24-24-2,-24 24 2,0 0 7,1 0-9,-1-23 1,-23-1 0</inkml:trace>
    </iact:actionData>
  </iact:action>
  <iact:action type="add" startTime="246679">
    <iact:property name="dataType"/>
    <iact:actionData xml:id="d27">
      <inkml:trace xmlns:inkml="http://www.w3.org/2003/InkML" xml:id="stk27" contextRef="#ctx0" brushRef="#br0">3364 12771 0,'-23'0'31,"46"0"137,25 0-159,-25 0-3,1 0 3,23 0-1,25 0 1,-1 0-2,47 0 2,1-23-1,-1 23-1,24 0 1,-23 0 1,-25 0-2,1 0 1,-24 0 0,71 0 1,1 0-1,-49 0 0,25 0-1,23 0 3,-47 0-4,-48 0 4,1 0-4,-1 0 2,0-24 0,-23 24 8,0 0 0,-1 0 0,1 0 8,0 0-15,-1 0-3,1 0 116</inkml:trace>
    </iact:actionData>
  </iact:action>
  <iact:action type="add" startTime="258559">
    <iact:property name="dataType"/>
    <iact:actionData xml:id="d28">
      <inkml:trace xmlns:inkml="http://www.w3.org/2003/InkML" xml:id="stk28" contextRef="#ctx0" brushRef="#br0">3009 14785 0,'0'-23'7,"-24"46"17,24 1-15,0 0-2,0 23 2,0 1-2,0-1 2,-24 0-3,24-23 4,0 0-3,-23 23 2,23-23 7,0-1-9,0 1 19,0 0 93</inkml:trace>
    </iact:actionData>
  </iact:action>
  <iact:action type="add" startTime="259334">
    <iact:property name="dataType"/>
    <iact:actionData xml:id="d29">
      <inkml:trace xmlns:inkml="http://www.w3.org/2003/InkML" xml:id="stk29" contextRef="#ctx0" brushRef="#br0">3341 14928 0,'0'-24'8,"-24"0"32,0 24-8,0 0-24,1 24 7,-1-24-5,0 24-3,24 23 2,-47-23-3,47-1 4,0 25-3,-24-1 2,24-23 7,-23-1-9,23 1 9,0 24 32,23-48-41,1 23 10,-24 1-1,24 0-7,-1-24 6,1 23 9,0-23 0,23 0-7,-23 0 0,0 0-11,-1 0 4,1 0 101,0 0-80,-1 0-23,-23-23 10,0-1-12,0 0 10,0 1-6,0-1 6,0 0-2,0 0 2,0-23 9,0 23-10,0 1-6,0-1 6,-23 0-6,23 1 7,-24-1 15,0 24 81</inkml:trace>
    </iact:actionData>
  </iact:action>
  <iact:action type="add" startTime="260527">
    <iact:property name="dataType"/>
    <iact:actionData xml:id="d30">
      <inkml:trace xmlns:inkml="http://www.w3.org/2003/InkML" xml:id="stk30" contextRef="#ctx0" brushRef="#br0">3743 14951 0,'-23'0'47,"-1"0"-31,0 0-8,1 0 9,-1 0-10,-23 24 9,23 0 0,24-1-7,0 25-3,-24-48 3,24 23-1,0 1 8,0 0 9,0-1-18,24 1 25,0 0-9,-1-24-6,-23 24-8,24-1 6,0-23 41,-1 0-31,1 0-1,0 0 23,-1 0 1,1 0-16,0 0-15,-1-23-1,25-1 0,-48 0-9,24 24 2,-1-24 8,-23 1 13,0-1-6,0 0-16,0 1 8,-23-25 0,-1 25 48,0 23-39,0 0 7,1 0-25,-1-24 1</inkml:trace>
    </iact:actionData>
  </iact:action>
  <iact:action type="add" startTime="262111">
    <iact:property name="dataType"/>
    <iact:actionData xml:id="d31">
      <inkml:trace xmlns:inkml="http://www.w3.org/2003/InkML" xml:id="stk31" contextRef="#ctx0" brushRef="#br0">5449 14975 0,'0'-24'31,"24"24"-23,23 0 2,24 0-4,1 0 2,-1 0 0,-48 0 1,1 0 6,0 0 49,-48 24-48,24 0 0,-24-1 8,24 1 24,0 0 16,0 23-48,0-23-7,24-1-3,23 1 4,-23 0-4,0-24 3,0 0-1,-1 24 0,1-24 0,23 0 104</inkml:trace>
    </iact:actionData>
  </iact:action>
  <iact:action type="add" startTime="262950">
    <iact:property name="dataType"/>
    <iact:actionData xml:id="d32">
      <inkml:trace xmlns:inkml="http://www.w3.org/2003/InkML" xml:id="stk32" contextRef="#ctx0" brushRef="#br0">6397 15070 0,'-24'-24'10,"1"24"6,-1 0-10,0 0 2,-23 0 16,23 0-8,1 0-8,-1 0 8,0 0 0,24 24-8,0-1 1,0 1-2,0 0 1,0-1 8,0 1-7,24 0-2,0 0 9,-1-24-7,1 23 14,0-23 17,-1 0-32,1 0 9,0 0-10,-24-23 2,0-1 6,0 0-6,23 0-1,-23 1-1,0-1 2,0 0-2,24-47 2,0 48 7,-24-1-9,23 24 34,-23-24 63,-23 24-33,-1 0-61,0 0-4,24 24 1,-23 0 2,23-1-2,0 1 2,0 0 15,-24-1-8,24 1 0,0 0 0,0-1 0,0 1-7</inkml:trace>
    </iact:actionData>
  </iact:action>
  <iact:action type="add" startTime="264199">
    <iact:property name="dataType"/>
    <iact:actionData xml:id="d33">
      <inkml:trace xmlns:inkml="http://www.w3.org/2003/InkML" xml:id="stk33" contextRef="#ctx0" brushRef="#br0">6658 15164 0,'0'-23'32,"-24"23"-17,0-24-8,24 0 2,-23 24 7,-1 0 1,24-23-10,-24 23 2,1 0 7,-1 0 8,0 0 1,0 0-9,24 47-3,0-23-4,0-1-1,0 1 0,0 24 0,0-1 8,24-47 48,0 0-55,0 0 6,-1 0 2,1 0-10,0 0 3,-24-24-4,23 1 50,1 23 96,-24 23-135,24 25-10,-1-25 0,-23 1 3,24 0 13,23-24 17,-23 0-23,24 0-10,-1-24 1,-23 0 0,-1 1 0,1 23-1,-24-24 3,24 24 109,-24 24-102,23-1-10,1-23 2,-24 48 7,24-48 23,23 0-23,-23 0 0,0 0-9,-1 0 3,25-24-3,-25 0 1,-23 1 8,0-1 1,24 24 110,-24 71-119,24-24-1,-24 1 2,0 23-1,23 0 0,-23-24 0,0-23 1,0 23-3,0-23 4,0 0-3,0-1 2,0 1-2,-23 0 1,-1-24 1,0 0 15,1 0-8,-1 0-9,0 0 2,1 0-2,-25-24 2,25 0-2,-1-23 3,24 23 4,0 1-5,0-1-2,0-23 2</inkml:trace>
    </iact:actionData>
  </iact:action>
  <iact:action type="add" startTime="265942">
    <iact:property name="dataType"/>
    <iact:actionData xml:id="d34">
      <inkml:trace xmlns:inkml="http://www.w3.org/2003/InkML" xml:id="stk34" contextRef="#ctx0" brushRef="#br0">7558 15236 0,'0'-48'16,"-24"48"1,1 0 14,-1 0 17,24 48 16,24-1-55,-1 0 7,1-23-9,-24 0 9,24-24 10,-24 23-4,0 1-14,0 0 9,0-1-2,0 25 10,-24-48 6,0 0-22,1 0 6,-1 0-6,0 0 14,1 0-14,23-24 8,-24 24-2,24-24-8</inkml:trace>
    </iact:actionData>
  </iact:action>
  <iact:action type="add" startTime="270982">
    <iact:property name="dataType"/>
    <iact:actionData xml:id="d35">
      <inkml:trace xmlns:inkml="http://www.w3.org/2003/InkML" xml:id="stk35" contextRef="#ctx0" brushRef="#br0">8624 14880 0,'0'-24'72,"0"1"-56,0-1 0,0 0-8,48 1-1,46-25 3,1 1-2,47-1 0,-118 48-2,47 0 4,-47 0-3,0 0 1,-1 0-1,25 24 27,-48 0-19,0 23 1,0 1-7,0-25-1,0 1-1,-24 23 1,0-23-1,-23 24 3,-48 23-3,0-24 2,48-23-3,23-1 3,-23-23 0,23 24-1,24 0-1,-24-24 18,1 23-2,23 1 17,23 0-32,1 0 2,0-24-4,47 0 1,24 0 3,-24 0-4,24 0 4,-1 0-3,-70 0 2,0 0-2,-1 0 2,25-24 46</inkml:trace>
    </iact:actionData>
  </iact:action>
  <iact:action type="add" startTime="271871">
    <iact:property name="dataType"/>
    <iact:actionData xml:id="d36">
      <inkml:trace xmlns:inkml="http://www.w3.org/2003/InkML" xml:id="stk36" contextRef="#ctx0" brushRef="#br0">10093 14548 0,'-23'0'23,"-1"0"-7,0 0 0,1 0-8,-1 0 1,0 0 22,24 24 17,0 0-40,0-1 8,0 25 0,0-24-9,0-1 3,0 25-3,24-48 2,-24 23-2,24 1 2,-24 0 7,23-24-8,1 23-1,-24 1 0,24-24 10,-24 48-9,47-25 0,-47 1 1,24 0 7,-24 23 7,23-23-13,-23-1-4,0 1 10,0 0 72,-23-24-72,-25 0 1,25 0-10,-48-24 1,47 0 0,0 1 0,1 23 8</inkml:trace>
    </iact:actionData>
  </iact:action>
  <iact:action type="add" startTime="272927">
    <iact:property name="dataType"/>
    <iact:actionData xml:id="d37">
      <inkml:trace xmlns:inkml="http://www.w3.org/2003/InkML" xml:id="stk37" contextRef="#ctx0" brushRef="#br0">10046 14477 0,'24'-23'15,"-1"23"18,-23 23-26,48-23 2,-25 24 14,1-24 41,24 24-48,-1-24-8,-23 0 1,-1 0-2,1 0 25</inkml:trace>
    </iact:actionData>
  </iact:action>
  <iact:action type="add" startTime="275983">
    <iact:property name="dataType"/>
    <iact:actionData xml:id="d38">
      <inkml:trace xmlns:inkml="http://www.w3.org/2003/InkML" xml:id="stk38" contextRef="#ctx0" brushRef="#br0">3009 15236 0,'-24'23'79,"24"25"-63,0-25-8,-24 1 0,1 23-1,23 1 3,-24-1-3,0 1 2,1-1-2,23 0 1,0-23 0,0 0 1,-24-1-2,24 1 2,0 0 6,0-1-7,0 1 0,0 0 17,0 0-10,24-1 1,-24 1-5,23-24 18,1 0 35</inkml:trace>
    </iact:actionData>
  </iact:action>
  <iact:action type="add" startTime="276703">
    <iact:property name="dataType"/>
    <iact:actionData xml:id="d39">
      <inkml:trace xmlns:inkml="http://www.w3.org/2003/InkML" xml:id="stk39" contextRef="#ctx0" brushRef="#br0">2961 15875 0,'24'24'112,"24"0"-105,-25-1 0,48 1 3,24 0-3,-48-1 2,1 1-2,-24 0 3,-1-24-4,-23 24 2,-23-1 72,-25 1-64,24-24-8,1 0-1,-1 0 3,0 0-3,1 0 1,-1 0 8,0 0 32,1 0-32</inkml:trace>
    </iact:actionData>
  </iact:action>
  <iact:action type="add" startTime="277599">
    <iact:property name="dataType"/>
    <iact:actionData xml:id="d40">
      <inkml:trace xmlns:inkml="http://www.w3.org/2003/InkML" xml:id="stk40" contextRef="#ctx0" brushRef="#br0">4051 16041 0,'0'0'0,"0"-24"23,0 1-7,0-1 1,0 0 0,-23 24 29,-1 0-39,0 0 10,24 24 7,0 0-15,0-1 6,0 1-7,0 0 1,24 0-2,-24-1 1,24 1-1,-1 0 3,1-1-4,0 1 3,-1 0-1,25 23 8,-48-23 8,24-24-15,-24 23-1,23 1 7,-23 24 33,-23-25-24,-1-23-17,0 0 19,-23 0-19,23 0 9,0 0 0,-23 0 0,23 0 0,1 0-8,-1 0 16,0-23 9,24-1-26,0 0 9,0 0-7,0 1-2</inkml:trace>
    </iact:actionData>
  </iact:action>
  <iact:action type="add" startTime="278568">
    <iact:property name="dataType"/>
    <iact:actionData xml:id="d41">
      <inkml:trace xmlns:inkml="http://www.w3.org/2003/InkML" xml:id="stk41" contextRef="#ctx0" brushRef="#br0">4122 15970 0,'24'0'30,"0"-24"-22,0 24 8,-1 0-8,1 0 1,23 0-3,24 0 4,0 0-3,24 0 2,-47 0-2,-25 0 3,1 0-4,0 0 10,-1 0 0,1 0-8,0 0 1</inkml:trace>
    </iact:actionData>
  </iact:action>
  <iact:action type="add" startTime="278927">
    <iact:property name="dataType"/>
    <iact:actionData xml:id="d42">
      <inkml:trace xmlns:inkml="http://www.w3.org/2003/InkML" xml:id="stk42" contextRef="#ctx0" brushRef="#br0">4833 15970 0,'-23'0'47,"-1"0"-31,0 24-7,1-1-2,-1 1 1,-24 24 8,48-1-7,-23-23-2,23-1 2,-24 25-2,24-25 19,0 1-4,0 23-6,24-23 0,-1 0 1,1-24 15,0 0-24,0 0 0,-1 0-1,48 0 1,-47 0-1,0 0 3,-1 0-3,1 0 2,0 0-2,-1 0 10,1-24-8,0 0-3,0 24 2,-1-23 7,-23-1-5,24-23-4,-24 23 4,0 0-3,0 1 1,0-1 0,0-23 1,0 23-2,0 0 1,0 0 0,0-47 1,-47 48-2,47-1 2,-24 0-2,0 1 9,24-1 24,-24 24-16,1 0-15,-1 24 5</inkml:trace>
    </iact:actionData>
  </iact:action>
  <iact:action type="add" startTime="281407">
    <iact:property name="dataType"/>
    <iact:actionData xml:id="d43">
      <inkml:trace xmlns:inkml="http://www.w3.org/2003/InkML" xml:id="stk43" contextRef="#ctx0" brushRef="#br0">5473 14833 0,'-24'0'15,"24"23"-7,-23 25 17,23-24-9,0-1-9,0 1 2,0 47-2,0-24 3,0 24-4,0 1 3,23-25-1,25 24-2,-1 0 4,-23 0-4,47 0 4,-24 0-2,24 0-1,-47-47 1,23 23 1,1 1-2,-1-24 1,1-24 0,-25 23 1,48 1-2,-47-24 2,23 24-2,25-24 2,-1 0-2,23 0 2,1 0-3,47 0 4,-47 0-3,0 0 3,-24 0-4,-24 0 4,1 0-4,-1 0 3,-23 0-2,0 0 9,-1 0-9,1 0 3,0-24-3,-1 0 1,1 24 8,0-23 0,23-1-8,-47 0 1,47 0-3,-23 1 3,0-1-1,0 24 0,-24-24-1,0 1 11,23-1-9,1-23-3,-24 23 10,0 0 0,0 1-9,0-1 2,0-24-1,0 25 1,0-25-2,0 1 2,0 0-3,0-1 4,0-23-3,0 24 2,0-1-3,0 1 4,0 0-4,0 23 4,0-47-3,-24 23 9,1 25 1,-1-1-8,24 0-3,-24 24 4,24-23-4,-47-1 2,23 0 1,0 1-3,-23-1 4,0 0-3,23 24 2,-23-24-1,23 1 0,0 23-1,-23 0 2,-1 0-2,1 0 2</inkml:trace>
    </iact:actionData>
  </iact:action>
  <iact:action type="add" startTime="282974">
    <iact:property name="dataType"/>
    <iact:actionData xml:id="d44">
      <inkml:trace xmlns:inkml="http://www.w3.org/2003/InkML" xml:id="stk44" contextRef="#ctx0" brushRef="#br0">5047 16468 0,'23'0'56,"-23"23"-24,24 1-24,0 0 0,-1-24 1,25 23-2,-25 1 2,1-24-2,23 0 3,1 24-4,-24-1 4,47 1-3,-48-24-1,48 0 4,-23 24 5,-25-24-8,25 0 2,-24 0-1,-1 0 1,72 24-2,-71-24 9,23 0-8,-23 23 0,0-23 1,-1 0-2,1 0 1,0 0 8,-1 0 1,1 0-10,0 0 3,-1 0 6,1 0 110</inkml:trace>
    </iact:actionData>
  </iact:action>
  <iact:action type="add" startTime="283679">
    <iact:property name="dataType"/>
    <iact:actionData xml:id="d45">
      <inkml:trace xmlns:inkml="http://www.w3.org/2003/InkML" xml:id="stk45" contextRef="#ctx0" brushRef="#br0">5994 16610 0,'48'0'48,"-1"0"-39,-23 0-2,47 0-1,-47 0 4,-1 0-4,1 0 3,0 23 32,-24 1-26,0 0-6,0 0-3,0 23 4,-48 0-3,48-23 2,-71 0-3,47-1 4,-23-23-4,23 0 4,1 24-3,-25-24 9,25 0 0,-25 24 0,25-1 40</inkml:trace>
    </iact:actionData>
  </iact:action>
  <iact:action type="add" startTime="284695">
    <iact:property name="dataType"/>
    <iact:actionData xml:id="d46">
      <inkml:trace xmlns:inkml="http://www.w3.org/2003/InkML" xml:id="stk46" contextRef="#ctx0" brushRef="#br0">6587 16586 0,'0'-24'24,"0"1"-7,23-25 6,1 25-16,23-1 1,24 0 0,-23 24 8,-1 0-7,-23 0-2,47 0 2,0 0-2,-23 24 2,-25-24-2,-23 24 1,24-1 0,0-23 8,-24 24-7,0 23 7,0 1-9,0-25 2,0 49-2,-24-25 3,0 0-4,-71-23 2,48 23 1,-24-23-2,47 0 2,1-1-2,-1-23 9,24 24 48,0 0-48,24 0-8,47-1 0,-48 1 1,1-24-2,0 0 2,-1 0 62,1 0-63,0 0 0,47 0 1</inkml:trace>
    </iact:actionData>
  </iact:action>
  <iact:action type="add" startTime="285479">
    <iact:property name="dataType"/>
    <iact:actionData xml:id="d47">
      <inkml:trace xmlns:inkml="http://www.w3.org/2003/InkML" xml:id="stk47" contextRef="#ctx0" brushRef="#br0">8103 16562 0,'0'0'0,"-24"0"7,24-23 0,-47-1 11,23 24-10,1 0 9,-1-24-11,0 24 4,1 0-4,-1 0 1,0 0 10,0 0 8,1 0-18,-1 24 2,24 0-2,0 23 9,0-23 1,0-1-10,24 25 1,-24-24 0,23-1 0,-23 1 1,24 0-2,0-1 9,0 1-6,-1 0 12,-23-1-6,24 1 0,0 0-8,-24-1 1,0 1-2,0 0 9,0 0 8,0-1-8,0 1 0,-24 0-8,0-1 1,-23 1-2,-1-24 1,1 24 0,23-24 2,1 0-4,-1 0 4,0 0-4,1 0 1,-1 0 2,-24-48 8,25 25-2,-1-1 1,0-23 0</inkml:trace>
    </iact:actionData>
  </iact:action>
  <iact:action type="add" startTime="286367">
    <iact:property name="dataType"/>
    <iact:actionData xml:id="d48">
      <inkml:trace xmlns:inkml="http://www.w3.org/2003/InkML" xml:id="stk48" contextRef="#ctx0" brushRef="#br0">7866 16562 0,'0'0'1,"71"48"5,71-25 2,-118-23 0,0 0 0,-1 0 1,1 0 134</inkml:trace>
    </iact:actionData>
  </iact:action>
  <iact:action type="add" startTime="287607">
    <iact:property name="dataType"/>
    <iact:actionData xml:id="d49">
      <inkml:trace xmlns:inkml="http://www.w3.org/2003/InkML" xml:id="stk49" contextRef="#ctx0" brushRef="#br0">9075 15994 0,'0'23'55,"0"1"-46,-24 0-2,24 23 2,-24-23-1,0 47 0,1 24 0,-1-48-1,-23 24 1,47-23 1,-24-1-2,0-23 3,24-1-5,0 1 6,24-24 28,47 0-32,48 0 1,23 0-1,0 0 2,-47 0-1,-48 0 1,0-24-3,-23 24 3,0-23-1,-1 23 16,1 0-16,0 0 8,0 0-6,-1 0-4,1 0 4</inkml:trace>
    </iact:actionData>
  </iact:action>
  <iact:action type="add" startTime="288399">
    <iact:property name="dataType"/>
    <iact:actionData xml:id="d50">
      <inkml:trace xmlns:inkml="http://www.w3.org/2003/InkML" xml:id="stk50" contextRef="#ctx0" brushRef="#br0">9548 16278 0,'-47'24'40,"47"23"-32,0 24 1,-47-23-2,47-1 1,0-23 0,-24-1 0,0 1 0,24 0 0,0-1-1,-23 1 2,23 0 8,-24 0 14</inkml:trace>
    </iact:actionData>
  </iact:action>
  <iact:action type="add" startTime="289111">
    <iact:property name="dataType"/>
    <iact:actionData xml:id="d51">
      <inkml:trace xmlns:inkml="http://www.w3.org/2003/InkML" xml:id="stk51" contextRef="#ctx0" brushRef="#br0">10662 16349 0,'0'0'0,"-24"-24"8,-23 1-1,23-1 2,-23 24-2,23-24 3,0 24-4,1 0 4,-1 0 5,0 0 0,1 0-6,-1 0 7,-23 24-9,23 0 1,-23 23 0,23-23 0,-47 71 0,23-72 1,25 1-3,-1 47 4,24-47 6,0 23 0,0-23 0,0 0 0,24-1 7,23-23 1,0 0-16,-23 0-1,24 0 2,-25 0-1,1 0 1,0 0 6,-1 0 2,1-23-1,0-1-9,-1 0 2,-23-23-2,48-24 2,-25 0-2,1 47 2,-24 0-2,24-47 1,0 24 0,-24-1 2,0 25-4,0-25 4,23-23-4,-23 48 3,0-25-2,24 24 0,-24 1 98,-24 23-88,24 47-10,0 1 2,0 46-2,-23 1 2,23 24-2,0-25 3,0-46-4,0-25 2,0 1 0,0 0 0,0-1 0,0 1 0,0 24 8,0-1-7,0 0-2,0-23 1,0 0 0,0-1 57</inkml:trace>
    </iact:actionData>
  </iact:action>
  <iact:action type="add" startTime="290271">
    <iact:property name="dataType"/>
    <iact:actionData xml:id="d52">
      <inkml:trace xmlns:inkml="http://www.w3.org/2003/InkML" xml:id="stk52" contextRef="#ctx0" brushRef="#br0">10852 16302 0,'-24'0'7,"0"0"17,-23 0 8,23 47 1,24-23-26,-24 0 3,24 47-4,0-48 2,0 25 8,-23-25-7,23 1 6,0 0-8,0-1 10,0 49-9,0-49 8,0 1-8,23-24 8,1 0 32,0 0-31,-1 0-8,1-24-3,0-23 3,23-48-2,-23 71 1,0-47 1,-1 0-3,1 24 4,23-1-4,-47 1 4,24 23-4,-24 1 4,0 70 54,0-23-49,0 23-7,-24-23 9,24 0-8,0-1-3,-23 1 2,23 23 9,0-23-9,0 0-1,0 23 1,0-23-1,0 23 10,0-23 23,23-24-6,1 0-19,-24-24-8,0 0 2,0-23-2,0 23 3,24 1-4,-24-1 20,47 24 68,-47 24-86,0-1 0,0 1 0,0 0 0,24 23 1,0-23-2,-1 23 2,1 1-2,0-48 3,-1 0 5,1 0-8,0 0 1,-1 0 1,25 0-2,-24 0 1,-1 0 0,1 0 8,0-24-8,-1-23 0,1-1 1,-24 24-2,24-47 2,-24 48 6,0-1 10,0 71 71,0 24-90,0 24 3,0-24-1,0-23 1,0-1-2,0-23 2,0-1-2,0 1 1,-24-24 40,0 0-31,1 0 0,-1 0-11,-23 0 10,-25-24 0,49 1 0,23-48-8,0 23 0</inkml:trace>
    </iact:actionData>
  </iact:action>
  <iact:action type="add" startTime="291976">
    <iact:property name="dataType"/>
    <iact:actionData xml:id="d53">
      <inkml:trace xmlns:inkml="http://www.w3.org/2003/InkML" xml:id="stk53" contextRef="#ctx0" brushRef="#br0">11823 16562 0,'0'0'0,"0"-23"46,-24-1-30,1 24 32,-1 0 0,24 47-31,0-23-10,0 0 1,0-1-1,24 1 4,-24 0 5,23-24 6,-23 24 10,0-1-8,0 1 0,0 0 0,-23-24 32,-1 0-38,0 0 4,1 23-6,-1-23-8,0 48 1</inkml:trace>
    </iact:actionData>
  </iact:action>
  <iact:action type="add" startTime="293055">
    <iact:property name="dataType"/>
    <iact:actionData xml:id="d54">
      <inkml:trace xmlns:inkml="http://www.w3.org/2003/InkML" xml:id="stk54" contextRef="#ctx0" brushRef="#br0">9169 17107 0,'-23'0'7,"46"0"57,72 0-56,118 0 0,119 0 0,47 0 0,261 0 1,0 0-3,-238 0 5,-188 0-5,-96-23 4,-94 23-4,0-24 98</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D2026-0859-4913-9377-3DA08F595AD2}" type="datetimeFigureOut">
              <a:rPr lang="en-US" smtClean="0"/>
              <a:t>1/7/2021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D32D9-63A9-423F-8B77-368638260D4D}" type="slidenum">
              <a:rPr lang="en-US" smtClean="0"/>
              <a:t>‹#›</a:t>
            </a:fld>
            <a:endParaRPr lang="en-US" dirty="0"/>
          </a:p>
        </p:txBody>
      </p:sp>
    </p:spTree>
    <p:extLst>
      <p:ext uri="{BB962C8B-B14F-4D97-AF65-F5344CB8AC3E}">
        <p14:creationId xmlns:p14="http://schemas.microsoft.com/office/powerpoint/2010/main" val="45470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a:t>
            </a:fld>
            <a:endParaRPr lang="en-US" dirty="0"/>
          </a:p>
        </p:txBody>
      </p:sp>
    </p:spTree>
    <p:extLst>
      <p:ext uri="{BB962C8B-B14F-4D97-AF65-F5344CB8AC3E}">
        <p14:creationId xmlns:p14="http://schemas.microsoft.com/office/powerpoint/2010/main" val="20357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11</a:t>
            </a:fld>
            <a:endParaRPr lang="en-US" dirty="0"/>
          </a:p>
        </p:txBody>
      </p:sp>
    </p:spTree>
    <p:extLst>
      <p:ext uri="{BB962C8B-B14F-4D97-AF65-F5344CB8AC3E}">
        <p14:creationId xmlns:p14="http://schemas.microsoft.com/office/powerpoint/2010/main" val="1435805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D32D9-63A9-423F-8B77-368638260D4D}" type="slidenum">
              <a:rPr lang="en-US" smtClean="0"/>
              <a:t>13</a:t>
            </a:fld>
            <a:endParaRPr lang="en-US" dirty="0"/>
          </a:p>
        </p:txBody>
      </p:sp>
    </p:spTree>
    <p:extLst>
      <p:ext uri="{BB962C8B-B14F-4D97-AF65-F5344CB8AC3E}">
        <p14:creationId xmlns:p14="http://schemas.microsoft.com/office/powerpoint/2010/main" val="321439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D32D9-63A9-423F-8B77-368638260D4D}" type="slidenum">
              <a:rPr lang="en-US" smtClean="0"/>
              <a:t>14</a:t>
            </a:fld>
            <a:endParaRPr lang="en-US" dirty="0"/>
          </a:p>
        </p:txBody>
      </p:sp>
    </p:spTree>
    <p:extLst>
      <p:ext uri="{BB962C8B-B14F-4D97-AF65-F5344CB8AC3E}">
        <p14:creationId xmlns:p14="http://schemas.microsoft.com/office/powerpoint/2010/main" val="1672602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16</a:t>
            </a:fld>
            <a:endParaRPr lang="en-US" dirty="0"/>
          </a:p>
        </p:txBody>
      </p:sp>
    </p:spTree>
    <p:extLst>
      <p:ext uri="{BB962C8B-B14F-4D97-AF65-F5344CB8AC3E}">
        <p14:creationId xmlns:p14="http://schemas.microsoft.com/office/powerpoint/2010/main" val="1559025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17</a:t>
            </a:fld>
            <a:endParaRPr lang="en-US" dirty="0"/>
          </a:p>
        </p:txBody>
      </p:sp>
    </p:spTree>
    <p:extLst>
      <p:ext uri="{BB962C8B-B14F-4D97-AF65-F5344CB8AC3E}">
        <p14:creationId xmlns:p14="http://schemas.microsoft.com/office/powerpoint/2010/main" val="3699165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D32D9-63A9-423F-8B77-368638260D4D}" type="slidenum">
              <a:rPr lang="en-US" smtClean="0"/>
              <a:t>18</a:t>
            </a:fld>
            <a:endParaRPr lang="en-US" dirty="0"/>
          </a:p>
        </p:txBody>
      </p:sp>
    </p:spTree>
    <p:extLst>
      <p:ext uri="{BB962C8B-B14F-4D97-AF65-F5344CB8AC3E}">
        <p14:creationId xmlns:p14="http://schemas.microsoft.com/office/powerpoint/2010/main" val="3668339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D32D9-63A9-423F-8B77-368638260D4D}" type="slidenum">
              <a:rPr lang="en-US" smtClean="0"/>
              <a:t>19</a:t>
            </a:fld>
            <a:endParaRPr lang="en-US" dirty="0"/>
          </a:p>
        </p:txBody>
      </p:sp>
    </p:spTree>
    <p:extLst>
      <p:ext uri="{BB962C8B-B14F-4D97-AF65-F5344CB8AC3E}">
        <p14:creationId xmlns:p14="http://schemas.microsoft.com/office/powerpoint/2010/main" val="467208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20</a:t>
            </a:fld>
            <a:endParaRPr lang="en-US" dirty="0"/>
          </a:p>
        </p:txBody>
      </p:sp>
    </p:spTree>
    <p:extLst>
      <p:ext uri="{BB962C8B-B14F-4D97-AF65-F5344CB8AC3E}">
        <p14:creationId xmlns:p14="http://schemas.microsoft.com/office/powerpoint/2010/main" val="1611175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21</a:t>
            </a:fld>
            <a:endParaRPr lang="en-US" dirty="0"/>
          </a:p>
        </p:txBody>
      </p:sp>
    </p:spTree>
    <p:extLst>
      <p:ext uri="{BB962C8B-B14F-4D97-AF65-F5344CB8AC3E}">
        <p14:creationId xmlns:p14="http://schemas.microsoft.com/office/powerpoint/2010/main" val="1146940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23</a:t>
            </a:fld>
            <a:endParaRPr lang="en-US" dirty="0"/>
          </a:p>
        </p:txBody>
      </p:sp>
    </p:spTree>
    <p:extLst>
      <p:ext uri="{BB962C8B-B14F-4D97-AF65-F5344CB8AC3E}">
        <p14:creationId xmlns:p14="http://schemas.microsoft.com/office/powerpoint/2010/main" val="217914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3</a:t>
            </a:fld>
            <a:endParaRPr lang="en-US" dirty="0"/>
          </a:p>
        </p:txBody>
      </p:sp>
    </p:spTree>
    <p:extLst>
      <p:ext uri="{BB962C8B-B14F-4D97-AF65-F5344CB8AC3E}">
        <p14:creationId xmlns:p14="http://schemas.microsoft.com/office/powerpoint/2010/main" val="598747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24</a:t>
            </a:fld>
            <a:endParaRPr lang="en-US" dirty="0"/>
          </a:p>
        </p:txBody>
      </p:sp>
    </p:spTree>
    <p:extLst>
      <p:ext uri="{BB962C8B-B14F-4D97-AF65-F5344CB8AC3E}">
        <p14:creationId xmlns:p14="http://schemas.microsoft.com/office/powerpoint/2010/main" val="3383494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25</a:t>
            </a:fld>
            <a:endParaRPr lang="en-US" dirty="0"/>
          </a:p>
        </p:txBody>
      </p:sp>
    </p:spTree>
    <p:extLst>
      <p:ext uri="{BB962C8B-B14F-4D97-AF65-F5344CB8AC3E}">
        <p14:creationId xmlns:p14="http://schemas.microsoft.com/office/powerpoint/2010/main" val="2591369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26</a:t>
            </a:fld>
            <a:endParaRPr lang="en-US" dirty="0"/>
          </a:p>
        </p:txBody>
      </p:sp>
    </p:spTree>
    <p:extLst>
      <p:ext uri="{BB962C8B-B14F-4D97-AF65-F5344CB8AC3E}">
        <p14:creationId xmlns:p14="http://schemas.microsoft.com/office/powerpoint/2010/main" val="2432670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27</a:t>
            </a:fld>
            <a:endParaRPr lang="en-US" dirty="0"/>
          </a:p>
        </p:txBody>
      </p:sp>
    </p:spTree>
    <p:extLst>
      <p:ext uri="{BB962C8B-B14F-4D97-AF65-F5344CB8AC3E}">
        <p14:creationId xmlns:p14="http://schemas.microsoft.com/office/powerpoint/2010/main" val="1177496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28</a:t>
            </a:fld>
            <a:endParaRPr lang="en-US" dirty="0"/>
          </a:p>
        </p:txBody>
      </p:sp>
    </p:spTree>
    <p:extLst>
      <p:ext uri="{BB962C8B-B14F-4D97-AF65-F5344CB8AC3E}">
        <p14:creationId xmlns:p14="http://schemas.microsoft.com/office/powerpoint/2010/main" val="3128495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29</a:t>
            </a:fld>
            <a:endParaRPr lang="en-US" dirty="0"/>
          </a:p>
        </p:txBody>
      </p:sp>
    </p:spTree>
    <p:extLst>
      <p:ext uri="{BB962C8B-B14F-4D97-AF65-F5344CB8AC3E}">
        <p14:creationId xmlns:p14="http://schemas.microsoft.com/office/powerpoint/2010/main" val="1727341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D32D9-63A9-423F-8B77-368638260D4D}" type="slidenum">
              <a:rPr lang="en-US" smtClean="0"/>
              <a:t>32</a:t>
            </a:fld>
            <a:endParaRPr lang="en-US" dirty="0"/>
          </a:p>
        </p:txBody>
      </p:sp>
    </p:spTree>
    <p:extLst>
      <p:ext uri="{BB962C8B-B14F-4D97-AF65-F5344CB8AC3E}">
        <p14:creationId xmlns:p14="http://schemas.microsoft.com/office/powerpoint/2010/main" val="119761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D32D9-63A9-423F-8B77-368638260D4D}" type="slidenum">
              <a:rPr lang="en-US" smtClean="0"/>
              <a:t>33</a:t>
            </a:fld>
            <a:endParaRPr lang="en-US" dirty="0"/>
          </a:p>
        </p:txBody>
      </p:sp>
    </p:spTree>
    <p:extLst>
      <p:ext uri="{BB962C8B-B14F-4D97-AF65-F5344CB8AC3E}">
        <p14:creationId xmlns:p14="http://schemas.microsoft.com/office/powerpoint/2010/main" val="1023461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34</a:t>
            </a:fld>
            <a:endParaRPr lang="en-US" dirty="0"/>
          </a:p>
        </p:txBody>
      </p:sp>
    </p:spTree>
    <p:extLst>
      <p:ext uri="{BB962C8B-B14F-4D97-AF65-F5344CB8AC3E}">
        <p14:creationId xmlns:p14="http://schemas.microsoft.com/office/powerpoint/2010/main" val="1637788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35</a:t>
            </a:fld>
            <a:endParaRPr lang="en-US" dirty="0"/>
          </a:p>
        </p:txBody>
      </p:sp>
    </p:spTree>
    <p:extLst>
      <p:ext uri="{BB962C8B-B14F-4D97-AF65-F5344CB8AC3E}">
        <p14:creationId xmlns:p14="http://schemas.microsoft.com/office/powerpoint/2010/main" val="1777967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4</a:t>
            </a:fld>
            <a:endParaRPr lang="en-US" dirty="0"/>
          </a:p>
        </p:txBody>
      </p:sp>
    </p:spTree>
    <p:extLst>
      <p:ext uri="{BB962C8B-B14F-4D97-AF65-F5344CB8AC3E}">
        <p14:creationId xmlns:p14="http://schemas.microsoft.com/office/powerpoint/2010/main" val="1022498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D32D9-63A9-423F-8B77-368638260D4D}" type="slidenum">
              <a:rPr lang="en-US" smtClean="0"/>
              <a:t>38</a:t>
            </a:fld>
            <a:endParaRPr lang="en-US" dirty="0"/>
          </a:p>
        </p:txBody>
      </p:sp>
    </p:spTree>
    <p:extLst>
      <p:ext uri="{BB962C8B-B14F-4D97-AF65-F5344CB8AC3E}">
        <p14:creationId xmlns:p14="http://schemas.microsoft.com/office/powerpoint/2010/main" val="1878657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D32D9-63A9-423F-8B77-368638260D4D}" type="slidenum">
              <a:rPr lang="en-US" smtClean="0"/>
              <a:t>39</a:t>
            </a:fld>
            <a:endParaRPr lang="en-US" dirty="0"/>
          </a:p>
        </p:txBody>
      </p:sp>
    </p:spTree>
    <p:extLst>
      <p:ext uri="{BB962C8B-B14F-4D97-AF65-F5344CB8AC3E}">
        <p14:creationId xmlns:p14="http://schemas.microsoft.com/office/powerpoint/2010/main" val="1661568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40</a:t>
            </a:fld>
            <a:endParaRPr lang="en-US" dirty="0"/>
          </a:p>
        </p:txBody>
      </p:sp>
    </p:spTree>
    <p:extLst>
      <p:ext uri="{BB962C8B-B14F-4D97-AF65-F5344CB8AC3E}">
        <p14:creationId xmlns:p14="http://schemas.microsoft.com/office/powerpoint/2010/main" val="3488843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5</a:t>
            </a:fld>
            <a:endParaRPr lang="en-US" dirty="0"/>
          </a:p>
        </p:txBody>
      </p:sp>
    </p:spTree>
    <p:extLst>
      <p:ext uri="{BB962C8B-B14F-4D97-AF65-F5344CB8AC3E}">
        <p14:creationId xmlns:p14="http://schemas.microsoft.com/office/powerpoint/2010/main" val="2159025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6</a:t>
            </a:fld>
            <a:endParaRPr lang="en-US" dirty="0"/>
          </a:p>
        </p:txBody>
      </p:sp>
    </p:spTree>
    <p:extLst>
      <p:ext uri="{BB962C8B-B14F-4D97-AF65-F5344CB8AC3E}">
        <p14:creationId xmlns:p14="http://schemas.microsoft.com/office/powerpoint/2010/main" val="218096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7</a:t>
            </a:fld>
            <a:endParaRPr lang="en-US" dirty="0"/>
          </a:p>
        </p:txBody>
      </p:sp>
    </p:spTree>
    <p:extLst>
      <p:ext uri="{BB962C8B-B14F-4D97-AF65-F5344CB8AC3E}">
        <p14:creationId xmlns:p14="http://schemas.microsoft.com/office/powerpoint/2010/main" val="4239716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8</a:t>
            </a:fld>
            <a:endParaRPr lang="en-US" dirty="0"/>
          </a:p>
        </p:txBody>
      </p:sp>
    </p:spTree>
    <p:extLst>
      <p:ext uri="{BB962C8B-B14F-4D97-AF65-F5344CB8AC3E}">
        <p14:creationId xmlns:p14="http://schemas.microsoft.com/office/powerpoint/2010/main" val="925039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9</a:t>
            </a:fld>
            <a:endParaRPr lang="en-US" dirty="0"/>
          </a:p>
        </p:txBody>
      </p:sp>
    </p:spTree>
    <p:extLst>
      <p:ext uri="{BB962C8B-B14F-4D97-AF65-F5344CB8AC3E}">
        <p14:creationId xmlns:p14="http://schemas.microsoft.com/office/powerpoint/2010/main" val="3662453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10</a:t>
            </a:fld>
            <a:endParaRPr lang="en-US" dirty="0"/>
          </a:p>
        </p:txBody>
      </p:sp>
    </p:spTree>
    <p:extLst>
      <p:ext uri="{BB962C8B-B14F-4D97-AF65-F5344CB8AC3E}">
        <p14:creationId xmlns:p14="http://schemas.microsoft.com/office/powerpoint/2010/main" val="547973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406" y="764704"/>
            <a:ext cx="8964488"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83406" y="2420888"/>
            <a:ext cx="8964488" cy="1752600"/>
          </a:xfrm>
        </p:spPr>
        <p:txBody>
          <a:bodyPr/>
          <a:lstStyle>
            <a:lvl1pPr marL="0" indent="0" algn="ctr">
              <a:buNone/>
              <a:defRPr>
                <a:solidFill>
                  <a:schemeClr val="tx1">
                    <a:tint val="75000"/>
                  </a:schemeClr>
                </a:solidFill>
                <a:latin typeface="News Gothic MT"/>
                <a:cs typeface="News Gothic M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8179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214464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617688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348606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486682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69407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5270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a:lstStyle/>
          <a:p>
            <a:fld id="{B595F713-2110-964B-A68E-481EBA276186}" type="datetimeFigureOut">
              <a:rPr lang="en-GB" smtClean="0"/>
              <a:t>07/01/2021</a:t>
            </a:fld>
            <a:endParaRPr lang="en-GB" dirty="0"/>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402CBB9E-F5D3-6E40-A939-4B2058AA44B4}" type="slidenum">
              <a:rPr lang="en-GB" smtClean="0"/>
              <a:t>‹#›</a:t>
            </a:fld>
            <a:endParaRPr lang="en-GB"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title"/>
          </p:nvPr>
        </p:nvSpPr>
        <p:spPr>
          <a:xfrm>
            <a:off x="457200" y="92079"/>
            <a:ext cx="8229600" cy="1508125"/>
          </a:xfrm>
          <a:prstGeom prst="rect">
            <a:avLst/>
          </a:prstGeom>
        </p:spPr>
        <p:txBody>
          <a:bodyPr lIns="0" tIns="0" rIns="0" bIns="0">
            <a:noAutofit/>
          </a:bodyPr>
          <a:lstStyle>
            <a:lvl1pPr>
              <a:defRPr sz="4425">
                <a:latin typeface="Gill Sans"/>
                <a:ea typeface="Gill Sans"/>
                <a:cs typeface="Gill Sans"/>
                <a:sym typeface="Gill Sans"/>
              </a:defRPr>
            </a:lvl1pPr>
          </a:lstStyle>
          <a:p>
            <a:pPr lvl="0">
              <a:defRPr sz="1800"/>
            </a:pPr>
            <a:r>
              <a:rPr lang="en-US" sz="4425"/>
              <a:t>Click to edit Master title style</a:t>
            </a:r>
            <a:endParaRPr sz="4425"/>
          </a:p>
        </p:txBody>
      </p:sp>
      <p:sp>
        <p:nvSpPr>
          <p:cNvPr id="7" name="Shape 7"/>
          <p:cNvSpPr>
            <a:spLocks noGrp="1"/>
          </p:cNvSpPr>
          <p:nvPr>
            <p:ph type="body" idx="1"/>
          </p:nvPr>
        </p:nvSpPr>
        <p:spPr>
          <a:xfrm>
            <a:off x="457200" y="1600200"/>
            <a:ext cx="8229600" cy="5257800"/>
          </a:xfrm>
          <a:prstGeom prst="rect">
            <a:avLst/>
          </a:prstGeom>
        </p:spPr>
        <p:txBody>
          <a:bodyPr>
            <a:noAutofit/>
          </a:bodyPr>
          <a:lstStyle>
            <a:lvl1pPr marL="0" indent="0" algn="ctr">
              <a:spcBef>
                <a:spcPts val="2475"/>
              </a:spcBef>
              <a:buSzTx/>
              <a:buFontTx/>
              <a:buNone/>
              <a:defRPr>
                <a:latin typeface="Gill Sans"/>
                <a:ea typeface="Gill Sans"/>
                <a:cs typeface="Gill Sans"/>
                <a:sym typeface="Gill Sans"/>
              </a:defRPr>
            </a:lvl1pPr>
            <a:lvl2pPr marL="0" indent="240506" algn="ctr">
              <a:spcBef>
                <a:spcPts val="2475"/>
              </a:spcBef>
              <a:buSzTx/>
              <a:buFontTx/>
              <a:buNone/>
              <a:defRPr>
                <a:latin typeface="Gill Sans"/>
                <a:ea typeface="Gill Sans"/>
                <a:cs typeface="Gill Sans"/>
                <a:sym typeface="Gill Sans"/>
              </a:defRPr>
            </a:lvl2pPr>
            <a:lvl3pPr marL="0" indent="481013" algn="ctr">
              <a:spcBef>
                <a:spcPts val="2475"/>
              </a:spcBef>
              <a:buSzTx/>
              <a:buFontTx/>
              <a:buNone/>
              <a:defRPr>
                <a:latin typeface="Gill Sans"/>
                <a:ea typeface="Gill Sans"/>
                <a:cs typeface="Gill Sans"/>
                <a:sym typeface="Gill Sans"/>
              </a:defRPr>
            </a:lvl3pPr>
            <a:lvl4pPr marL="0" indent="722709" algn="ctr">
              <a:spcBef>
                <a:spcPts val="2475"/>
              </a:spcBef>
              <a:buSzTx/>
              <a:buFontTx/>
              <a:buNone/>
              <a:defRPr>
                <a:latin typeface="Gill Sans"/>
                <a:ea typeface="Gill Sans"/>
                <a:cs typeface="Gill Sans"/>
                <a:sym typeface="Gill Sans"/>
              </a:defRPr>
            </a:lvl4pPr>
            <a:lvl5pPr marL="0" indent="963215" algn="ctr">
              <a:spcBef>
                <a:spcPts val="2475"/>
              </a:spcBef>
              <a:buSzTx/>
              <a:buFontTx/>
              <a:buNone/>
              <a:defRPr>
                <a:latin typeface="Gill Sans"/>
                <a:ea typeface="Gill Sans"/>
                <a:cs typeface="Gill Sans"/>
                <a:sym typeface="Gill Sans"/>
              </a:defRPr>
            </a:lvl5pPr>
          </a:lstStyle>
          <a:p>
            <a:pPr lvl="0">
              <a:defRPr sz="1800"/>
            </a:pPr>
            <a:r>
              <a:rPr lang="en-US" sz="2250"/>
              <a:t>Click to edit Master text styles</a:t>
            </a:r>
          </a:p>
          <a:p>
            <a:pPr lvl="1">
              <a:defRPr sz="1800"/>
            </a:pPr>
            <a:r>
              <a:rPr lang="en-US" sz="2250"/>
              <a:t>Second level</a:t>
            </a:r>
          </a:p>
          <a:p>
            <a:pPr lvl="2">
              <a:defRPr sz="1800"/>
            </a:pPr>
            <a:r>
              <a:rPr lang="en-US" sz="2250"/>
              <a:t>Third level</a:t>
            </a:r>
          </a:p>
          <a:p>
            <a:pPr lvl="3">
              <a:defRPr sz="1800"/>
            </a:pPr>
            <a:r>
              <a:rPr lang="en-US" sz="2250"/>
              <a:t>Fourth level</a:t>
            </a:r>
          </a:p>
          <a:p>
            <a:pPr lvl="4">
              <a:defRPr sz="1800"/>
            </a:pPr>
            <a:r>
              <a:rPr lang="en-US" sz="2250"/>
              <a:t>Fifth level</a:t>
            </a:r>
            <a:endParaRPr sz="2250"/>
          </a:p>
        </p:txBody>
      </p:sp>
    </p:spTree>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59166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3"/>
            <a:ext cx="2057400" cy="365125"/>
          </a:xfrm>
          <a:prstGeom prst="rect">
            <a:avLst/>
          </a:prstGeom>
        </p:spPr>
        <p:txBody>
          <a:bodyPr/>
          <a:lstStyle/>
          <a:p>
            <a:fld id="{B595F713-2110-964B-A68E-481EBA276186}" type="datetimeFigureOut">
              <a:rPr lang="en-GB" smtClean="0"/>
              <a:t>07/01/2021</a:t>
            </a:fld>
            <a:endParaRPr lang="en-GB" dirty="0"/>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402CBB9E-F5D3-6E40-A939-4B2058AA44B4}" type="slidenum">
              <a:rPr lang="en-GB" smtClean="0"/>
              <a:t>‹#›</a:t>
            </a:fld>
            <a:endParaRPr lang="en-GB"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9398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45997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94769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750867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22436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95F713-2110-964B-A68E-481EBA276186}" type="datetimeFigureOut">
              <a:rPr lang="en-GB" smtClean="0"/>
              <a:t>07/01/2021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7065854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3.jpe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pic>
        <p:nvPicPr>
          <p:cNvPr id="11" name="Picture 10" descr="pixl ppt back generic 201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7938" y="774701"/>
            <a:ext cx="9116061" cy="20828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7429" y="2996952"/>
            <a:ext cx="9126570" cy="3456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a:t>
            </a:r>
            <a:r>
              <a:rPr lang="en-US" dirty="0" err="1"/>
              <a:t>hkhkjh</a:t>
            </a:r>
            <a:endParaRPr lang="en-US" dirty="0"/>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791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2" r:id="rId3"/>
  </p:sldLayoutIdLst>
  <p:txStyles>
    <p:titleStyle>
      <a:lvl1pPr algn="l" defTabSz="342900" rtl="0" eaLnBrk="1" latinLnBrk="0" hangingPunct="1">
        <a:spcBef>
          <a:spcPct val="0"/>
        </a:spcBef>
        <a:buNone/>
        <a:defRPr sz="3300" kern="1200">
          <a:solidFill>
            <a:schemeClr val="tx1"/>
          </a:solidFill>
          <a:latin typeface="+mj-lt"/>
          <a:ea typeface="+mj-ea"/>
          <a:cs typeface="Lato Medium"/>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News Gothic MT"/>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News Gothic MT"/>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News Gothic MT"/>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F713-2110-964B-A68E-481EBA276186}" type="datetimeFigureOut">
              <a:rPr lang="en-GB" smtClean="0"/>
              <a:t>07/01/2021</a:t>
            </a:fld>
            <a:endParaRPr lang="en-GB"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CBB9E-F5D3-6E40-A939-4B2058AA44B4}" type="slidenum">
              <a:rPr lang="en-GB" smtClean="0"/>
              <a:t>‹#›</a:t>
            </a:fld>
            <a:endParaRPr lang="en-GB" dirty="0"/>
          </a:p>
        </p:txBody>
      </p:sp>
    </p:spTree>
    <p:extLst>
      <p:ext uri="{BB962C8B-B14F-4D97-AF65-F5344CB8AC3E}">
        <p14:creationId xmlns:p14="http://schemas.microsoft.com/office/powerpoint/2010/main" val="3059005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5F713-2110-964B-A68E-481EBA276186}" type="datetimeFigureOut">
              <a:rPr lang="en-GB" smtClean="0"/>
              <a:t>07/01/2021</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2CBB9E-F5D3-6E40-A939-4B2058AA44B4}" type="slidenum">
              <a:rPr lang="en-GB" smtClean="0"/>
              <a:t>‹#›</a:t>
            </a:fld>
            <a:endParaRPr lang="en-GB" dirty="0"/>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91113" y="16872"/>
            <a:ext cx="1029761" cy="1020648"/>
          </a:xfrm>
          <a:prstGeom prst="rect">
            <a:avLst/>
          </a:prstGeom>
        </p:spPr>
      </p:pic>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126" y="16872"/>
            <a:ext cx="2530113" cy="831540"/>
          </a:xfrm>
          <a:prstGeom prst="rect">
            <a:avLst/>
          </a:prstGeom>
        </p:spPr>
      </p:pic>
      <p:sp>
        <p:nvSpPr>
          <p:cNvPr id="9" name="Rectangle 8"/>
          <p:cNvSpPr/>
          <p:nvPr/>
        </p:nvSpPr>
        <p:spPr>
          <a:xfrm>
            <a:off x="0" y="6561058"/>
            <a:ext cx="9144000" cy="22640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900" dirty="0">
                <a:latin typeface="Arial" panose="020B0604020202020204" pitchFamily="34" charset="0"/>
                <a:cs typeface="Arial" panose="020B0604020202020204" pitchFamily="34" charset="0"/>
              </a:rPr>
              <a:t>better hope – brighter</a:t>
            </a:r>
            <a:r>
              <a:rPr lang="en-GB" sz="900" baseline="0" dirty="0">
                <a:latin typeface="Arial" panose="020B0604020202020204" pitchFamily="34" charset="0"/>
                <a:cs typeface="Arial" panose="020B0604020202020204" pitchFamily="34" charset="0"/>
              </a:rPr>
              <a:t> future</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457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pixl.org.uk/" TargetMode="External"/><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23.tiff"/><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26.jp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27.png"/><Relationship Id="rId2" Type="http://schemas.openxmlformats.org/officeDocument/2006/relationships/audio" Target="../media/media5.m4a"/><Relationship Id="rId1" Type="http://schemas.microsoft.com/office/2007/relationships/media" Target="../media/media5.m4a"/><Relationship Id="rId6" Type="http://schemas.microsoft.com/office/2011/relationships/inkAction" Target="../ink/inkAction1.xml"/><Relationship Id="rId5" Type="http://schemas.openxmlformats.org/officeDocument/2006/relationships/image" Target="../media/image24.jpe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3.xml"/><Relationship Id="rId7" Type="http://schemas.microsoft.com/office/2007/relationships/hdphoto" Target="../media/hdphoto5.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8.png"/><Relationship Id="rId11" Type="http://schemas.openxmlformats.org/officeDocument/2006/relationships/image" Target="../media/image6.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notesSlide" Target="../notesSlides/notesSlide15.xml"/><Relationship Id="rId9" Type="http://schemas.microsoft.com/office/2011/relationships/inkAction" Target="../ink/inkAction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1.png"/><Relationship Id="rId5" Type="http://schemas.microsoft.com/office/2011/relationships/inkAction" Target="../ink/inkAction3.xm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2.png"/><Relationship Id="rId5" Type="http://schemas.microsoft.com/office/2011/relationships/inkAction" Target="../ink/inkAction4.xml"/><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8.tiff"/><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microsoft.com/office/2011/relationships/inkAction" Target="../ink/inkAction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6.wdp"/><Relationship Id="rId11" Type="http://schemas.microsoft.com/office/2011/relationships/inkAction" Target="../ink/inkAction6.xml"/><Relationship Id="rId5" Type="http://schemas.openxmlformats.org/officeDocument/2006/relationships/image" Target="../media/image37.png"/><Relationship Id="rId10" Type="http://schemas.openxmlformats.org/officeDocument/2006/relationships/image" Target="../media/image41.jpeg"/><Relationship Id="rId4" Type="http://schemas.openxmlformats.org/officeDocument/2006/relationships/notesSlide" Target="../notesSlides/notesSlide19.xml"/><Relationship Id="rId9" Type="http://schemas.openxmlformats.org/officeDocument/2006/relationships/image" Target="../media/image40.gif"/></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44.png"/><Relationship Id="rId2" Type="http://schemas.openxmlformats.org/officeDocument/2006/relationships/audio" Target="../media/media12.m4a"/><Relationship Id="rId1" Type="http://schemas.microsoft.com/office/2007/relationships/media" Target="../media/media12.m4a"/><Relationship Id="rId6" Type="http://schemas.microsoft.com/office/2011/relationships/inkAction" Target="../ink/inkAction7.xml"/><Relationship Id="rId5" Type="http://schemas.openxmlformats.org/officeDocument/2006/relationships/image" Target="../media/image43.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1.jpeg"/><Relationship Id="rId3" Type="http://schemas.openxmlformats.org/officeDocument/2006/relationships/slideLayout" Target="../slideLayouts/slideLayout1.xml"/><Relationship Id="rId7" Type="http://schemas.openxmlformats.org/officeDocument/2006/relationships/image" Target="../media/image47.png"/><Relationship Id="rId12" Type="http://schemas.openxmlformats.org/officeDocument/2006/relationships/image" Target="../media/image51.gif"/><Relationship Id="rId2" Type="http://schemas.openxmlformats.org/officeDocument/2006/relationships/audio" Target="../media/media13.m4a"/><Relationship Id="rId16" Type="http://schemas.openxmlformats.org/officeDocument/2006/relationships/image" Target="../media/image6.png"/><Relationship Id="rId1" Type="http://schemas.microsoft.com/office/2007/relationships/media" Target="../media/media13.m4a"/><Relationship Id="rId6" Type="http://schemas.openxmlformats.org/officeDocument/2006/relationships/image" Target="../media/image46.png"/><Relationship Id="rId11" Type="http://schemas.openxmlformats.org/officeDocument/2006/relationships/image" Target="../media/image40.gif"/><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50.gif"/><Relationship Id="rId4" Type="http://schemas.openxmlformats.org/officeDocument/2006/relationships/notesSlide" Target="../notesSlides/notesSlide21.xml"/><Relationship Id="rId9" Type="http://schemas.openxmlformats.org/officeDocument/2006/relationships/image" Target="../media/image49.gif"/><Relationship Id="rId14" Type="http://schemas.microsoft.com/office/2011/relationships/inkAction" Target="../ink/inkAction8.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4.png"/><Relationship Id="rId2" Type="http://schemas.openxmlformats.org/officeDocument/2006/relationships/audio" Target="../media/media14.m4a"/><Relationship Id="rId1" Type="http://schemas.microsoft.com/office/2007/relationships/media" Target="../media/media14.m4a"/><Relationship Id="rId6" Type="http://schemas.microsoft.com/office/2011/relationships/inkAction" Target="../ink/inkAction9.xml"/><Relationship Id="rId5" Type="http://schemas.openxmlformats.org/officeDocument/2006/relationships/image" Target="../media/image53.jp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7.wdp"/><Relationship Id="rId5" Type="http://schemas.openxmlformats.org/officeDocument/2006/relationships/image" Target="../media/image55.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1.xml"/><Relationship Id="rId7" Type="http://schemas.openxmlformats.org/officeDocument/2006/relationships/image" Target="../media/image58.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7.png"/><Relationship Id="rId11" Type="http://schemas.openxmlformats.org/officeDocument/2006/relationships/image" Target="../media/image6.png"/><Relationship Id="rId5" Type="http://schemas.openxmlformats.org/officeDocument/2006/relationships/image" Target="../media/image56.png"/><Relationship Id="rId10" Type="http://schemas.microsoft.com/office/2007/relationships/hdphoto" Target="../media/hdphoto8.wdp"/><Relationship Id="rId4" Type="http://schemas.openxmlformats.org/officeDocument/2006/relationships/notesSlide" Target="../notesSlides/notesSlide24.xml"/><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23.tiff"/><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26.jp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microsoft.com/office/2011/relationships/inkAction" Target="../ink/inkAction10.xml"/><Relationship Id="rId3" Type="http://schemas.openxmlformats.org/officeDocument/2006/relationships/slideLayout" Target="../slideLayouts/slideLayout3.xml"/><Relationship Id="rId7" Type="http://schemas.microsoft.com/office/2007/relationships/hdphoto" Target="../media/hdphoto10.wdp"/><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4.png"/><Relationship Id="rId5" Type="http://schemas.openxmlformats.org/officeDocument/2006/relationships/image" Target="../media/image61.jpeg"/><Relationship Id="rId10" Type="http://schemas.openxmlformats.org/officeDocument/2006/relationships/image" Target="../media/image6.png"/><Relationship Id="rId4" Type="http://schemas.openxmlformats.org/officeDocument/2006/relationships/image" Target="../media/image63.png"/><Relationship Id="rId9" Type="http://schemas.openxmlformats.org/officeDocument/2006/relationships/image" Target="../media/image65.pn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3.xml"/><Relationship Id="rId7" Type="http://schemas.microsoft.com/office/2011/relationships/inkAction" Target="../ink/inkAction11.xml"/><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11.wdp"/><Relationship Id="rId5" Type="http://schemas.openxmlformats.org/officeDocument/2006/relationships/image" Target="../media/image66.png"/><Relationship Id="rId4" Type="http://schemas.openxmlformats.org/officeDocument/2006/relationships/notesSlide" Target="../notesSlides/notesSlide30.xml"/><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3.xml"/><Relationship Id="rId7" Type="http://schemas.microsoft.com/office/2011/relationships/inkAction" Target="../ink/inkAction12.xml"/><Relationship Id="rId2" Type="http://schemas.openxmlformats.org/officeDocument/2006/relationships/audio" Target="../media/media22.m4a"/><Relationship Id="rId1" Type="http://schemas.microsoft.com/office/2007/relationships/media" Target="../media/media22.m4a"/><Relationship Id="rId6" Type="http://schemas.microsoft.com/office/2007/relationships/hdphoto" Target="../media/hdphoto9.wdp"/><Relationship Id="rId5" Type="http://schemas.openxmlformats.org/officeDocument/2006/relationships/image" Target="../media/image62.png"/><Relationship Id="rId4" Type="http://schemas.openxmlformats.org/officeDocument/2006/relationships/notesSlide" Target="../notesSlides/notesSlide31.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520" y="0"/>
            <a:ext cx="9252520" cy="7571303"/>
          </a:xfrm>
          <a:prstGeom prst="rect">
            <a:avLst/>
          </a:prstGeom>
          <a:noFill/>
        </p:spPr>
        <p:txBody>
          <a:bodyPr wrap="square" rtlCol="0">
            <a:spAutoFit/>
          </a:bodyPr>
          <a:lstStyle/>
          <a:p>
            <a:r>
              <a:rPr lang="en-GB" sz="900" dirty="0">
                <a:solidFill>
                  <a:schemeClr val="bg1">
                    <a:lumMod val="85000"/>
                  </a:schemeClr>
                </a:solidFill>
              </a:rPr>
              <a:t>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a:t>
            </a:r>
          </a:p>
        </p:txBody>
      </p:sp>
      <p:pic>
        <p:nvPicPr>
          <p:cNvPr id="1026" name="Picture 2" descr="pixl-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4624"/>
            <a:ext cx="1639040" cy="792088"/>
          </a:xfrm>
          <a:prstGeom prst="rect">
            <a:avLst/>
          </a:prstGeom>
          <a:noFill/>
          <a:ln w="9525">
            <a:solidFill>
              <a:srgbClr val="000000"/>
            </a:solidFill>
            <a:miter lim="800000"/>
            <a:headEnd/>
            <a:tailEnd/>
          </a:ln>
          <a:effectLst>
            <a:outerShdw dist="107763" dir="27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Lst>
        </p:spPr>
      </p:pic>
      <p:sp>
        <p:nvSpPr>
          <p:cNvPr id="5" name="Text Box 3"/>
          <p:cNvSpPr txBox="1">
            <a:spLocks noChangeArrowheads="1"/>
          </p:cNvSpPr>
          <p:nvPr/>
        </p:nvSpPr>
        <p:spPr bwMode="auto">
          <a:xfrm>
            <a:off x="215516" y="5217942"/>
            <a:ext cx="8820979" cy="887304"/>
          </a:xfrm>
          <a:prstGeom prst="rect">
            <a:avLst/>
          </a:prstGeom>
          <a:solidFill>
            <a:srgbClr val="FFFFFF"/>
          </a:solidFill>
          <a:ln w="38100" cmpd="dbl">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This resource is strictly for the use of member schools for as long as they remain members of The PiXL Club. It may not be copied, sold nor transferred to a third party or used by the school after membership ceases. Until such time it may be freely used within the member school.</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All opinions and contributions are those of the authors. The contents of this resource are not connected with nor endorsed by any other company, organisation or institution.</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TextBox 5"/>
          <p:cNvSpPr txBox="1"/>
          <p:nvPr/>
        </p:nvSpPr>
        <p:spPr>
          <a:xfrm>
            <a:off x="827584" y="6237312"/>
            <a:ext cx="7272808" cy="400110"/>
          </a:xfrm>
          <a:prstGeom prst="rect">
            <a:avLst/>
          </a:prstGeom>
          <a:noFill/>
        </p:spPr>
        <p:txBody>
          <a:bodyPr wrap="square" rtlCol="0">
            <a:spAutoFit/>
          </a:bodyPr>
          <a:lstStyle/>
          <a:p>
            <a:r>
              <a:rPr lang="en-US" sz="1000" u="sng" dirty="0">
                <a:hlinkClick r:id="rId6"/>
              </a:rPr>
              <a:t>www.pixl.org.uk</a:t>
            </a:r>
            <a:r>
              <a:rPr lang="en-US" sz="1000" dirty="0"/>
              <a:t>					The PiXL Club Ltd, Company number 07321607</a:t>
            </a:r>
            <a:endParaRPr lang="en-GB" sz="1000" dirty="0"/>
          </a:p>
          <a:p>
            <a:endParaRPr lang="en-GB" sz="1000" dirty="0"/>
          </a:p>
        </p:txBody>
      </p:sp>
      <p:sp>
        <p:nvSpPr>
          <p:cNvPr id="7" name="TextBox 6"/>
          <p:cNvSpPr txBox="1"/>
          <p:nvPr/>
        </p:nvSpPr>
        <p:spPr>
          <a:xfrm>
            <a:off x="2555775" y="4747322"/>
            <a:ext cx="3816424" cy="338554"/>
          </a:xfrm>
          <a:prstGeom prst="rect">
            <a:avLst/>
          </a:prstGeom>
          <a:noFill/>
        </p:spPr>
        <p:txBody>
          <a:bodyPr wrap="square" rtlCol="0">
            <a:spAutoFit/>
          </a:bodyPr>
          <a:lstStyle/>
          <a:p>
            <a:pPr algn="ctr"/>
            <a:r>
              <a:rPr lang="en-GB" sz="1600" dirty="0"/>
              <a:t>© Copyright The PiXL Club Ltd, 2017</a:t>
            </a:r>
          </a:p>
        </p:txBody>
      </p:sp>
      <p:sp>
        <p:nvSpPr>
          <p:cNvPr id="8" name="TextBox 7"/>
          <p:cNvSpPr txBox="1"/>
          <p:nvPr/>
        </p:nvSpPr>
        <p:spPr>
          <a:xfrm>
            <a:off x="233952" y="881336"/>
            <a:ext cx="8496943" cy="4188839"/>
          </a:xfrm>
          <a:prstGeom prst="rect">
            <a:avLst/>
          </a:prstGeom>
          <a:noFill/>
        </p:spPr>
        <p:txBody>
          <a:bodyPr wrap="square" rtlCol="0">
            <a:spAutoFit/>
          </a:bodyPr>
          <a:lstStyle/>
          <a:p>
            <a:pPr algn="ctr">
              <a:lnSpc>
                <a:spcPct val="115000"/>
              </a:lnSpc>
              <a:spcAft>
                <a:spcPts val="0"/>
              </a:spcAft>
            </a:pPr>
            <a:r>
              <a:rPr lang="en-GB" sz="7200" b="1" dirty="0"/>
              <a:t>PiXL KnowIT!</a:t>
            </a:r>
          </a:p>
          <a:p>
            <a:pPr algn="ctr">
              <a:lnSpc>
                <a:spcPct val="115000"/>
              </a:lnSpc>
              <a:spcAft>
                <a:spcPts val="0"/>
              </a:spcAft>
            </a:pPr>
            <a:r>
              <a:rPr lang="en-GB" sz="3600" b="1" dirty="0">
                <a:latin typeface="Arial" panose="020B0604020202020204" pitchFamily="34" charset="0"/>
                <a:ea typeface="Calibri" panose="020F0502020204030204" pitchFamily="34" charset="0"/>
                <a:cs typeface="Times New Roman" panose="02020603050405020304" pitchFamily="18" charset="0"/>
              </a:rPr>
              <a:t>GCSE Physics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r>
              <a:rPr lang="en-GB" dirty="0"/>
              <a:t> </a:t>
            </a:r>
          </a:p>
          <a:p>
            <a:pPr algn="ctr"/>
            <a:endParaRPr lang="en-GB" dirty="0"/>
          </a:p>
          <a:p>
            <a:pPr algn="ctr"/>
            <a:r>
              <a:rPr lang="en-GB" sz="4400" b="1" dirty="0">
                <a:solidFill>
                  <a:schemeClr val="accent2"/>
                </a:solidFill>
              </a:rPr>
              <a:t>AQA Topic – P4 Atomic structure and Radiation</a:t>
            </a:r>
            <a:r>
              <a:rPr lang="en-GB" dirty="0"/>
              <a:t>  </a:t>
            </a:r>
          </a:p>
          <a:p>
            <a:pPr algn="ctr"/>
            <a:r>
              <a:rPr lang="en-GB" dirty="0"/>
              <a:t> </a:t>
            </a:r>
          </a:p>
        </p:txBody>
      </p:sp>
      <p:pic>
        <p:nvPicPr>
          <p:cNvPr id="9" name="374f7cfc-9279-43ad-9851-155d90395642" descr="image00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5552" y="58096"/>
            <a:ext cx="1484057" cy="1104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174DC733-8F7A-4D6F-91ED-8A3DDE2154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29374378"/>
      </p:ext>
    </p:extLst>
  </p:cSld>
  <p:clrMapOvr>
    <a:masterClrMapping/>
  </p:clrMapOvr>
  <mc:AlternateContent xmlns:mc="http://schemas.openxmlformats.org/markup-compatibility/2006">
    <mc:Choice xmlns:p14="http://schemas.microsoft.com/office/powerpoint/2010/main" Requires="p14">
      <p:transition spd="slow" p14:dur="2000" advTm="119765"/>
    </mc:Choice>
    <mc:Fallback>
      <p:transition spd="slow" advTm="119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77EB6-5057-4682-85F2-622D08223BF9}"/>
              </a:ext>
            </a:extLst>
          </p:cNvPr>
          <p:cNvSpPr>
            <a:spLocks noGrp="1"/>
          </p:cNvSpPr>
          <p:nvPr>
            <p:ph type="title"/>
          </p:nvPr>
        </p:nvSpPr>
        <p:spPr>
          <a:xfrm>
            <a:off x="2843808" y="220061"/>
            <a:ext cx="5122912" cy="504056"/>
          </a:xfrm>
        </p:spPr>
        <p:txBody>
          <a:bodyPr anchor="t"/>
          <a:lstStyle/>
          <a:p>
            <a:r>
              <a:rPr lang="en-GB" sz="2400" dirty="0">
                <a:latin typeface="+mn-lt"/>
              </a:rPr>
              <a:t>         </a:t>
            </a:r>
            <a:endParaRPr lang="en-GB" sz="2400" b="1" dirty="0">
              <a:solidFill>
                <a:schemeClr val="accent6">
                  <a:lumMod val="75000"/>
                </a:schemeClr>
              </a:solidFill>
              <a:latin typeface="+mn-lt"/>
            </a:endParaRPr>
          </a:p>
        </p:txBody>
      </p:sp>
      <p:sp>
        <p:nvSpPr>
          <p:cNvPr id="4" name="Rectangle 3">
            <a:extLst>
              <a:ext uri="{FF2B5EF4-FFF2-40B4-BE49-F238E27FC236}">
                <a16:creationId xmlns:a16="http://schemas.microsoft.com/office/drawing/2014/main" id="{B2BE3DE0-DCDF-4D5C-BA0E-0B02FF3D4BDC}"/>
              </a:ext>
            </a:extLst>
          </p:cNvPr>
          <p:cNvSpPr/>
          <p:nvPr/>
        </p:nvSpPr>
        <p:spPr>
          <a:xfrm>
            <a:off x="1115616" y="220061"/>
            <a:ext cx="7272809" cy="415498"/>
          </a:xfrm>
          <a:prstGeom prst="rect">
            <a:avLst/>
          </a:prstGeom>
        </p:spPr>
        <p:txBody>
          <a:bodyPr wrap="square">
            <a:spAutoFit/>
          </a:bodyPr>
          <a:lstStyle/>
          <a:p>
            <a:r>
              <a:rPr lang="en-US" sz="2100" b="1" dirty="0">
                <a:solidFill>
                  <a:schemeClr val="accent6"/>
                </a:solidFill>
              </a:rPr>
              <a:t>Atoms and isotopes – Development of the model of the atom</a:t>
            </a:r>
            <a:endParaRPr lang="en-GB" sz="2100" dirty="0"/>
          </a:p>
        </p:txBody>
      </p:sp>
      <p:sp>
        <p:nvSpPr>
          <p:cNvPr id="5" name="Text Placeholder 4">
            <a:extLst>
              <a:ext uri="{FF2B5EF4-FFF2-40B4-BE49-F238E27FC236}">
                <a16:creationId xmlns:a16="http://schemas.microsoft.com/office/drawing/2014/main" id="{2AE240C5-734B-40FE-A0A9-7677623899C7}"/>
              </a:ext>
            </a:extLst>
          </p:cNvPr>
          <p:cNvSpPr>
            <a:spLocks noGrp="1"/>
          </p:cNvSpPr>
          <p:nvPr>
            <p:ph type="body" idx="1"/>
          </p:nvPr>
        </p:nvSpPr>
        <p:spPr>
          <a:xfrm>
            <a:off x="1859508" y="925373"/>
            <a:ext cx="5424985" cy="343387"/>
          </a:xfrm>
          <a:solidFill>
            <a:schemeClr val="accent6">
              <a:lumMod val="75000"/>
            </a:schemeClr>
          </a:solidFill>
        </p:spPr>
        <p:txBody>
          <a:bodyPr/>
          <a:lstStyle/>
          <a:p>
            <a:r>
              <a:rPr lang="en-GB" dirty="0"/>
              <a:t>Rutherford’s alpha scattering experiment</a:t>
            </a:r>
          </a:p>
        </p:txBody>
      </p:sp>
      <p:pic>
        <p:nvPicPr>
          <p:cNvPr id="6" name="Picture 5">
            <a:extLst>
              <a:ext uri="{FF2B5EF4-FFF2-40B4-BE49-F238E27FC236}">
                <a16:creationId xmlns:a16="http://schemas.microsoft.com/office/drawing/2014/main" id="{49CE15F3-564A-4CA6-8146-1E656F9965D8}"/>
              </a:ext>
            </a:extLst>
          </p:cNvPr>
          <p:cNvPicPr>
            <a:picLocks noChangeAspect="1"/>
          </p:cNvPicPr>
          <p:nvPr/>
        </p:nvPicPr>
        <p:blipFill rotWithShape="1">
          <a:blip r:embed="rId3">
            <a:extLst>
              <a:ext uri="{28A0092B-C50C-407E-A947-70E740481C1C}">
                <a14:useLocalDpi xmlns:a14="http://schemas.microsoft.com/office/drawing/2010/main" val="0"/>
              </a:ext>
            </a:extLst>
          </a:blip>
          <a:srcRect t="-2611" b="-1"/>
          <a:stretch/>
        </p:blipFill>
        <p:spPr>
          <a:xfrm>
            <a:off x="2699792" y="2673804"/>
            <a:ext cx="3348410" cy="2829869"/>
          </a:xfrm>
          <a:prstGeom prst="rect">
            <a:avLst/>
          </a:prstGeom>
        </p:spPr>
      </p:pic>
      <p:cxnSp>
        <p:nvCxnSpPr>
          <p:cNvPr id="8" name="Straight Arrow Connector 7">
            <a:extLst>
              <a:ext uri="{FF2B5EF4-FFF2-40B4-BE49-F238E27FC236}">
                <a16:creationId xmlns:a16="http://schemas.microsoft.com/office/drawing/2014/main" id="{E1CC05A4-ACE8-43FE-ABEC-410A5500C39F}"/>
              </a:ext>
            </a:extLst>
          </p:cNvPr>
          <p:cNvCxnSpPr>
            <a:cxnSpLocks/>
          </p:cNvCxnSpPr>
          <p:nvPr/>
        </p:nvCxnSpPr>
        <p:spPr>
          <a:xfrm flipV="1">
            <a:off x="3563888" y="4221088"/>
            <a:ext cx="432048" cy="288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04181CE-8CD0-43AA-869E-4D2B8F198FEF}"/>
              </a:ext>
            </a:extLst>
          </p:cNvPr>
          <p:cNvSpPr txBox="1"/>
          <p:nvPr/>
        </p:nvSpPr>
        <p:spPr>
          <a:xfrm>
            <a:off x="827584" y="1310823"/>
            <a:ext cx="7488832" cy="400110"/>
          </a:xfrm>
          <a:prstGeom prst="rect">
            <a:avLst/>
          </a:prstGeom>
          <a:noFill/>
        </p:spPr>
        <p:txBody>
          <a:bodyPr wrap="square" rtlCol="0">
            <a:spAutoFit/>
          </a:bodyPr>
          <a:lstStyle/>
          <a:p>
            <a:pPr algn="ctr"/>
            <a:r>
              <a:rPr lang="en-GB" sz="2000" dirty="0"/>
              <a:t>A beam of alpha particles are directed at a very thin gold foil screen.</a:t>
            </a:r>
          </a:p>
        </p:txBody>
      </p:sp>
      <p:sp>
        <p:nvSpPr>
          <p:cNvPr id="13" name="Right Brace 12">
            <a:extLst>
              <a:ext uri="{FF2B5EF4-FFF2-40B4-BE49-F238E27FC236}">
                <a16:creationId xmlns:a16="http://schemas.microsoft.com/office/drawing/2014/main" id="{2C3A7C08-D6C4-489B-B573-EF3B5B2881D5}"/>
              </a:ext>
            </a:extLst>
          </p:cNvPr>
          <p:cNvSpPr/>
          <p:nvPr/>
        </p:nvSpPr>
        <p:spPr>
          <a:xfrm rot="18099113">
            <a:off x="5772300" y="2318581"/>
            <a:ext cx="288032" cy="1008112"/>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9AE2EF6A-BF79-4B30-87E1-C20575CD8837}"/>
              </a:ext>
            </a:extLst>
          </p:cNvPr>
          <p:cNvSpPr txBox="1"/>
          <p:nvPr/>
        </p:nvSpPr>
        <p:spPr>
          <a:xfrm>
            <a:off x="6660232" y="2060848"/>
            <a:ext cx="2232248" cy="1938992"/>
          </a:xfrm>
          <a:prstGeom prst="rect">
            <a:avLst/>
          </a:prstGeom>
          <a:noFill/>
          <a:ln w="25400">
            <a:solidFill>
              <a:schemeClr val="accent6">
                <a:lumMod val="75000"/>
              </a:schemeClr>
            </a:solidFill>
          </a:ln>
        </p:spPr>
        <p:txBody>
          <a:bodyPr wrap="square" rtlCol="0">
            <a:spAutoFit/>
          </a:bodyPr>
          <a:lstStyle/>
          <a:p>
            <a:r>
              <a:rPr lang="en-GB" sz="2000" dirty="0"/>
              <a:t>Most (99.99%) of the alpha particles pass straight through the gold foil unaffected by its presence.</a:t>
            </a:r>
          </a:p>
        </p:txBody>
      </p:sp>
      <p:sp>
        <p:nvSpPr>
          <p:cNvPr id="15" name="TextBox 14">
            <a:extLst>
              <a:ext uri="{FF2B5EF4-FFF2-40B4-BE49-F238E27FC236}">
                <a16:creationId xmlns:a16="http://schemas.microsoft.com/office/drawing/2014/main" id="{1BEF80E7-CFBA-432A-8754-CCE2EABF3DB0}"/>
              </a:ext>
            </a:extLst>
          </p:cNvPr>
          <p:cNvSpPr txBox="1"/>
          <p:nvPr/>
        </p:nvSpPr>
        <p:spPr>
          <a:xfrm>
            <a:off x="323528" y="2030122"/>
            <a:ext cx="2592288" cy="1323439"/>
          </a:xfrm>
          <a:prstGeom prst="rect">
            <a:avLst/>
          </a:prstGeom>
          <a:noFill/>
          <a:ln w="25400">
            <a:solidFill>
              <a:schemeClr val="accent6">
                <a:lumMod val="75000"/>
              </a:schemeClr>
            </a:solidFill>
          </a:ln>
        </p:spPr>
        <p:txBody>
          <a:bodyPr wrap="square" rtlCol="0">
            <a:spAutoFit/>
          </a:bodyPr>
          <a:lstStyle/>
          <a:p>
            <a:r>
              <a:rPr lang="en-GB" sz="2000" dirty="0"/>
              <a:t>A few (+) alpha particles are deflected by a positive nucleus within the gold atoms.</a:t>
            </a:r>
          </a:p>
        </p:txBody>
      </p:sp>
      <p:sp>
        <p:nvSpPr>
          <p:cNvPr id="16" name="TextBox 15">
            <a:extLst>
              <a:ext uri="{FF2B5EF4-FFF2-40B4-BE49-F238E27FC236}">
                <a16:creationId xmlns:a16="http://schemas.microsoft.com/office/drawing/2014/main" id="{B6B11476-66E1-4328-9D0C-574E13F9367A}"/>
              </a:ext>
            </a:extLst>
          </p:cNvPr>
          <p:cNvSpPr txBox="1"/>
          <p:nvPr/>
        </p:nvSpPr>
        <p:spPr>
          <a:xfrm>
            <a:off x="6696236" y="4088738"/>
            <a:ext cx="2160240" cy="1938992"/>
          </a:xfrm>
          <a:prstGeom prst="rect">
            <a:avLst/>
          </a:prstGeom>
          <a:noFill/>
          <a:ln w="25400">
            <a:solidFill>
              <a:schemeClr val="accent6">
                <a:lumMod val="75000"/>
              </a:schemeClr>
            </a:solidFill>
          </a:ln>
        </p:spPr>
        <p:txBody>
          <a:bodyPr wrap="square" rtlCol="0">
            <a:spAutoFit/>
          </a:bodyPr>
          <a:lstStyle/>
          <a:p>
            <a:r>
              <a:rPr lang="en-GB" sz="2000" dirty="0"/>
              <a:t>A tiny number of alpha particles are reflected because they collide with the nucleus of the gold atoms.</a:t>
            </a:r>
          </a:p>
        </p:txBody>
      </p:sp>
      <p:cxnSp>
        <p:nvCxnSpPr>
          <p:cNvPr id="18" name="Connector: Curved 17">
            <a:extLst>
              <a:ext uri="{FF2B5EF4-FFF2-40B4-BE49-F238E27FC236}">
                <a16:creationId xmlns:a16="http://schemas.microsoft.com/office/drawing/2014/main" id="{5985F97A-1330-4734-BAC9-F9E6F1A43432}"/>
              </a:ext>
            </a:extLst>
          </p:cNvPr>
          <p:cNvCxnSpPr>
            <a:cxnSpLocks/>
          </p:cNvCxnSpPr>
          <p:nvPr/>
        </p:nvCxnSpPr>
        <p:spPr>
          <a:xfrm>
            <a:off x="2915816" y="3043136"/>
            <a:ext cx="792088" cy="241848"/>
          </a:xfrm>
          <a:prstGeom prst="curved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A1F59F7-B101-4043-B37E-9B11D9FA8B98}"/>
              </a:ext>
            </a:extLst>
          </p:cNvPr>
          <p:cNvSpPr txBox="1"/>
          <p:nvPr/>
        </p:nvSpPr>
        <p:spPr>
          <a:xfrm>
            <a:off x="2987824" y="2579360"/>
            <a:ext cx="576064" cy="369332"/>
          </a:xfrm>
          <a:prstGeom prst="rect">
            <a:avLst/>
          </a:prstGeom>
          <a:solidFill>
            <a:schemeClr val="bg1"/>
          </a:solidFill>
        </p:spPr>
        <p:txBody>
          <a:bodyPr wrap="square" rtlCol="0">
            <a:spAutoFit/>
          </a:bodyPr>
          <a:lstStyle/>
          <a:p>
            <a:endParaRPr lang="en-GB" dirty="0"/>
          </a:p>
        </p:txBody>
      </p:sp>
      <p:cxnSp>
        <p:nvCxnSpPr>
          <p:cNvPr id="21" name="Connector: Curved 20">
            <a:extLst>
              <a:ext uri="{FF2B5EF4-FFF2-40B4-BE49-F238E27FC236}">
                <a16:creationId xmlns:a16="http://schemas.microsoft.com/office/drawing/2014/main" id="{0BFAAF2C-D0AD-45C6-971C-FC2EC05DF669}"/>
              </a:ext>
            </a:extLst>
          </p:cNvPr>
          <p:cNvCxnSpPr>
            <a:cxnSpLocks/>
          </p:cNvCxnSpPr>
          <p:nvPr/>
        </p:nvCxnSpPr>
        <p:spPr>
          <a:xfrm rot="10800000">
            <a:off x="4989824" y="3946770"/>
            <a:ext cx="1670409" cy="435477"/>
          </a:xfrm>
          <a:prstGeom prst="curved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2BC7C104-13B0-4F41-A042-E5A6739DE90B}"/>
              </a:ext>
            </a:extLst>
          </p:cNvPr>
          <p:cNvCxnSpPr>
            <a:cxnSpLocks/>
          </p:cNvCxnSpPr>
          <p:nvPr/>
        </p:nvCxnSpPr>
        <p:spPr>
          <a:xfrm flipV="1">
            <a:off x="6039211" y="2263095"/>
            <a:ext cx="477005" cy="351251"/>
          </a:xfrm>
          <a:prstGeom prst="curved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CFF8C7E-2D17-40AF-A0EC-388EBA8D4B14}"/>
              </a:ext>
            </a:extLst>
          </p:cNvPr>
          <p:cNvSpPr txBox="1"/>
          <p:nvPr/>
        </p:nvSpPr>
        <p:spPr>
          <a:xfrm>
            <a:off x="323528" y="5552348"/>
            <a:ext cx="6097441"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sz="2000" b="1" dirty="0"/>
              <a:t>Rutherford concluded that the gold atoms are mostly empty space with a positively charged nucleus that contains nearly all the mass of the atom.</a:t>
            </a:r>
          </a:p>
        </p:txBody>
      </p:sp>
      <p:sp>
        <p:nvSpPr>
          <p:cNvPr id="40" name="TextBox 39">
            <a:extLst>
              <a:ext uri="{FF2B5EF4-FFF2-40B4-BE49-F238E27FC236}">
                <a16:creationId xmlns:a16="http://schemas.microsoft.com/office/drawing/2014/main" id="{7AC0F52E-C0B7-47EE-BF73-0E0A9C367AF9}"/>
              </a:ext>
            </a:extLst>
          </p:cNvPr>
          <p:cNvSpPr txBox="1"/>
          <p:nvPr/>
        </p:nvSpPr>
        <p:spPr>
          <a:xfrm>
            <a:off x="3563888" y="5157192"/>
            <a:ext cx="1944216" cy="261610"/>
          </a:xfrm>
          <a:prstGeom prst="rect">
            <a:avLst/>
          </a:prstGeom>
          <a:noFill/>
        </p:spPr>
        <p:txBody>
          <a:bodyPr wrap="square" rtlCol="0">
            <a:spAutoFit/>
          </a:bodyPr>
          <a:lstStyle/>
          <a:p>
            <a:r>
              <a:rPr lang="en-GB" sz="1100" dirty="0"/>
              <a:t>(</a:t>
            </a:r>
            <a:r>
              <a:rPr lang="el-GR" sz="1100" dirty="0"/>
              <a:t>α</a:t>
            </a:r>
            <a:r>
              <a:rPr lang="en-GB" sz="1100" dirty="0"/>
              <a:t> particles have a + charge)</a:t>
            </a:r>
          </a:p>
        </p:txBody>
      </p:sp>
    </p:spTree>
    <p:extLst>
      <p:ext uri="{BB962C8B-B14F-4D97-AF65-F5344CB8AC3E}">
        <p14:creationId xmlns:p14="http://schemas.microsoft.com/office/powerpoint/2010/main" val="406931680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6063198"/>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r>
              <a:rPr lang="en-GB" sz="3600" b="1" dirty="0">
                <a:solidFill>
                  <a:schemeClr val="tx1">
                    <a:lumMod val="50000"/>
                    <a:lumOff val="50000"/>
                  </a:schemeClr>
                </a:solidFill>
              </a:rPr>
              <a:t>Atoms and isotopes</a:t>
            </a:r>
          </a:p>
          <a:p>
            <a:pPr marL="457200" indent="-457200">
              <a:lnSpc>
                <a:spcPct val="150000"/>
              </a:lnSpc>
              <a:buFont typeface="Arial" charset="0"/>
              <a:buChar char="•"/>
            </a:pPr>
            <a:r>
              <a:rPr lang="en-GB" sz="2400" b="1" dirty="0">
                <a:solidFill>
                  <a:schemeClr val="tx1">
                    <a:lumMod val="50000"/>
                    <a:lumOff val="50000"/>
                  </a:schemeClr>
                </a:solidFill>
              </a:rPr>
              <a:t>Structure of an atom</a:t>
            </a:r>
          </a:p>
          <a:p>
            <a:pPr marL="457200" indent="-457200">
              <a:lnSpc>
                <a:spcPct val="150000"/>
              </a:lnSpc>
              <a:buFont typeface="Arial" charset="0"/>
              <a:buChar char="•"/>
            </a:pPr>
            <a:r>
              <a:rPr lang="en-GB" sz="2400" b="1" dirty="0">
                <a:solidFill>
                  <a:schemeClr val="tx1">
                    <a:lumMod val="50000"/>
                    <a:lumOff val="50000"/>
                  </a:schemeClr>
                </a:solidFill>
              </a:rPr>
              <a:t>Mass number, atomic number </a:t>
            </a:r>
          </a:p>
          <a:p>
            <a:pPr>
              <a:lnSpc>
                <a:spcPct val="150000"/>
              </a:lnSpc>
            </a:pPr>
            <a:r>
              <a:rPr lang="en-GB" sz="2400" b="1" dirty="0">
                <a:solidFill>
                  <a:schemeClr val="tx1">
                    <a:lumMod val="50000"/>
                    <a:lumOff val="50000"/>
                  </a:schemeClr>
                </a:solidFill>
              </a:rPr>
              <a:t>      and isotopes</a:t>
            </a:r>
          </a:p>
          <a:p>
            <a:pPr marL="342900" indent="-342900">
              <a:lnSpc>
                <a:spcPct val="150000"/>
              </a:lnSpc>
              <a:buFont typeface="Arial" panose="020B0604020202020204" pitchFamily="34" charset="0"/>
              <a:buChar char="•"/>
            </a:pPr>
            <a:r>
              <a:rPr lang="en-GB" sz="2400" b="1" dirty="0">
                <a:solidFill>
                  <a:schemeClr val="tx1">
                    <a:lumMod val="50000"/>
                    <a:lumOff val="50000"/>
                  </a:schemeClr>
                </a:solidFill>
              </a:rPr>
              <a:t> Development of the model of</a:t>
            </a:r>
          </a:p>
          <a:p>
            <a:pPr>
              <a:lnSpc>
                <a:spcPct val="150000"/>
              </a:lnSpc>
            </a:pPr>
            <a:r>
              <a:rPr lang="en-GB" sz="2400" b="1" dirty="0">
                <a:solidFill>
                  <a:schemeClr val="tx1">
                    <a:lumMod val="50000"/>
                    <a:lumOff val="50000"/>
                  </a:schemeClr>
                </a:solidFill>
              </a:rPr>
              <a:t>      the atom.</a:t>
            </a:r>
          </a:p>
          <a:p>
            <a:endParaRPr lang="en-GB" dirty="0"/>
          </a:p>
          <a:p>
            <a:endParaRPr lang="en-GB" sz="2800" dirty="0">
              <a:solidFill>
                <a:schemeClr val="tx1">
                  <a:lumMod val="50000"/>
                  <a:lumOff val="50000"/>
                </a:schemeClr>
              </a:solidFill>
            </a:endParaRPr>
          </a:p>
          <a:p>
            <a:endParaRPr lang="en-GB" dirty="0"/>
          </a:p>
        </p:txBody>
      </p:sp>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4211960" y="886544"/>
            <a:ext cx="4914900" cy="5638800"/>
          </a:xfrm>
          <a:prstGeom prst="rect">
            <a:avLst/>
          </a:prstGeom>
        </p:spPr>
      </p:pic>
      <p:pic>
        <p:nvPicPr>
          <p:cNvPr id="2" name="Audio 1">
            <a:hlinkClick r:id="" action="ppaction://media"/>
            <a:extLst>
              <a:ext uri="{FF2B5EF4-FFF2-40B4-BE49-F238E27FC236}">
                <a16:creationId xmlns:a16="http://schemas.microsoft.com/office/drawing/2014/main" id="{154300DC-CA9E-4784-A914-ECDB7F0568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4288455"/>
      </p:ext>
    </p:extLst>
  </p:cSld>
  <p:clrMapOvr>
    <a:masterClrMapping/>
  </p:clrMapOvr>
  <mc:AlternateContent xmlns:mc="http://schemas.openxmlformats.org/markup-compatibility/2006">
    <mc:Choice xmlns:p14="http://schemas.microsoft.com/office/powerpoint/2010/main" Requires="p14">
      <p:transition spd="slow" p14:dur="2000" advTm="53562"/>
    </mc:Choice>
    <mc:Fallback>
      <p:transition spd="slow" advTm="5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0"/>
            <a:ext cx="6444208" cy="657041"/>
          </a:xfrm>
        </p:spPr>
        <p:txBody>
          <a:bodyPr>
            <a:noAutofit/>
          </a:bodyPr>
          <a:lstStyle/>
          <a:p>
            <a:pPr marL="342900" lvl="1" algn="l" defTabSz="342900" rtl="0">
              <a:spcBef>
                <a:spcPct val="20000"/>
              </a:spcBef>
            </a:pPr>
            <a:r>
              <a:rPr lang="en-US" sz="2400" b="1" dirty="0">
                <a:solidFill>
                  <a:schemeClr val="accent6"/>
                </a:solidFill>
              </a:rPr>
              <a:t>              Atoms and isotopes - </a:t>
            </a:r>
            <a:r>
              <a:rPr lang="en-US" sz="2400" b="1" dirty="0">
                <a:solidFill>
                  <a:schemeClr val="tx1"/>
                </a:solidFill>
              </a:rPr>
              <a:t>Question</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78936" y="76470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3" name="TextBox 2">
            <a:extLst>
              <a:ext uri="{FF2B5EF4-FFF2-40B4-BE49-F238E27FC236}">
                <a16:creationId xmlns:a16="http://schemas.microsoft.com/office/drawing/2014/main" id="{1441F823-2E8A-492C-A01B-A7FB8C258CD9}"/>
              </a:ext>
            </a:extLst>
          </p:cNvPr>
          <p:cNvSpPr txBox="1"/>
          <p:nvPr/>
        </p:nvSpPr>
        <p:spPr>
          <a:xfrm>
            <a:off x="178936" y="764704"/>
            <a:ext cx="8641536" cy="5632311"/>
          </a:xfrm>
          <a:prstGeom prst="rect">
            <a:avLst/>
          </a:prstGeom>
          <a:noFill/>
        </p:spPr>
        <p:txBody>
          <a:bodyPr wrap="square" rtlCol="0">
            <a:spAutoFit/>
          </a:bodyPr>
          <a:lstStyle/>
          <a:p>
            <a:pPr marL="342900" indent="-342900">
              <a:buAutoNum type="arabicPeriod"/>
            </a:pPr>
            <a:r>
              <a:rPr lang="en-GB" sz="2000" dirty="0"/>
              <a:t>The diameter of an atom is about 0.000 000 000 2 m. What is this distance in standard form? </a:t>
            </a:r>
          </a:p>
          <a:p>
            <a:pPr marL="342900" indent="-342900">
              <a:buAutoNum type="arabicPeriod"/>
            </a:pPr>
            <a:endParaRPr lang="en-GB" sz="2000" dirty="0"/>
          </a:p>
          <a:p>
            <a:pPr marL="342900" indent="-342900">
              <a:buAutoNum type="arabicPeriod"/>
            </a:pPr>
            <a:r>
              <a:rPr lang="en-GB" sz="2000" dirty="0"/>
              <a:t>What is the nucleus of an atom composed of?</a:t>
            </a:r>
          </a:p>
          <a:p>
            <a:pPr marL="342900" indent="-342900">
              <a:buAutoNum type="arabicPeriod"/>
            </a:pPr>
            <a:endParaRPr lang="en-GB" sz="2000" dirty="0"/>
          </a:p>
          <a:p>
            <a:pPr marL="342900" indent="-342900">
              <a:buAutoNum type="arabicPeriod"/>
            </a:pPr>
            <a:r>
              <a:rPr lang="en-GB" sz="2000" dirty="0"/>
              <a:t>Describe what happens when an electron drops to a lower energy level in an atom.</a:t>
            </a:r>
          </a:p>
          <a:p>
            <a:pPr marL="342900" indent="-342900">
              <a:buAutoNum type="arabicPeriod"/>
            </a:pPr>
            <a:endParaRPr lang="en-GB" sz="2000" dirty="0"/>
          </a:p>
          <a:p>
            <a:pPr marL="342900" indent="-342900">
              <a:buAutoNum type="arabicPeriod"/>
            </a:pPr>
            <a:r>
              <a:rPr lang="en-GB" sz="2000" dirty="0"/>
              <a:t>An atom of sodium is represented by: </a:t>
            </a:r>
          </a:p>
          <a:p>
            <a:pPr marL="342900" indent="-342900">
              <a:buAutoNum type="arabicPeriod"/>
            </a:pPr>
            <a:endParaRPr lang="en-GB" sz="2000" dirty="0"/>
          </a:p>
          <a:p>
            <a:pPr marL="342900" indent="-342900">
              <a:buAutoNum type="arabicPeriod"/>
            </a:pPr>
            <a:endParaRPr lang="en-GB" sz="2000" dirty="0"/>
          </a:p>
          <a:p>
            <a:pPr lvl="1"/>
            <a:r>
              <a:rPr lang="en-GB" sz="2000" dirty="0"/>
              <a:t>Use this information to determine the number of protons, neutrons and   electrons in an atom of sodium.</a:t>
            </a:r>
          </a:p>
          <a:p>
            <a:pPr marL="342900" indent="-342900">
              <a:buAutoNum type="arabicPeriod"/>
            </a:pPr>
            <a:endParaRPr lang="en-GB" sz="2000" dirty="0"/>
          </a:p>
          <a:p>
            <a:pPr marL="342900" indent="-342900">
              <a:buAutoNum type="arabicPeriod"/>
            </a:pPr>
            <a:r>
              <a:rPr lang="en-GB" sz="2000" dirty="0"/>
              <a:t>What is the electrical charge attached to:</a:t>
            </a:r>
          </a:p>
          <a:p>
            <a:r>
              <a:rPr lang="en-GB" sz="2000" dirty="0"/>
              <a:t>		a neutron 	</a:t>
            </a:r>
            <a:r>
              <a:rPr lang="en-GB" sz="2000" b="1" dirty="0">
                <a:solidFill>
                  <a:srgbClr val="00B050"/>
                </a:solidFill>
              </a:rPr>
              <a:t>   </a:t>
            </a:r>
            <a:r>
              <a:rPr lang="en-GB" sz="2000" dirty="0"/>
              <a:t> </a:t>
            </a:r>
          </a:p>
          <a:p>
            <a:r>
              <a:rPr lang="en-GB" sz="2000" dirty="0"/>
              <a:t>		an electron	</a:t>
            </a:r>
            <a:r>
              <a:rPr lang="en-GB" sz="2000" b="1" dirty="0">
                <a:solidFill>
                  <a:srgbClr val="00B050"/>
                </a:solidFill>
              </a:rPr>
              <a:t> </a:t>
            </a:r>
            <a:endParaRPr lang="en-GB" sz="2000" dirty="0"/>
          </a:p>
          <a:p>
            <a:r>
              <a:rPr lang="en-GB" sz="2000" dirty="0"/>
              <a:t>		a proton </a:t>
            </a:r>
            <a:r>
              <a:rPr lang="en-GB" dirty="0"/>
              <a:t>		</a:t>
            </a:r>
            <a:r>
              <a:rPr lang="en-GB" b="1" dirty="0">
                <a:solidFill>
                  <a:srgbClr val="00B050"/>
                </a:solidFill>
              </a:rPr>
              <a:t> </a:t>
            </a:r>
          </a:p>
        </p:txBody>
      </p:sp>
      <p:pic>
        <p:nvPicPr>
          <p:cNvPr id="5" name="Picture 4" descr="Image result for symbol for sodium 23">
            <a:extLst>
              <a:ext uri="{FF2B5EF4-FFF2-40B4-BE49-F238E27FC236}">
                <a16:creationId xmlns:a16="http://schemas.microsoft.com/office/drawing/2014/main" id="{EADD2E22-80AA-415B-9B73-DB07D6A217E9}"/>
              </a:ext>
            </a:extLst>
          </p:cNvPr>
          <p:cNvPicPr/>
          <p:nvPr/>
        </p:nvPicPr>
        <p:blipFill rotWithShape="1">
          <a:blip r:embed="rId2" cstate="print">
            <a:extLst>
              <a:ext uri="{28A0092B-C50C-407E-A947-70E740481C1C}">
                <a14:useLocalDpi xmlns:a14="http://schemas.microsoft.com/office/drawing/2010/main" val="0"/>
              </a:ext>
            </a:extLst>
          </a:blip>
          <a:srcRect l="36557" t="19062" r="37686" b="61210"/>
          <a:stretch/>
        </p:blipFill>
        <p:spPr bwMode="auto">
          <a:xfrm>
            <a:off x="4788024" y="3426971"/>
            <a:ext cx="738188" cy="4958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5223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3888" y="0"/>
            <a:ext cx="5580112" cy="657041"/>
          </a:xfrm>
        </p:spPr>
        <p:txBody>
          <a:bodyPr>
            <a:noAutofit/>
          </a:bodyPr>
          <a:lstStyle/>
          <a:p>
            <a:pPr marL="342900" lvl="1" algn="l" defTabSz="342900" rtl="0">
              <a:spcBef>
                <a:spcPct val="20000"/>
              </a:spcBef>
            </a:pPr>
            <a:r>
              <a:rPr lang="en-US" sz="2400" b="1" dirty="0">
                <a:solidFill>
                  <a:schemeClr val="accent6"/>
                </a:solidFill>
              </a:rPr>
              <a:t>Atoms and isotopes  - </a:t>
            </a:r>
            <a:r>
              <a:rPr lang="en-US" sz="2400" b="1" dirty="0">
                <a:solidFill>
                  <a:schemeClr val="tx1"/>
                </a:solidFill>
              </a:rPr>
              <a:t>Question</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pic>
        <p:nvPicPr>
          <p:cNvPr id="5" name="Picture 4" descr="Image result for chemical symbols with whole atomic numbers">
            <a:extLst>
              <a:ext uri="{FF2B5EF4-FFF2-40B4-BE49-F238E27FC236}">
                <a16:creationId xmlns:a16="http://schemas.microsoft.com/office/drawing/2014/main" id="{A9E6FE9A-5070-49C1-AAE8-FB08EDD175D2}"/>
              </a:ext>
            </a:extLst>
          </p:cNvPr>
          <p:cNvPicPr/>
          <p:nvPr/>
        </p:nvPicPr>
        <p:blipFill rotWithShape="1">
          <a:blip r:embed="rId3" cstate="print">
            <a:extLst>
              <a:ext uri="{28A0092B-C50C-407E-A947-70E740481C1C}">
                <a14:useLocalDpi xmlns:a14="http://schemas.microsoft.com/office/drawing/2010/main" val="0"/>
              </a:ext>
            </a:extLst>
          </a:blip>
          <a:srcRect l="71286" t="12191" r="9439" b="60101"/>
          <a:stretch/>
        </p:blipFill>
        <p:spPr bwMode="auto">
          <a:xfrm>
            <a:off x="683568" y="1268760"/>
            <a:ext cx="768474" cy="739329"/>
          </a:xfrm>
          <a:prstGeom prst="rect">
            <a:avLst/>
          </a:prstGeom>
          <a:noFill/>
          <a:ln>
            <a:noFill/>
          </a:ln>
          <a:extLst>
            <a:ext uri="{53640926-AAD7-44D8-BBD7-CCE9431645EC}">
              <a14:shadowObscured xmlns:a14="http://schemas.microsoft.com/office/drawing/2010/main"/>
            </a:ext>
          </a:extLst>
        </p:spPr>
      </p:pic>
      <p:graphicFrame>
        <p:nvGraphicFramePr>
          <p:cNvPr id="3" name="Table 2">
            <a:extLst>
              <a:ext uri="{FF2B5EF4-FFF2-40B4-BE49-F238E27FC236}">
                <a16:creationId xmlns:a16="http://schemas.microsoft.com/office/drawing/2014/main" id="{FD7404AB-270A-43D0-9A08-4AE525047B57}"/>
              </a:ext>
            </a:extLst>
          </p:cNvPr>
          <p:cNvGraphicFramePr>
            <a:graphicFrameLocks noGrp="1"/>
          </p:cNvGraphicFramePr>
          <p:nvPr>
            <p:extLst>
              <p:ext uri="{D42A27DB-BD31-4B8C-83A1-F6EECF244321}">
                <p14:modId xmlns:p14="http://schemas.microsoft.com/office/powerpoint/2010/main" val="969394014"/>
              </p:ext>
            </p:extLst>
          </p:nvPr>
        </p:nvGraphicFramePr>
        <p:xfrm>
          <a:off x="683568" y="3009627"/>
          <a:ext cx="1152128" cy="803910"/>
        </p:xfrm>
        <a:graphic>
          <a:graphicData uri="http://schemas.openxmlformats.org/drawingml/2006/table">
            <a:tbl>
              <a:tblPr firstRow="1" firstCol="1" bandRow="1">
                <a:tableStyleId>{5C22544A-7EE6-4342-B048-85BDC9FD1C3A}</a:tableStyleId>
              </a:tblPr>
              <a:tblGrid>
                <a:gridCol w="288032">
                  <a:extLst>
                    <a:ext uri="{9D8B030D-6E8A-4147-A177-3AD203B41FA5}">
                      <a16:colId xmlns:a16="http://schemas.microsoft.com/office/drawing/2014/main" val="2096365003"/>
                    </a:ext>
                  </a:extLst>
                </a:gridCol>
                <a:gridCol w="864096">
                  <a:extLst>
                    <a:ext uri="{9D8B030D-6E8A-4147-A177-3AD203B41FA5}">
                      <a16:colId xmlns:a16="http://schemas.microsoft.com/office/drawing/2014/main" val="760967520"/>
                    </a:ext>
                  </a:extLst>
                </a:gridCol>
              </a:tblGrid>
              <a:tr h="401955">
                <a:tc>
                  <a:txBody>
                    <a:bodyPr/>
                    <a:lstStyle/>
                    <a:p>
                      <a:pPr>
                        <a:spcBef>
                          <a:spcPts val="140"/>
                        </a:spcBef>
                        <a:spcAft>
                          <a:spcPts val="0"/>
                        </a:spcAft>
                      </a:pPr>
                      <a:r>
                        <a:rPr lang="en-GB" sz="2400" dirty="0">
                          <a:solidFill>
                            <a:schemeClr val="tx1"/>
                          </a:solidFill>
                          <a:effectLst/>
                          <a:latin typeface="Segoe UI Emoji" panose="020B0502040204020203" pitchFamily="34" charset="0"/>
                          <a:ea typeface="Segoe UI Emoji" panose="020B0502040204020203" pitchFamily="34" charset="0"/>
                          <a:cs typeface="+mn-cs"/>
                        </a:rPr>
                        <a:t>9</a:t>
                      </a:r>
                      <a:endParaRPr lang="en-GB" sz="1100" dirty="0">
                        <a:solidFill>
                          <a:schemeClr val="tx1"/>
                        </a:solidFill>
                        <a:effectLst/>
                        <a:latin typeface="Segoe UI Emoji" panose="020B0502040204020203" pitchFamily="34" charset="0"/>
                        <a:ea typeface="Segoe UI Emoji" panose="020B0502040204020203" pitchFamily="34" charset="0"/>
                        <a:cs typeface="Times New Roman" panose="02020603050405020304" pitchFamily="18" charset="0"/>
                      </a:endParaRPr>
                    </a:p>
                  </a:txBody>
                  <a:tcPr marL="68580" marR="68580" marT="0" marB="0">
                    <a:noFill/>
                  </a:tcPr>
                </a:tc>
                <a:tc rowSpan="2">
                  <a:txBody>
                    <a:bodyPr/>
                    <a:lstStyle/>
                    <a:p>
                      <a:pPr>
                        <a:spcBef>
                          <a:spcPts val="140"/>
                        </a:spcBef>
                        <a:spcAft>
                          <a:spcPts val="0"/>
                        </a:spcAft>
                      </a:pPr>
                      <a:r>
                        <a:rPr lang="en-GB" sz="4800" dirty="0">
                          <a:solidFill>
                            <a:schemeClr val="tx1"/>
                          </a:solidFill>
                          <a:effectLst/>
                          <a:latin typeface="Segoe UI Emoji" panose="020B0502040204020203" pitchFamily="34" charset="0"/>
                          <a:ea typeface="Segoe UI Emoji" panose="020B0502040204020203" pitchFamily="34" charset="0"/>
                        </a:rPr>
                        <a:t>Be</a:t>
                      </a:r>
                      <a:endParaRPr lang="en-GB" sz="4800" dirty="0">
                        <a:solidFill>
                          <a:schemeClr val="tx1"/>
                        </a:solidFill>
                        <a:effectLst/>
                        <a:latin typeface="Segoe UI Emoji" panose="020B0502040204020203" pitchFamily="34" charset="0"/>
                        <a:ea typeface="Segoe UI Emoji" panose="020B0502040204020203"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442000849"/>
                  </a:ext>
                </a:extLst>
              </a:tr>
              <a:tr h="401955">
                <a:tc>
                  <a:txBody>
                    <a:bodyPr/>
                    <a:lstStyle/>
                    <a:p>
                      <a:pPr>
                        <a:spcBef>
                          <a:spcPts val="140"/>
                        </a:spcBef>
                        <a:spcAft>
                          <a:spcPts val="0"/>
                        </a:spcAft>
                      </a:pPr>
                      <a:r>
                        <a:rPr lang="en-GB" sz="2400" dirty="0">
                          <a:solidFill>
                            <a:schemeClr val="tx1"/>
                          </a:solidFill>
                          <a:effectLst/>
                          <a:latin typeface="Segoe UI Emoji" panose="020B0502040204020203" pitchFamily="34" charset="0"/>
                          <a:ea typeface="Segoe UI Emoji" panose="020B0502040204020203" pitchFamily="34" charset="0"/>
                          <a:cs typeface="+mn-cs"/>
                        </a:rPr>
                        <a:t>4</a:t>
                      </a:r>
                      <a:endParaRPr lang="en-GB" sz="1100" dirty="0">
                        <a:solidFill>
                          <a:schemeClr val="tx1"/>
                        </a:solidFill>
                        <a:effectLst/>
                        <a:latin typeface="Segoe UI Emoji" panose="020B0502040204020203" pitchFamily="34" charset="0"/>
                        <a:ea typeface="Segoe UI Emoji" panose="020B0502040204020203" pitchFamily="34" charset="0"/>
                        <a:cs typeface="Times New Roman" panose="02020603050405020304" pitchFamily="18" charset="0"/>
                      </a:endParaRPr>
                    </a:p>
                  </a:txBody>
                  <a:tcPr marL="68580" marR="68580" marT="0" marB="0">
                    <a:noFill/>
                  </a:tcPr>
                </a:tc>
                <a:tc vMerge="1">
                  <a:txBody>
                    <a:bodyPr/>
                    <a:lstStyle/>
                    <a:p>
                      <a:endParaRPr lang="en-GB"/>
                    </a:p>
                  </a:txBody>
                  <a:tcPr/>
                </a:tc>
                <a:extLst>
                  <a:ext uri="{0D108BD9-81ED-4DB2-BD59-A6C34878D82A}">
                    <a16:rowId xmlns:a16="http://schemas.microsoft.com/office/drawing/2014/main" val="1389791671"/>
                  </a:ext>
                </a:extLst>
              </a:tr>
            </a:tbl>
          </a:graphicData>
        </a:graphic>
      </p:graphicFrame>
      <p:sp>
        <p:nvSpPr>
          <p:cNvPr id="6" name="TextBox 5">
            <a:extLst>
              <a:ext uri="{FF2B5EF4-FFF2-40B4-BE49-F238E27FC236}">
                <a16:creationId xmlns:a16="http://schemas.microsoft.com/office/drawing/2014/main" id="{1441F823-2E8A-492C-A01B-A7FB8C258CD9}"/>
              </a:ext>
            </a:extLst>
          </p:cNvPr>
          <p:cNvSpPr txBox="1"/>
          <p:nvPr/>
        </p:nvSpPr>
        <p:spPr>
          <a:xfrm>
            <a:off x="178936" y="764704"/>
            <a:ext cx="8641536" cy="5293757"/>
          </a:xfrm>
          <a:prstGeom prst="rect">
            <a:avLst/>
          </a:prstGeom>
          <a:noFill/>
        </p:spPr>
        <p:txBody>
          <a:bodyPr wrap="square" rtlCol="0">
            <a:spAutoFit/>
          </a:bodyPr>
          <a:lstStyle/>
          <a:p>
            <a:pPr marL="457200" indent="-457200">
              <a:buFont typeface="+mj-lt"/>
              <a:buAutoNum type="arabicPeriod" startAt="6"/>
            </a:pPr>
            <a:r>
              <a:rPr lang="en-GB" sz="2000" dirty="0"/>
              <a:t>What is the mass number and the atomic number for fluorine? </a:t>
            </a:r>
          </a:p>
          <a:p>
            <a:pPr marL="457200" indent="-457200">
              <a:buFont typeface="+mj-lt"/>
              <a:buAutoNum type="arabicPeriod" startAt="6"/>
            </a:pPr>
            <a:endParaRPr lang="en-GB" sz="2000" dirty="0"/>
          </a:p>
          <a:p>
            <a:pPr marL="457200" indent="-457200">
              <a:buFont typeface="+mj-lt"/>
              <a:buAutoNum type="arabicPeriod" startAt="6"/>
            </a:pPr>
            <a:endParaRPr lang="en-GB" sz="2000" dirty="0"/>
          </a:p>
          <a:p>
            <a:pPr marL="457200" indent="-457200">
              <a:buFont typeface="+mj-lt"/>
              <a:buAutoNum type="arabicPeriod" startAt="6"/>
            </a:pPr>
            <a:endParaRPr lang="en-GB" sz="2000" dirty="0"/>
          </a:p>
          <a:p>
            <a:pPr marL="342900" indent="-342900">
              <a:buAutoNum type="arabicPeriod" startAt="6"/>
            </a:pPr>
            <a:endParaRPr lang="en-GB" sz="2000" dirty="0"/>
          </a:p>
          <a:p>
            <a:pPr marL="342900" indent="-342900">
              <a:buAutoNum type="arabicPeriod" startAt="6"/>
            </a:pPr>
            <a:r>
              <a:rPr lang="en-GB" sz="2000" dirty="0"/>
              <a:t>Beryllium has the chemical symbol:</a:t>
            </a:r>
          </a:p>
          <a:p>
            <a:pPr marL="342900" indent="-342900">
              <a:buAutoNum type="arabicPeriod" startAt="6"/>
            </a:pPr>
            <a:endParaRPr lang="en-GB" sz="2000" dirty="0"/>
          </a:p>
          <a:p>
            <a:pPr marL="342900" indent="-342900">
              <a:buAutoNum type="arabicPeriod" startAt="6"/>
            </a:pPr>
            <a:endParaRPr lang="en-GB" sz="2000" dirty="0"/>
          </a:p>
          <a:p>
            <a:pPr marL="342900" indent="-342900">
              <a:buAutoNum type="arabicPeriod" startAt="6"/>
            </a:pPr>
            <a:endParaRPr lang="en-GB" sz="2000" dirty="0"/>
          </a:p>
          <a:p>
            <a:pPr marL="342900" indent="-342900">
              <a:buAutoNum type="arabicPeriod" startAt="6"/>
            </a:pPr>
            <a:endParaRPr lang="en-GB" sz="2000" dirty="0"/>
          </a:p>
          <a:p>
            <a:pPr marL="342900" indent="-342900">
              <a:buAutoNum type="arabicPeriod" startAt="6"/>
            </a:pPr>
            <a:endParaRPr lang="en-GB" sz="2000" dirty="0"/>
          </a:p>
          <a:p>
            <a:pPr lvl="1"/>
            <a:r>
              <a:rPr lang="en-GB" sz="2000" dirty="0"/>
              <a:t>Use this information to draw a representation of an atom of beryllium.</a:t>
            </a:r>
          </a:p>
          <a:p>
            <a:pPr marL="342900" indent="-342900">
              <a:buAutoNum type="arabicPeriod" startAt="6"/>
            </a:pPr>
            <a:endParaRPr lang="en-GB" sz="2000" dirty="0"/>
          </a:p>
          <a:p>
            <a:pPr marL="342900" indent="-342900">
              <a:buAutoNum type="arabicPeriod" startAt="6"/>
            </a:pPr>
            <a:r>
              <a:rPr lang="en-GB" sz="2000" dirty="0"/>
              <a:t>A different isotope of beryllium has an extra neutron. Give the chemical symbol of this new isotope of beryllium.</a:t>
            </a:r>
          </a:p>
          <a:p>
            <a:pPr marL="342900" indent="-342900">
              <a:buAutoNum type="arabicPeriod" startAt="6"/>
            </a:pPr>
            <a:endParaRPr lang="en-GB" sz="2000" dirty="0"/>
          </a:p>
          <a:p>
            <a:r>
              <a:rPr lang="en-GB" dirty="0"/>
              <a:t>	</a:t>
            </a:r>
            <a:r>
              <a:rPr lang="en-GB" b="1" dirty="0">
                <a:solidFill>
                  <a:srgbClr val="00B050"/>
                </a:solidFill>
              </a:rPr>
              <a:t> </a:t>
            </a:r>
          </a:p>
        </p:txBody>
      </p:sp>
    </p:spTree>
    <p:extLst>
      <p:ext uri="{BB962C8B-B14F-4D97-AF65-F5344CB8AC3E}">
        <p14:creationId xmlns:p14="http://schemas.microsoft.com/office/powerpoint/2010/main" val="308719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23928" y="130638"/>
            <a:ext cx="5220072" cy="515413"/>
          </a:xfrm>
        </p:spPr>
        <p:txBody>
          <a:bodyPr>
            <a:noAutofit/>
          </a:bodyPr>
          <a:lstStyle/>
          <a:p>
            <a:pPr marL="342900" lvl="1" algn="l" defTabSz="342900" rtl="0">
              <a:spcBef>
                <a:spcPct val="20000"/>
              </a:spcBef>
            </a:pPr>
            <a:r>
              <a:rPr lang="en-US" sz="2400" b="1" dirty="0">
                <a:solidFill>
                  <a:schemeClr val="accent6"/>
                </a:solidFill>
              </a:rPr>
              <a:t>Atoms and isotopes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712393"/>
            <a:ext cx="8915400" cy="5386090"/>
          </a:xfrm>
          <a:prstGeom prst="rect">
            <a:avLst/>
          </a:prstGeom>
          <a:noFill/>
        </p:spPr>
        <p:txBody>
          <a:bodyPr wrap="square" rtlCol="0">
            <a:spAutoFit/>
          </a:bodyPr>
          <a:lstStyle/>
          <a:p>
            <a:pPr marL="457200" indent="-457200">
              <a:buFont typeface="+mj-lt"/>
              <a:buAutoNum type="arabicPeriod" startAt="9"/>
            </a:pPr>
            <a:r>
              <a:rPr lang="en-GB" sz="2000" dirty="0"/>
              <a:t>The radioactive element Uranium has two common isotopes.</a:t>
            </a:r>
          </a:p>
          <a:p>
            <a:pPr marL="342900" indent="-342900">
              <a:buFont typeface="+mj-lt"/>
              <a:buAutoNum type="arabicPeriod" startAt="9"/>
            </a:pPr>
            <a:endParaRPr lang="en-GB" sz="2000" dirty="0"/>
          </a:p>
          <a:p>
            <a:pPr marL="342900" indent="-342900">
              <a:buFont typeface="+mj-lt"/>
              <a:buAutoNum type="arabicPeriod" startAt="9"/>
            </a:pPr>
            <a:endParaRPr lang="en-GB" sz="2000" dirty="0"/>
          </a:p>
          <a:p>
            <a:r>
              <a:rPr lang="en-GB" sz="2000" dirty="0"/>
              <a:t>  </a:t>
            </a:r>
          </a:p>
          <a:p>
            <a:pPr lvl="1"/>
            <a:r>
              <a:rPr lang="en-GB" sz="2000" dirty="0"/>
              <a:t>Complete the table to show the number of protons, neutrons and electrons in each isotope. </a:t>
            </a:r>
          </a:p>
          <a:p>
            <a:pPr marL="342900" indent="-342900">
              <a:buFont typeface="+mj-lt"/>
              <a:buAutoNum type="arabicPeriod" startAt="10"/>
            </a:pPr>
            <a:endParaRPr lang="en-GB" sz="2000" dirty="0"/>
          </a:p>
          <a:p>
            <a:pPr marL="342900" indent="-342900">
              <a:buFont typeface="+mj-lt"/>
              <a:buAutoNum type="arabicPeriod" startAt="10"/>
            </a:pPr>
            <a:endParaRPr lang="en-GB" sz="2000" dirty="0"/>
          </a:p>
          <a:p>
            <a:pPr marL="342900" indent="-342900">
              <a:buFont typeface="+mj-lt"/>
              <a:buAutoNum type="arabicPeriod" startAt="10"/>
            </a:pPr>
            <a:endParaRPr lang="en-GB" sz="2000" dirty="0"/>
          </a:p>
          <a:p>
            <a:pPr marL="342900" indent="-342900">
              <a:buFont typeface="+mj-lt"/>
              <a:buAutoNum type="arabicPeriod" startAt="10"/>
            </a:pPr>
            <a:endParaRPr lang="en-GB" sz="2000" dirty="0"/>
          </a:p>
          <a:p>
            <a:pPr marL="342900" indent="-342900">
              <a:buFont typeface="+mj-lt"/>
              <a:buAutoNum type="arabicPeriod" startAt="10"/>
            </a:pPr>
            <a:endParaRPr lang="en-GB" sz="2000" dirty="0"/>
          </a:p>
          <a:p>
            <a:pPr marL="342900" indent="-342900">
              <a:buFont typeface="+mj-lt"/>
              <a:buAutoNum type="arabicPeriod" startAt="10"/>
            </a:pPr>
            <a:endParaRPr lang="en-GB" sz="2000" dirty="0"/>
          </a:p>
          <a:p>
            <a:pPr marL="342900" indent="-342900">
              <a:buFont typeface="+mj-lt"/>
              <a:buAutoNum type="arabicPeriod" startAt="10"/>
            </a:pPr>
            <a:endParaRPr lang="en-GB" sz="2000" dirty="0"/>
          </a:p>
          <a:p>
            <a:pPr marL="342900" indent="-342900">
              <a:buFont typeface="+mj-lt"/>
              <a:buAutoNum type="arabicPeriod" startAt="10"/>
            </a:pPr>
            <a:endParaRPr lang="en-GB" sz="2000" dirty="0"/>
          </a:p>
          <a:p>
            <a:pPr marL="342900" indent="-342900">
              <a:buFont typeface="+mj-lt"/>
              <a:buAutoNum type="arabicPeriod" startAt="10"/>
            </a:pPr>
            <a:r>
              <a:rPr lang="en-GB" sz="2000" dirty="0"/>
              <a:t>Sodium can lose its outer electron to have a full outer energy level. What will the atom now become? </a:t>
            </a:r>
          </a:p>
          <a:p>
            <a:r>
              <a:rPr lang="en-GB" sz="2400" dirty="0"/>
              <a:t>        </a:t>
            </a:r>
            <a:r>
              <a:rPr lang="en-GB" sz="1600" dirty="0"/>
              <a:t>           </a:t>
            </a:r>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graphicFrame>
        <p:nvGraphicFramePr>
          <p:cNvPr id="5" name="Table 4">
            <a:extLst>
              <a:ext uri="{FF2B5EF4-FFF2-40B4-BE49-F238E27FC236}">
                <a16:creationId xmlns:a16="http://schemas.microsoft.com/office/drawing/2014/main" id="{4ADD2529-D4D8-4AE9-A498-2C473D3758EB}"/>
              </a:ext>
            </a:extLst>
          </p:cNvPr>
          <p:cNvGraphicFramePr>
            <a:graphicFrameLocks noGrp="1"/>
          </p:cNvGraphicFramePr>
          <p:nvPr/>
        </p:nvGraphicFramePr>
        <p:xfrm>
          <a:off x="1979712" y="1160356"/>
          <a:ext cx="1080120" cy="700107"/>
        </p:xfrm>
        <a:graphic>
          <a:graphicData uri="http://schemas.openxmlformats.org/drawingml/2006/table">
            <a:tbl>
              <a:tblPr firstRow="1" firstCol="1" bandRow="1">
                <a:tableStyleId>{5C22544A-7EE6-4342-B048-85BDC9FD1C3A}</a:tableStyleId>
              </a:tblPr>
              <a:tblGrid>
                <a:gridCol w="504561">
                  <a:extLst>
                    <a:ext uri="{9D8B030D-6E8A-4147-A177-3AD203B41FA5}">
                      <a16:colId xmlns:a16="http://schemas.microsoft.com/office/drawing/2014/main" val="1563179829"/>
                    </a:ext>
                  </a:extLst>
                </a:gridCol>
                <a:gridCol w="575559">
                  <a:extLst>
                    <a:ext uri="{9D8B030D-6E8A-4147-A177-3AD203B41FA5}">
                      <a16:colId xmlns:a16="http://schemas.microsoft.com/office/drawing/2014/main" val="2296959400"/>
                    </a:ext>
                  </a:extLst>
                </a:gridCol>
              </a:tblGrid>
              <a:tr h="332402">
                <a:tc>
                  <a:txBody>
                    <a:bodyPr/>
                    <a:lstStyle/>
                    <a:p>
                      <a:pPr>
                        <a:spcBef>
                          <a:spcPts val="140"/>
                        </a:spcBef>
                        <a:spcAft>
                          <a:spcPts val="0"/>
                        </a:spcAft>
                      </a:pPr>
                      <a:r>
                        <a:rPr lang="en-GB" sz="1800" dirty="0">
                          <a:solidFill>
                            <a:schemeClr val="tx1"/>
                          </a:solidFill>
                          <a:effectLst/>
                        </a:rPr>
                        <a:t>236</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rowSpan="2">
                  <a:txBody>
                    <a:bodyPr/>
                    <a:lstStyle/>
                    <a:p>
                      <a:pPr>
                        <a:spcBef>
                          <a:spcPts val="140"/>
                        </a:spcBef>
                        <a:spcAft>
                          <a:spcPts val="0"/>
                        </a:spcAft>
                      </a:pPr>
                      <a:r>
                        <a:rPr lang="en-GB" sz="4000" dirty="0">
                          <a:solidFill>
                            <a:schemeClr val="tx1"/>
                          </a:solidFill>
                          <a:effectLst/>
                        </a:rPr>
                        <a:t>U</a:t>
                      </a:r>
                      <a:endParaRPr lang="en-GB" sz="40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95670509"/>
                  </a:ext>
                </a:extLst>
              </a:tr>
              <a:tr h="367705">
                <a:tc>
                  <a:txBody>
                    <a:bodyPr/>
                    <a:lstStyle/>
                    <a:p>
                      <a:pPr>
                        <a:spcBef>
                          <a:spcPts val="140"/>
                        </a:spcBef>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92</a:t>
                      </a:r>
                    </a:p>
                  </a:txBody>
                  <a:tcPr marL="68580" marR="68580" marT="0" marB="0">
                    <a:noFill/>
                  </a:tcPr>
                </a:tc>
                <a:tc vMerge="1">
                  <a:txBody>
                    <a:bodyPr/>
                    <a:lstStyle/>
                    <a:p>
                      <a:endParaRPr lang="en-GB"/>
                    </a:p>
                  </a:txBody>
                  <a:tcPr/>
                </a:tc>
                <a:extLst>
                  <a:ext uri="{0D108BD9-81ED-4DB2-BD59-A6C34878D82A}">
                    <a16:rowId xmlns:a16="http://schemas.microsoft.com/office/drawing/2014/main" val="227854041"/>
                  </a:ext>
                </a:extLst>
              </a:tr>
            </a:tbl>
          </a:graphicData>
        </a:graphic>
      </p:graphicFrame>
      <p:graphicFrame>
        <p:nvGraphicFramePr>
          <p:cNvPr id="7" name="Table 6">
            <a:extLst>
              <a:ext uri="{FF2B5EF4-FFF2-40B4-BE49-F238E27FC236}">
                <a16:creationId xmlns:a16="http://schemas.microsoft.com/office/drawing/2014/main" id="{82BECD57-C61D-4E63-B954-03FE873FA221}"/>
              </a:ext>
            </a:extLst>
          </p:cNvPr>
          <p:cNvGraphicFramePr>
            <a:graphicFrameLocks noGrp="1"/>
          </p:cNvGraphicFramePr>
          <p:nvPr/>
        </p:nvGraphicFramePr>
        <p:xfrm>
          <a:off x="4454431" y="1178389"/>
          <a:ext cx="1080120" cy="700107"/>
        </p:xfrm>
        <a:graphic>
          <a:graphicData uri="http://schemas.openxmlformats.org/drawingml/2006/table">
            <a:tbl>
              <a:tblPr firstRow="1" firstCol="1" bandRow="1">
                <a:tableStyleId>{5C22544A-7EE6-4342-B048-85BDC9FD1C3A}</a:tableStyleId>
              </a:tblPr>
              <a:tblGrid>
                <a:gridCol w="504561">
                  <a:extLst>
                    <a:ext uri="{9D8B030D-6E8A-4147-A177-3AD203B41FA5}">
                      <a16:colId xmlns:a16="http://schemas.microsoft.com/office/drawing/2014/main" val="1563179829"/>
                    </a:ext>
                  </a:extLst>
                </a:gridCol>
                <a:gridCol w="575559">
                  <a:extLst>
                    <a:ext uri="{9D8B030D-6E8A-4147-A177-3AD203B41FA5}">
                      <a16:colId xmlns:a16="http://schemas.microsoft.com/office/drawing/2014/main" val="2296959400"/>
                    </a:ext>
                  </a:extLst>
                </a:gridCol>
              </a:tblGrid>
              <a:tr h="332402">
                <a:tc>
                  <a:txBody>
                    <a:bodyPr/>
                    <a:lstStyle/>
                    <a:p>
                      <a:pPr>
                        <a:spcBef>
                          <a:spcPts val="140"/>
                        </a:spcBef>
                        <a:spcAft>
                          <a:spcPts val="0"/>
                        </a:spcAft>
                      </a:pPr>
                      <a:r>
                        <a:rPr lang="en-GB" sz="1800" dirty="0">
                          <a:solidFill>
                            <a:schemeClr val="tx1"/>
                          </a:solidFill>
                          <a:effectLst/>
                        </a:rPr>
                        <a:t>238</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rowSpan="2">
                  <a:txBody>
                    <a:bodyPr/>
                    <a:lstStyle/>
                    <a:p>
                      <a:pPr>
                        <a:spcBef>
                          <a:spcPts val="140"/>
                        </a:spcBef>
                        <a:spcAft>
                          <a:spcPts val="0"/>
                        </a:spcAft>
                      </a:pPr>
                      <a:r>
                        <a:rPr lang="en-GB" sz="4000" dirty="0">
                          <a:solidFill>
                            <a:schemeClr val="tx1"/>
                          </a:solidFill>
                          <a:effectLst/>
                        </a:rPr>
                        <a:t>U</a:t>
                      </a:r>
                      <a:endParaRPr lang="en-GB" sz="40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95670509"/>
                  </a:ext>
                </a:extLst>
              </a:tr>
              <a:tr h="367705">
                <a:tc>
                  <a:txBody>
                    <a:bodyPr/>
                    <a:lstStyle/>
                    <a:p>
                      <a:pPr>
                        <a:spcBef>
                          <a:spcPts val="140"/>
                        </a:spcBef>
                        <a:spcAft>
                          <a:spcPts val="0"/>
                        </a:spcAft>
                      </a:pPr>
                      <a:r>
                        <a:rPr lang="en-GB" sz="1800" dirty="0">
                          <a:solidFill>
                            <a:schemeClr val="tx1"/>
                          </a:solidFill>
                          <a:effectLst/>
                          <a:latin typeface="+mn-lt"/>
                          <a:ea typeface="+mn-ea"/>
                          <a:cs typeface="+mn-cs"/>
                        </a:rPr>
                        <a:t>92</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vMerge="1">
                  <a:txBody>
                    <a:bodyPr/>
                    <a:lstStyle/>
                    <a:p>
                      <a:endParaRPr lang="en-GB"/>
                    </a:p>
                  </a:txBody>
                  <a:tcPr/>
                </a:tc>
                <a:extLst>
                  <a:ext uri="{0D108BD9-81ED-4DB2-BD59-A6C34878D82A}">
                    <a16:rowId xmlns:a16="http://schemas.microsoft.com/office/drawing/2014/main" val="227854041"/>
                  </a:ext>
                </a:extLst>
              </a:tr>
            </a:tbl>
          </a:graphicData>
        </a:graphic>
      </p:graphicFrame>
      <p:graphicFrame>
        <p:nvGraphicFramePr>
          <p:cNvPr id="8" name="Table 7">
            <a:extLst>
              <a:ext uri="{FF2B5EF4-FFF2-40B4-BE49-F238E27FC236}">
                <a16:creationId xmlns:a16="http://schemas.microsoft.com/office/drawing/2014/main" id="{57E84920-1868-40F9-AEDF-B0B260D74109}"/>
              </a:ext>
            </a:extLst>
          </p:cNvPr>
          <p:cNvGraphicFramePr>
            <a:graphicFrameLocks noGrp="1"/>
          </p:cNvGraphicFramePr>
          <p:nvPr>
            <p:extLst>
              <p:ext uri="{D42A27DB-BD31-4B8C-83A1-F6EECF244321}">
                <p14:modId xmlns:p14="http://schemas.microsoft.com/office/powerpoint/2010/main" val="450747894"/>
              </p:ext>
            </p:extLst>
          </p:nvPr>
        </p:nvGraphicFramePr>
        <p:xfrm>
          <a:off x="1824688" y="2734229"/>
          <a:ext cx="6096000" cy="17323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513435883"/>
                    </a:ext>
                  </a:extLst>
                </a:gridCol>
                <a:gridCol w="1524000">
                  <a:extLst>
                    <a:ext uri="{9D8B030D-6E8A-4147-A177-3AD203B41FA5}">
                      <a16:colId xmlns:a16="http://schemas.microsoft.com/office/drawing/2014/main" val="1773115166"/>
                    </a:ext>
                  </a:extLst>
                </a:gridCol>
                <a:gridCol w="1524000">
                  <a:extLst>
                    <a:ext uri="{9D8B030D-6E8A-4147-A177-3AD203B41FA5}">
                      <a16:colId xmlns:a16="http://schemas.microsoft.com/office/drawing/2014/main" val="1912354362"/>
                    </a:ext>
                  </a:extLst>
                </a:gridCol>
                <a:gridCol w="1524000">
                  <a:extLst>
                    <a:ext uri="{9D8B030D-6E8A-4147-A177-3AD203B41FA5}">
                      <a16:colId xmlns:a16="http://schemas.microsoft.com/office/drawing/2014/main" val="640387684"/>
                    </a:ext>
                  </a:extLst>
                </a:gridCol>
              </a:tblGrid>
              <a:tr h="351748">
                <a:tc>
                  <a:txBody>
                    <a:bodyPr/>
                    <a:lstStyle/>
                    <a:p>
                      <a:pPr algn="ctr"/>
                      <a:r>
                        <a:rPr lang="en-GB" sz="1800" dirty="0">
                          <a:solidFill>
                            <a:schemeClr val="tx1"/>
                          </a:solidFill>
                          <a:latin typeface="+mn-lt"/>
                        </a:rPr>
                        <a:t>Isotope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mn-lt"/>
                        </a:rPr>
                        <a:t>Protons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solidFill>
                            <a:schemeClr val="tx1"/>
                          </a:solidFill>
                          <a:latin typeface="+mn-lt"/>
                        </a:rPr>
                        <a:t>Neutrons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solidFill>
                            <a:schemeClr val="tx1"/>
                          </a:solidFill>
                          <a:latin typeface="+mn-lt"/>
                        </a:rPr>
                        <a:t>Electrons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3038418"/>
                  </a:ext>
                </a:extLst>
              </a:tr>
              <a:tr h="68328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7346910"/>
                  </a:ext>
                </a:extLst>
              </a:tr>
              <a:tr h="683280">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91046"/>
                  </a:ext>
                </a:extLst>
              </a:tr>
            </a:tbl>
          </a:graphicData>
        </a:graphic>
      </p:graphicFrame>
      <p:graphicFrame>
        <p:nvGraphicFramePr>
          <p:cNvPr id="9" name="Table 8">
            <a:extLst>
              <a:ext uri="{FF2B5EF4-FFF2-40B4-BE49-F238E27FC236}">
                <a16:creationId xmlns:a16="http://schemas.microsoft.com/office/drawing/2014/main" id="{FCA68C32-D172-4D0B-B908-7AA53737BC7C}"/>
              </a:ext>
            </a:extLst>
          </p:cNvPr>
          <p:cNvGraphicFramePr>
            <a:graphicFrameLocks noGrp="1"/>
          </p:cNvGraphicFramePr>
          <p:nvPr/>
        </p:nvGraphicFramePr>
        <p:xfrm>
          <a:off x="2082766" y="3162078"/>
          <a:ext cx="1002465" cy="520000"/>
        </p:xfrm>
        <a:graphic>
          <a:graphicData uri="http://schemas.openxmlformats.org/drawingml/2006/table">
            <a:tbl>
              <a:tblPr firstRow="1" firstCol="1" bandRow="1">
                <a:tableStyleId>{5C22544A-7EE6-4342-B048-85BDC9FD1C3A}</a:tableStyleId>
              </a:tblPr>
              <a:tblGrid>
                <a:gridCol w="468286">
                  <a:extLst>
                    <a:ext uri="{9D8B030D-6E8A-4147-A177-3AD203B41FA5}">
                      <a16:colId xmlns:a16="http://schemas.microsoft.com/office/drawing/2014/main" val="1563179829"/>
                    </a:ext>
                  </a:extLst>
                </a:gridCol>
                <a:gridCol w="534179">
                  <a:extLst>
                    <a:ext uri="{9D8B030D-6E8A-4147-A177-3AD203B41FA5}">
                      <a16:colId xmlns:a16="http://schemas.microsoft.com/office/drawing/2014/main" val="2296959400"/>
                    </a:ext>
                  </a:extLst>
                </a:gridCol>
              </a:tblGrid>
              <a:tr h="231693">
                <a:tc>
                  <a:txBody>
                    <a:bodyPr/>
                    <a:lstStyle/>
                    <a:p>
                      <a:pPr>
                        <a:spcBef>
                          <a:spcPts val="140"/>
                        </a:spcBef>
                        <a:spcAft>
                          <a:spcPts val="0"/>
                        </a:spcAft>
                      </a:pPr>
                      <a:r>
                        <a:rPr lang="en-GB" sz="1400" dirty="0">
                          <a:solidFill>
                            <a:schemeClr val="tx1"/>
                          </a:solidFill>
                          <a:effectLst/>
                        </a:rPr>
                        <a:t> 236</a:t>
                      </a:r>
                      <a:endParaRPr lang="en-GB" sz="14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rowSpan="2">
                  <a:txBody>
                    <a:bodyPr/>
                    <a:lstStyle/>
                    <a:p>
                      <a:pPr>
                        <a:spcBef>
                          <a:spcPts val="140"/>
                        </a:spcBef>
                        <a:spcAft>
                          <a:spcPts val="0"/>
                        </a:spcAft>
                      </a:pPr>
                      <a:r>
                        <a:rPr lang="en-GB" sz="2800" dirty="0">
                          <a:solidFill>
                            <a:schemeClr val="tx1"/>
                          </a:solidFill>
                          <a:effectLst/>
                        </a:rPr>
                        <a:t>U</a:t>
                      </a:r>
                      <a:endParaRPr lang="en-GB" sz="2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95670509"/>
                  </a:ext>
                </a:extLst>
              </a:tr>
              <a:tr h="288307">
                <a:tc>
                  <a:txBody>
                    <a:bodyPr/>
                    <a:lstStyle/>
                    <a:p>
                      <a:pPr>
                        <a:spcBef>
                          <a:spcPts val="140"/>
                        </a:spcBef>
                        <a:spcAft>
                          <a:spcPts val="0"/>
                        </a:spcAft>
                      </a:pPr>
                      <a:r>
                        <a:rPr lang="en-GB" sz="1400" dirty="0">
                          <a:solidFill>
                            <a:schemeClr val="tx1"/>
                          </a:solidFill>
                          <a:effectLst/>
                        </a:rPr>
                        <a:t>   92</a:t>
                      </a:r>
                      <a:endParaRPr lang="en-GB" sz="14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vMerge="1">
                  <a:txBody>
                    <a:bodyPr/>
                    <a:lstStyle/>
                    <a:p>
                      <a:endParaRPr lang="en-GB"/>
                    </a:p>
                  </a:txBody>
                  <a:tcPr/>
                </a:tc>
                <a:extLst>
                  <a:ext uri="{0D108BD9-81ED-4DB2-BD59-A6C34878D82A}">
                    <a16:rowId xmlns:a16="http://schemas.microsoft.com/office/drawing/2014/main" val="227854041"/>
                  </a:ext>
                </a:extLst>
              </a:tr>
            </a:tbl>
          </a:graphicData>
        </a:graphic>
      </p:graphicFrame>
      <p:graphicFrame>
        <p:nvGraphicFramePr>
          <p:cNvPr id="10" name="Table 9">
            <a:extLst>
              <a:ext uri="{FF2B5EF4-FFF2-40B4-BE49-F238E27FC236}">
                <a16:creationId xmlns:a16="http://schemas.microsoft.com/office/drawing/2014/main" id="{63AD7E90-2146-475A-BFF8-1E202C10E850}"/>
              </a:ext>
            </a:extLst>
          </p:cNvPr>
          <p:cNvGraphicFramePr>
            <a:graphicFrameLocks noGrp="1"/>
          </p:cNvGraphicFramePr>
          <p:nvPr/>
        </p:nvGraphicFramePr>
        <p:xfrm>
          <a:off x="2082765" y="3867931"/>
          <a:ext cx="1002465" cy="520000"/>
        </p:xfrm>
        <a:graphic>
          <a:graphicData uri="http://schemas.openxmlformats.org/drawingml/2006/table">
            <a:tbl>
              <a:tblPr firstRow="1" firstCol="1" bandRow="1">
                <a:tableStyleId>{5C22544A-7EE6-4342-B048-85BDC9FD1C3A}</a:tableStyleId>
              </a:tblPr>
              <a:tblGrid>
                <a:gridCol w="468286">
                  <a:extLst>
                    <a:ext uri="{9D8B030D-6E8A-4147-A177-3AD203B41FA5}">
                      <a16:colId xmlns:a16="http://schemas.microsoft.com/office/drawing/2014/main" val="1563179829"/>
                    </a:ext>
                  </a:extLst>
                </a:gridCol>
                <a:gridCol w="534179">
                  <a:extLst>
                    <a:ext uri="{9D8B030D-6E8A-4147-A177-3AD203B41FA5}">
                      <a16:colId xmlns:a16="http://schemas.microsoft.com/office/drawing/2014/main" val="2296959400"/>
                    </a:ext>
                  </a:extLst>
                </a:gridCol>
              </a:tblGrid>
              <a:tr h="231693">
                <a:tc>
                  <a:txBody>
                    <a:bodyPr/>
                    <a:lstStyle/>
                    <a:p>
                      <a:pPr>
                        <a:spcBef>
                          <a:spcPts val="140"/>
                        </a:spcBef>
                        <a:spcAft>
                          <a:spcPts val="0"/>
                        </a:spcAft>
                      </a:pPr>
                      <a:r>
                        <a:rPr lang="en-GB" sz="1400" dirty="0">
                          <a:solidFill>
                            <a:schemeClr val="tx1"/>
                          </a:solidFill>
                          <a:effectLst/>
                        </a:rPr>
                        <a:t> 238</a:t>
                      </a:r>
                      <a:endParaRPr lang="en-GB" sz="14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rowSpan="2">
                  <a:txBody>
                    <a:bodyPr/>
                    <a:lstStyle/>
                    <a:p>
                      <a:pPr>
                        <a:spcBef>
                          <a:spcPts val="140"/>
                        </a:spcBef>
                        <a:spcAft>
                          <a:spcPts val="0"/>
                        </a:spcAft>
                      </a:pPr>
                      <a:r>
                        <a:rPr lang="en-GB" sz="2800" dirty="0">
                          <a:solidFill>
                            <a:schemeClr val="tx1"/>
                          </a:solidFill>
                          <a:effectLst/>
                        </a:rPr>
                        <a:t>U</a:t>
                      </a:r>
                      <a:endParaRPr lang="en-GB" sz="2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95670509"/>
                  </a:ext>
                </a:extLst>
              </a:tr>
              <a:tr h="288307">
                <a:tc>
                  <a:txBody>
                    <a:bodyPr/>
                    <a:lstStyle/>
                    <a:p>
                      <a:pPr>
                        <a:spcBef>
                          <a:spcPts val="140"/>
                        </a:spcBef>
                        <a:spcAft>
                          <a:spcPts val="0"/>
                        </a:spcAft>
                      </a:pPr>
                      <a:r>
                        <a:rPr lang="en-GB" sz="1400" dirty="0">
                          <a:solidFill>
                            <a:schemeClr val="tx1"/>
                          </a:solidFill>
                          <a:effectLst/>
                        </a:rPr>
                        <a:t>   92</a:t>
                      </a:r>
                      <a:endParaRPr lang="en-GB" sz="14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vMerge="1">
                  <a:txBody>
                    <a:bodyPr/>
                    <a:lstStyle/>
                    <a:p>
                      <a:endParaRPr lang="en-GB"/>
                    </a:p>
                  </a:txBody>
                  <a:tcPr/>
                </a:tc>
                <a:extLst>
                  <a:ext uri="{0D108BD9-81ED-4DB2-BD59-A6C34878D82A}">
                    <a16:rowId xmlns:a16="http://schemas.microsoft.com/office/drawing/2014/main" val="227854041"/>
                  </a:ext>
                </a:extLst>
              </a:tr>
            </a:tbl>
          </a:graphicData>
        </a:graphic>
      </p:graphicFrame>
      <p:sp>
        <p:nvSpPr>
          <p:cNvPr id="11" name="TextBox 10">
            <a:extLst>
              <a:ext uri="{FF2B5EF4-FFF2-40B4-BE49-F238E27FC236}">
                <a16:creationId xmlns:a16="http://schemas.microsoft.com/office/drawing/2014/main" id="{12D5C83E-E8CE-438E-96DD-5832570504E1}"/>
              </a:ext>
            </a:extLst>
          </p:cNvPr>
          <p:cNvSpPr txBox="1"/>
          <p:nvPr/>
        </p:nvSpPr>
        <p:spPr>
          <a:xfrm>
            <a:off x="3376987" y="1253006"/>
            <a:ext cx="792088" cy="461665"/>
          </a:xfrm>
          <a:prstGeom prst="rect">
            <a:avLst/>
          </a:prstGeom>
          <a:noFill/>
        </p:spPr>
        <p:txBody>
          <a:bodyPr wrap="square" rtlCol="0">
            <a:spAutoFit/>
          </a:bodyPr>
          <a:lstStyle/>
          <a:p>
            <a:r>
              <a:rPr lang="en-GB" sz="2400" dirty="0"/>
              <a:t>and</a:t>
            </a:r>
          </a:p>
        </p:txBody>
      </p:sp>
    </p:spTree>
    <p:extLst>
      <p:ext uri="{BB962C8B-B14F-4D97-AF65-F5344CB8AC3E}">
        <p14:creationId xmlns:p14="http://schemas.microsoft.com/office/powerpoint/2010/main" val="1509867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9912" y="-94579"/>
            <a:ext cx="5364088" cy="657041"/>
          </a:xfrm>
        </p:spPr>
        <p:txBody>
          <a:bodyPr>
            <a:noAutofit/>
          </a:bodyPr>
          <a:lstStyle/>
          <a:p>
            <a:pPr marL="342900" lvl="1" algn="l" defTabSz="342900" rtl="0">
              <a:spcBef>
                <a:spcPct val="20000"/>
              </a:spcBef>
            </a:pPr>
            <a:r>
              <a:rPr lang="en-US" sz="2400" b="1" dirty="0">
                <a:solidFill>
                  <a:schemeClr val="accent6"/>
                </a:solidFill>
              </a:rPr>
              <a:t>Atoms and isotopes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76734" y="692696"/>
            <a:ext cx="8915400" cy="4185761"/>
          </a:xfrm>
          <a:prstGeom prst="rect">
            <a:avLst/>
          </a:prstGeom>
          <a:noFill/>
        </p:spPr>
        <p:txBody>
          <a:bodyPr wrap="square" rtlCol="0">
            <a:spAutoFit/>
          </a:bodyPr>
          <a:lstStyle/>
          <a:p>
            <a:endParaRPr lang="en-GB" dirty="0"/>
          </a:p>
          <a:p>
            <a:pPr marL="342900" indent="-342900">
              <a:buFont typeface="+mj-lt"/>
              <a:buAutoNum type="arabicPeriod" startAt="11"/>
            </a:pPr>
            <a:r>
              <a:rPr lang="en-GB" sz="2000" dirty="0"/>
              <a:t>Which scientific discovery resulted in the solid atom theory being adapted into the “</a:t>
            </a:r>
            <a:r>
              <a:rPr lang="en-GB" sz="2000" i="1" dirty="0"/>
              <a:t>plum pudding” </a:t>
            </a:r>
            <a:r>
              <a:rPr lang="en-GB" sz="2000" dirty="0"/>
              <a:t>model of the atom?</a:t>
            </a:r>
          </a:p>
          <a:p>
            <a:pPr marL="342900" indent="-342900">
              <a:buFont typeface="+mj-lt"/>
              <a:buAutoNum type="arabicPeriod" startAt="11"/>
            </a:pPr>
            <a:endParaRPr lang="en-GB" sz="2000" dirty="0"/>
          </a:p>
          <a:p>
            <a:pPr marL="342900" indent="-342900">
              <a:buFont typeface="+mj-lt"/>
              <a:buAutoNum type="arabicPeriod" startAt="11"/>
            </a:pPr>
            <a:r>
              <a:rPr lang="en-GB" sz="2000" dirty="0"/>
              <a:t>Rutherford carried out an experiment to show alpha particles either passing through gold leaf, being scattered by it. Summarise the conclusions he made from this experiment.</a:t>
            </a:r>
            <a:endParaRPr lang="en-GB" sz="2000" b="1" dirty="0">
              <a:solidFill>
                <a:srgbClr val="00B050"/>
              </a:solidFill>
            </a:endParaRPr>
          </a:p>
          <a:p>
            <a:pPr marL="342900" indent="-342900">
              <a:buFont typeface="+mj-lt"/>
              <a:buAutoNum type="arabicPeriod" startAt="11"/>
            </a:pPr>
            <a:endParaRPr lang="en-GB" sz="2000" dirty="0"/>
          </a:p>
          <a:p>
            <a:pPr marL="342900" indent="-342900">
              <a:buFont typeface="+mj-lt"/>
              <a:buAutoNum type="arabicPeriod" startAt="11"/>
            </a:pPr>
            <a:r>
              <a:rPr lang="en-GB" sz="2000" dirty="0"/>
              <a:t>What contribution did Niels Bohr make to the arrangement of electrons in the atomic model?</a:t>
            </a:r>
          </a:p>
          <a:p>
            <a:r>
              <a:rPr lang="en-GB" sz="2000" dirty="0"/>
              <a:t>        </a:t>
            </a:r>
          </a:p>
          <a:p>
            <a:endParaRPr lang="en-GB" sz="2400" b="1" dirty="0">
              <a:solidFill>
                <a:srgbClr val="00B050"/>
              </a:solidFill>
            </a:endParaRPr>
          </a:p>
          <a:p>
            <a:endParaRPr lang="en-GB" sz="2400" b="1" dirty="0">
              <a:solidFill>
                <a:srgbClr val="00B050"/>
              </a:solidFill>
            </a:endParaRPr>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861009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324535"/>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r>
              <a:rPr lang="en-GB" sz="4000" b="1" dirty="0">
                <a:solidFill>
                  <a:schemeClr val="tx1">
                    <a:lumMod val="50000"/>
                    <a:lumOff val="50000"/>
                  </a:schemeClr>
                </a:solidFill>
              </a:rPr>
              <a:t>Atoms and isotopes</a:t>
            </a:r>
          </a:p>
          <a:p>
            <a:pPr marL="457200" indent="-457200">
              <a:lnSpc>
                <a:spcPct val="150000"/>
              </a:lnSpc>
              <a:buFont typeface="Arial" charset="0"/>
              <a:buChar char="•"/>
            </a:pPr>
            <a:r>
              <a:rPr lang="en-GB" sz="2800" b="1" dirty="0">
                <a:solidFill>
                  <a:schemeClr val="tx1">
                    <a:lumMod val="50000"/>
                    <a:lumOff val="50000"/>
                  </a:schemeClr>
                </a:solidFill>
              </a:rPr>
              <a:t>Structure of an atom</a:t>
            </a:r>
          </a:p>
          <a:p>
            <a:pPr marL="457200" indent="-457200">
              <a:lnSpc>
                <a:spcPct val="150000"/>
              </a:lnSpc>
              <a:buFont typeface="Arial" charset="0"/>
              <a:buChar char="•"/>
            </a:pPr>
            <a:r>
              <a:rPr lang="en-GB" sz="2800" b="1" dirty="0">
                <a:solidFill>
                  <a:schemeClr val="tx1">
                    <a:lumMod val="50000"/>
                    <a:lumOff val="50000"/>
                  </a:schemeClr>
                </a:solidFill>
              </a:rPr>
              <a:t>Mass number, atomic number and isotopes</a:t>
            </a:r>
          </a:p>
          <a:p>
            <a:pPr marL="342900" indent="-342900">
              <a:lnSpc>
                <a:spcPct val="150000"/>
              </a:lnSpc>
              <a:buFont typeface="Arial" panose="020B0604020202020204" pitchFamily="34" charset="0"/>
              <a:buChar char="•"/>
            </a:pPr>
            <a:r>
              <a:rPr lang="en-GB" sz="2800" b="1" dirty="0">
                <a:solidFill>
                  <a:schemeClr val="tx1">
                    <a:lumMod val="50000"/>
                    <a:lumOff val="50000"/>
                  </a:schemeClr>
                </a:solidFill>
              </a:rPr>
              <a:t> Development of the model</a:t>
            </a:r>
          </a:p>
          <a:p>
            <a:pPr>
              <a:lnSpc>
                <a:spcPct val="150000"/>
              </a:lnSpc>
            </a:pPr>
            <a:r>
              <a:rPr lang="en-GB" sz="2800" b="1" dirty="0">
                <a:solidFill>
                  <a:schemeClr val="tx1">
                    <a:lumMod val="50000"/>
                    <a:lumOff val="50000"/>
                  </a:schemeClr>
                </a:solidFill>
              </a:rPr>
              <a:t>     of the atom.</a:t>
            </a:r>
            <a:endParaRPr lang="en-GB"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472" y="784594"/>
            <a:ext cx="4533527" cy="5092678"/>
          </a:xfrm>
          <a:prstGeom prst="rect">
            <a:avLst/>
          </a:prstGeom>
        </p:spPr>
      </p:pic>
      <p:pic>
        <p:nvPicPr>
          <p:cNvPr id="2" name="Audio 1">
            <a:hlinkClick r:id="" action="ppaction://media"/>
            <a:extLst>
              <a:ext uri="{FF2B5EF4-FFF2-40B4-BE49-F238E27FC236}">
                <a16:creationId xmlns:a16="http://schemas.microsoft.com/office/drawing/2014/main" id="{B7BF8BC5-8613-47A7-9930-CC820F943E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1545672"/>
      </p:ext>
    </p:extLst>
  </p:cSld>
  <p:clrMapOvr>
    <a:masterClrMapping/>
  </p:clrMapOvr>
  <mc:AlternateContent xmlns:mc="http://schemas.openxmlformats.org/markup-compatibility/2006">
    <mc:Choice xmlns:p14="http://schemas.microsoft.com/office/powerpoint/2010/main" Requires="p14">
      <p:transition spd="slow" p14:dur="2000" advTm="18795"/>
    </mc:Choice>
    <mc:Fallback>
      <p:transition spd="slow" advTm="18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0"/>
            <a:ext cx="6444208" cy="657041"/>
          </a:xfrm>
        </p:spPr>
        <p:txBody>
          <a:bodyPr>
            <a:noAutofit/>
          </a:bodyPr>
          <a:lstStyle/>
          <a:p>
            <a:pPr marL="342900" lvl="1" algn="l" defTabSz="342900" rtl="0">
              <a:spcBef>
                <a:spcPct val="20000"/>
              </a:spcBef>
            </a:pPr>
            <a:r>
              <a:rPr lang="en-US" sz="2400" b="1" dirty="0">
                <a:solidFill>
                  <a:schemeClr val="accent6"/>
                </a:solidFill>
              </a:rPr>
              <a:t>              Atoms and isotopes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78936" y="76470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3" name="TextBox 2">
            <a:extLst>
              <a:ext uri="{FF2B5EF4-FFF2-40B4-BE49-F238E27FC236}">
                <a16:creationId xmlns:a16="http://schemas.microsoft.com/office/drawing/2014/main" id="{1441F823-2E8A-492C-A01B-A7FB8C258CD9}"/>
              </a:ext>
            </a:extLst>
          </p:cNvPr>
          <p:cNvSpPr txBox="1"/>
          <p:nvPr/>
        </p:nvSpPr>
        <p:spPr>
          <a:xfrm>
            <a:off x="178936" y="764704"/>
            <a:ext cx="8641536" cy="5324535"/>
          </a:xfrm>
          <a:prstGeom prst="rect">
            <a:avLst/>
          </a:prstGeom>
          <a:noFill/>
        </p:spPr>
        <p:txBody>
          <a:bodyPr wrap="square" rtlCol="0">
            <a:spAutoFit/>
          </a:bodyPr>
          <a:lstStyle/>
          <a:p>
            <a:pPr marL="342900" indent="-342900">
              <a:buAutoNum type="arabicPeriod"/>
            </a:pPr>
            <a:r>
              <a:rPr lang="en-GB" sz="2000" dirty="0"/>
              <a:t>The diameter of an atom is about 0.000 000 000 2 m. What is this distance in standard form? </a:t>
            </a:r>
          </a:p>
          <a:p>
            <a:pPr lvl="1"/>
            <a:r>
              <a:rPr lang="en-GB" sz="2000" dirty="0"/>
              <a:t>    			</a:t>
            </a:r>
            <a:r>
              <a:rPr lang="en-GB" sz="2000" b="1" dirty="0">
                <a:solidFill>
                  <a:srgbClr val="00B050"/>
                </a:solidFill>
              </a:rPr>
              <a:t>2 x 10 </a:t>
            </a:r>
            <a:r>
              <a:rPr lang="en-GB" sz="2000" b="1" baseline="30000" dirty="0">
                <a:solidFill>
                  <a:srgbClr val="00B050"/>
                </a:solidFill>
              </a:rPr>
              <a:t>-10 </a:t>
            </a:r>
            <a:r>
              <a:rPr lang="en-GB" sz="2000" b="1" dirty="0">
                <a:solidFill>
                  <a:srgbClr val="00B050"/>
                </a:solidFill>
              </a:rPr>
              <a:t>m</a:t>
            </a:r>
            <a:endParaRPr lang="en-GB" sz="2000" b="1" baseline="30000" dirty="0">
              <a:solidFill>
                <a:srgbClr val="00B050"/>
              </a:solidFill>
            </a:endParaRPr>
          </a:p>
          <a:p>
            <a:pPr marL="457200" indent="-457200">
              <a:buFont typeface="+mj-lt"/>
              <a:buAutoNum type="arabicPeriod"/>
            </a:pPr>
            <a:r>
              <a:rPr lang="en-GB" sz="2000" dirty="0"/>
              <a:t>What is the nucleus of an atom composed of?</a:t>
            </a:r>
          </a:p>
          <a:p>
            <a:pPr lvl="1"/>
            <a:r>
              <a:rPr lang="en-GB" sz="2000" b="1" dirty="0">
                <a:solidFill>
                  <a:srgbClr val="00B050"/>
                </a:solidFill>
              </a:rPr>
              <a:t>Protons and neutrons (except Hydrogen which has no neutrons).  </a:t>
            </a:r>
          </a:p>
          <a:p>
            <a:pPr marL="457200" indent="-457200">
              <a:buFont typeface="+mj-lt"/>
              <a:buAutoNum type="arabicPeriod"/>
            </a:pPr>
            <a:r>
              <a:rPr lang="en-GB" sz="2000" dirty="0"/>
              <a:t>Describe what happens when an electron drops to a lower energy level in an atom.</a:t>
            </a:r>
          </a:p>
          <a:p>
            <a:pPr lvl="1"/>
            <a:r>
              <a:rPr lang="en-GB" sz="2000" b="1" dirty="0">
                <a:solidFill>
                  <a:srgbClr val="00B050"/>
                </a:solidFill>
              </a:rPr>
              <a:t>It releases a photon of electromagnetic radiation.</a:t>
            </a:r>
            <a:r>
              <a:rPr lang="en-GB" sz="2000" dirty="0"/>
              <a:t>			</a:t>
            </a:r>
          </a:p>
          <a:p>
            <a:pPr marL="457200" indent="-457200">
              <a:buFont typeface="+mj-lt"/>
              <a:buAutoNum type="arabicPeriod"/>
            </a:pPr>
            <a:r>
              <a:rPr lang="en-GB" sz="2000" dirty="0"/>
              <a:t>An atom of sodium is represented by:</a:t>
            </a:r>
          </a:p>
          <a:p>
            <a:pPr marL="457200" indent="-457200">
              <a:buFont typeface="+mj-lt"/>
              <a:buAutoNum type="arabicPeriod"/>
            </a:pPr>
            <a:endParaRPr lang="en-GB" sz="2000" dirty="0"/>
          </a:p>
          <a:p>
            <a:pPr marL="457200" indent="-457200">
              <a:buFont typeface="+mj-lt"/>
              <a:buAutoNum type="arabicPeriod"/>
            </a:pPr>
            <a:r>
              <a:rPr lang="en-GB" sz="2000" dirty="0"/>
              <a:t>Use this information to determine the number of protons, neutrons and electrons in an atom of sodium.</a:t>
            </a:r>
          </a:p>
          <a:p>
            <a:pPr lvl="1"/>
            <a:r>
              <a:rPr lang="en-GB" sz="2000" dirty="0"/>
              <a:t> </a:t>
            </a:r>
            <a:r>
              <a:rPr lang="en-GB" sz="2000" b="1" dirty="0">
                <a:solidFill>
                  <a:srgbClr val="00B050"/>
                </a:solidFill>
              </a:rPr>
              <a:t>Protons = 11    Neutrons = 12    Electrons = 11 </a:t>
            </a:r>
          </a:p>
          <a:p>
            <a:pPr marL="457200" indent="-457200">
              <a:buFont typeface="+mj-lt"/>
              <a:buAutoNum type="arabicPeriod"/>
            </a:pPr>
            <a:r>
              <a:rPr lang="en-GB" sz="2000" dirty="0"/>
              <a:t>What is the electrical charge attached to:</a:t>
            </a:r>
          </a:p>
          <a:p>
            <a:pPr lvl="4"/>
            <a:r>
              <a:rPr lang="en-GB" sz="2000" dirty="0"/>
              <a:t>a neutron 	</a:t>
            </a:r>
            <a:r>
              <a:rPr lang="en-GB" sz="2000" b="1" dirty="0">
                <a:solidFill>
                  <a:srgbClr val="00B050"/>
                </a:solidFill>
              </a:rPr>
              <a:t>Neutral  </a:t>
            </a:r>
            <a:r>
              <a:rPr lang="en-GB" sz="2000" dirty="0"/>
              <a:t> </a:t>
            </a:r>
          </a:p>
          <a:p>
            <a:pPr lvl="4"/>
            <a:r>
              <a:rPr lang="en-GB" sz="2000" dirty="0"/>
              <a:t>an electron	</a:t>
            </a:r>
            <a:r>
              <a:rPr lang="en-GB" sz="2000" b="1" dirty="0">
                <a:solidFill>
                  <a:srgbClr val="00B050"/>
                </a:solidFill>
              </a:rPr>
              <a:t>Negative</a:t>
            </a:r>
            <a:endParaRPr lang="en-GB" sz="2000" dirty="0"/>
          </a:p>
          <a:p>
            <a:pPr lvl="4"/>
            <a:r>
              <a:rPr lang="en-GB" sz="2000" dirty="0"/>
              <a:t>a proton 	</a:t>
            </a:r>
            <a:r>
              <a:rPr lang="en-GB" sz="2000" b="1" dirty="0">
                <a:solidFill>
                  <a:srgbClr val="00B050"/>
                </a:solidFill>
              </a:rPr>
              <a:t>Positive</a:t>
            </a:r>
          </a:p>
        </p:txBody>
      </p:sp>
      <p:pic>
        <p:nvPicPr>
          <p:cNvPr id="5" name="Picture 4" descr="Image result for symbol for sodium 23">
            <a:extLst>
              <a:ext uri="{FF2B5EF4-FFF2-40B4-BE49-F238E27FC236}">
                <a16:creationId xmlns:a16="http://schemas.microsoft.com/office/drawing/2014/main" id="{EADD2E22-80AA-415B-9B73-DB07D6A217E9}"/>
              </a:ext>
            </a:extLst>
          </p:cNvPr>
          <p:cNvPicPr/>
          <p:nvPr/>
        </p:nvPicPr>
        <p:blipFill rotWithShape="1">
          <a:blip r:embed="rId5" cstate="print">
            <a:extLst>
              <a:ext uri="{28A0092B-C50C-407E-A947-70E740481C1C}">
                <a14:useLocalDpi xmlns:a14="http://schemas.microsoft.com/office/drawing/2010/main" val="0"/>
              </a:ext>
            </a:extLst>
          </a:blip>
          <a:srcRect l="36557" t="19062" r="37686" b="61210"/>
          <a:stretch/>
        </p:blipFill>
        <p:spPr bwMode="auto">
          <a:xfrm>
            <a:off x="4788024" y="3314633"/>
            <a:ext cx="738188" cy="495871"/>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6" name="Ink 5">
                <a:extLst>
                  <a:ext uri="{FF2B5EF4-FFF2-40B4-BE49-F238E27FC236}">
                    <a16:creationId xmlns:a16="http://schemas.microsoft.com/office/drawing/2014/main" id="{1D1A1737-7C39-437C-B522-87E9A7DA0EBD}"/>
                  </a:ext>
                </a:extLst>
              </p14:cNvPr>
              <p14:cNvContentPartPr/>
              <p14:nvPr>
                <p:extLst>
                  <p:ext uri="{42D2F446-02D8-4167-A562-619A0277C38B}">
                    <p15:isNarration xmlns:p15="http://schemas.microsoft.com/office/powerpoint/2012/main" val="1"/>
                  </p:ext>
                </p:extLst>
              </p14:nvPr>
            </p14:nvContentPartPr>
            <p14:xfrm>
              <a:off x="741960" y="1023840"/>
              <a:ext cx="5033160" cy="4981680"/>
            </p14:xfrm>
          </p:contentPart>
        </mc:Choice>
        <mc:Fallback>
          <p:pic>
            <p:nvPicPr>
              <p:cNvPr id="6" name="Ink 5">
                <a:extLst>
                  <a:ext uri="{FF2B5EF4-FFF2-40B4-BE49-F238E27FC236}">
                    <a16:creationId xmlns:a16="http://schemas.microsoft.com/office/drawing/2014/main" id="{1D1A1737-7C39-437C-B522-87E9A7DA0EBD}"/>
                  </a:ext>
                </a:extLst>
              </p:cNvPr>
              <p:cNvPicPr>
                <a:picLocks noGrp="1" noRot="1" noChangeAspect="1" noMove="1" noResize="1" noEditPoints="1" noAdjustHandles="1" noChangeArrowheads="1" noChangeShapeType="1"/>
              </p:cNvPicPr>
              <p:nvPr/>
            </p:nvPicPr>
            <p:blipFill>
              <a:blip r:embed="rId7"/>
              <a:stretch>
                <a:fillRect/>
              </a:stretch>
            </p:blipFill>
            <p:spPr>
              <a:xfrm>
                <a:off x="732600" y="1014480"/>
                <a:ext cx="5051880" cy="5000400"/>
              </a:xfrm>
              <a:prstGeom prst="rect">
                <a:avLst/>
              </a:prstGeom>
            </p:spPr>
          </p:pic>
        </mc:Fallback>
      </mc:AlternateContent>
      <p:pic>
        <p:nvPicPr>
          <p:cNvPr id="7" name="Audio 6">
            <a:hlinkClick r:id="" action="ppaction://media"/>
            <a:extLst>
              <a:ext uri="{FF2B5EF4-FFF2-40B4-BE49-F238E27FC236}">
                <a16:creationId xmlns:a16="http://schemas.microsoft.com/office/drawing/2014/main" id="{75F17F9A-AA08-4F30-80CD-6EF0513587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03999921"/>
      </p:ext>
    </p:extLst>
  </p:cSld>
  <p:clrMapOvr>
    <a:masterClrMapping/>
  </p:clrMapOvr>
  <mc:AlternateContent xmlns:mc="http://schemas.openxmlformats.org/markup-compatibility/2006">
    <mc:Choice xmlns:p14="http://schemas.microsoft.com/office/powerpoint/2010/main" Requires="p14">
      <p:transition spd="slow" p14:dur="2000" advTm="166338"/>
    </mc:Choice>
    <mc:Fallback>
      <p:transition spd="slow" advTm="166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3888" y="0"/>
            <a:ext cx="5580112" cy="657041"/>
          </a:xfrm>
        </p:spPr>
        <p:txBody>
          <a:bodyPr>
            <a:noAutofit/>
          </a:bodyPr>
          <a:lstStyle/>
          <a:p>
            <a:pPr marL="342900" lvl="1" algn="l" defTabSz="342900" rtl="0">
              <a:spcBef>
                <a:spcPct val="20000"/>
              </a:spcBef>
            </a:pPr>
            <a:r>
              <a:rPr lang="en-US" sz="2400" b="1" dirty="0">
                <a:solidFill>
                  <a:schemeClr val="accent6"/>
                </a:solidFill>
              </a:rPr>
              <a:t>Atoms and isotopes  - </a:t>
            </a:r>
            <a:r>
              <a:rPr lang="en-US" sz="2400" b="1" dirty="0">
                <a:solidFill>
                  <a:schemeClr val="tx1"/>
                </a:solidFill>
              </a:rPr>
              <a:t>Question</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pic>
        <p:nvPicPr>
          <p:cNvPr id="5" name="Picture 4" descr="Image result for chemical symbols with whole atomic numbers">
            <a:extLst>
              <a:ext uri="{FF2B5EF4-FFF2-40B4-BE49-F238E27FC236}">
                <a16:creationId xmlns:a16="http://schemas.microsoft.com/office/drawing/2014/main" id="{A9E6FE9A-5070-49C1-AAE8-FB08EDD175D2}"/>
              </a:ext>
            </a:extLst>
          </p:cNvPr>
          <p:cNvPicPr/>
          <p:nvPr/>
        </p:nvPicPr>
        <p:blipFill rotWithShape="1">
          <a:blip r:embed="rId5" cstate="print">
            <a:extLst>
              <a:ext uri="{28A0092B-C50C-407E-A947-70E740481C1C}">
                <a14:useLocalDpi xmlns:a14="http://schemas.microsoft.com/office/drawing/2010/main" val="0"/>
              </a:ext>
            </a:extLst>
          </a:blip>
          <a:srcRect l="71286" t="12191" r="9439" b="60101"/>
          <a:stretch/>
        </p:blipFill>
        <p:spPr bwMode="auto">
          <a:xfrm>
            <a:off x="683568" y="1268760"/>
            <a:ext cx="768474" cy="739329"/>
          </a:xfrm>
          <a:prstGeom prst="rect">
            <a:avLst/>
          </a:prstGeom>
          <a:noFill/>
          <a:ln>
            <a:noFill/>
          </a:ln>
          <a:extLst>
            <a:ext uri="{53640926-AAD7-44D8-BBD7-CCE9431645EC}">
              <a14:shadowObscured xmlns:a14="http://schemas.microsoft.com/office/drawing/2010/main"/>
            </a:ext>
          </a:extLst>
        </p:spPr>
      </p:pic>
      <p:graphicFrame>
        <p:nvGraphicFramePr>
          <p:cNvPr id="3" name="Table 2">
            <a:extLst>
              <a:ext uri="{FF2B5EF4-FFF2-40B4-BE49-F238E27FC236}">
                <a16:creationId xmlns:a16="http://schemas.microsoft.com/office/drawing/2014/main" id="{FD7404AB-270A-43D0-9A08-4AE525047B57}"/>
              </a:ext>
            </a:extLst>
          </p:cNvPr>
          <p:cNvGraphicFramePr>
            <a:graphicFrameLocks noGrp="1"/>
          </p:cNvGraphicFramePr>
          <p:nvPr>
            <p:extLst/>
          </p:nvPr>
        </p:nvGraphicFramePr>
        <p:xfrm>
          <a:off x="683568" y="3009627"/>
          <a:ext cx="1152128" cy="803910"/>
        </p:xfrm>
        <a:graphic>
          <a:graphicData uri="http://schemas.openxmlformats.org/drawingml/2006/table">
            <a:tbl>
              <a:tblPr firstRow="1" firstCol="1" bandRow="1">
                <a:tableStyleId>{5C22544A-7EE6-4342-B048-85BDC9FD1C3A}</a:tableStyleId>
              </a:tblPr>
              <a:tblGrid>
                <a:gridCol w="288032">
                  <a:extLst>
                    <a:ext uri="{9D8B030D-6E8A-4147-A177-3AD203B41FA5}">
                      <a16:colId xmlns:a16="http://schemas.microsoft.com/office/drawing/2014/main" val="2096365003"/>
                    </a:ext>
                  </a:extLst>
                </a:gridCol>
                <a:gridCol w="864096">
                  <a:extLst>
                    <a:ext uri="{9D8B030D-6E8A-4147-A177-3AD203B41FA5}">
                      <a16:colId xmlns:a16="http://schemas.microsoft.com/office/drawing/2014/main" val="760967520"/>
                    </a:ext>
                  </a:extLst>
                </a:gridCol>
              </a:tblGrid>
              <a:tr h="401955">
                <a:tc>
                  <a:txBody>
                    <a:bodyPr/>
                    <a:lstStyle/>
                    <a:p>
                      <a:pPr>
                        <a:spcBef>
                          <a:spcPts val="140"/>
                        </a:spcBef>
                        <a:spcAft>
                          <a:spcPts val="0"/>
                        </a:spcAft>
                      </a:pPr>
                      <a:r>
                        <a:rPr lang="en-GB" sz="2400" dirty="0">
                          <a:solidFill>
                            <a:schemeClr val="tx1"/>
                          </a:solidFill>
                          <a:effectLst/>
                          <a:latin typeface="Segoe UI Emoji" panose="020B0502040204020203" pitchFamily="34" charset="0"/>
                          <a:ea typeface="Segoe UI Emoji" panose="020B0502040204020203" pitchFamily="34" charset="0"/>
                          <a:cs typeface="+mn-cs"/>
                        </a:rPr>
                        <a:t>9</a:t>
                      </a:r>
                      <a:endParaRPr lang="en-GB" sz="1100" dirty="0">
                        <a:solidFill>
                          <a:schemeClr val="tx1"/>
                        </a:solidFill>
                        <a:effectLst/>
                        <a:latin typeface="Segoe UI Emoji" panose="020B0502040204020203" pitchFamily="34" charset="0"/>
                        <a:ea typeface="Segoe UI Emoji" panose="020B0502040204020203" pitchFamily="34" charset="0"/>
                        <a:cs typeface="Times New Roman" panose="02020603050405020304" pitchFamily="18" charset="0"/>
                      </a:endParaRPr>
                    </a:p>
                  </a:txBody>
                  <a:tcPr marL="68580" marR="68580" marT="0" marB="0">
                    <a:noFill/>
                  </a:tcPr>
                </a:tc>
                <a:tc rowSpan="2">
                  <a:txBody>
                    <a:bodyPr/>
                    <a:lstStyle/>
                    <a:p>
                      <a:pPr>
                        <a:spcBef>
                          <a:spcPts val="140"/>
                        </a:spcBef>
                        <a:spcAft>
                          <a:spcPts val="0"/>
                        </a:spcAft>
                      </a:pPr>
                      <a:r>
                        <a:rPr lang="en-GB" sz="4800" dirty="0">
                          <a:solidFill>
                            <a:schemeClr val="tx1"/>
                          </a:solidFill>
                          <a:effectLst/>
                          <a:latin typeface="Segoe UI Emoji" panose="020B0502040204020203" pitchFamily="34" charset="0"/>
                          <a:ea typeface="Segoe UI Emoji" panose="020B0502040204020203" pitchFamily="34" charset="0"/>
                        </a:rPr>
                        <a:t>Be</a:t>
                      </a:r>
                      <a:endParaRPr lang="en-GB" sz="4800" dirty="0">
                        <a:solidFill>
                          <a:schemeClr val="tx1"/>
                        </a:solidFill>
                        <a:effectLst/>
                        <a:latin typeface="Segoe UI Emoji" panose="020B0502040204020203" pitchFamily="34" charset="0"/>
                        <a:ea typeface="Segoe UI Emoji" panose="020B0502040204020203"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442000849"/>
                  </a:ext>
                </a:extLst>
              </a:tr>
              <a:tr h="401955">
                <a:tc>
                  <a:txBody>
                    <a:bodyPr/>
                    <a:lstStyle/>
                    <a:p>
                      <a:pPr>
                        <a:spcBef>
                          <a:spcPts val="140"/>
                        </a:spcBef>
                        <a:spcAft>
                          <a:spcPts val="0"/>
                        </a:spcAft>
                      </a:pPr>
                      <a:r>
                        <a:rPr lang="en-GB" sz="2400" dirty="0">
                          <a:solidFill>
                            <a:schemeClr val="tx1"/>
                          </a:solidFill>
                          <a:effectLst/>
                          <a:latin typeface="Segoe UI Emoji" panose="020B0502040204020203" pitchFamily="34" charset="0"/>
                          <a:ea typeface="Segoe UI Emoji" panose="020B0502040204020203" pitchFamily="34" charset="0"/>
                          <a:cs typeface="+mn-cs"/>
                        </a:rPr>
                        <a:t>4</a:t>
                      </a:r>
                      <a:endParaRPr lang="en-GB" sz="1100" dirty="0">
                        <a:solidFill>
                          <a:schemeClr val="tx1"/>
                        </a:solidFill>
                        <a:effectLst/>
                        <a:latin typeface="Segoe UI Emoji" panose="020B0502040204020203" pitchFamily="34" charset="0"/>
                        <a:ea typeface="Segoe UI Emoji" panose="020B0502040204020203" pitchFamily="34" charset="0"/>
                        <a:cs typeface="Times New Roman" panose="02020603050405020304" pitchFamily="18" charset="0"/>
                      </a:endParaRPr>
                    </a:p>
                  </a:txBody>
                  <a:tcPr marL="68580" marR="68580" marT="0" marB="0">
                    <a:noFill/>
                  </a:tcPr>
                </a:tc>
                <a:tc vMerge="1">
                  <a:txBody>
                    <a:bodyPr/>
                    <a:lstStyle/>
                    <a:p>
                      <a:endParaRPr lang="en-GB"/>
                    </a:p>
                  </a:txBody>
                  <a:tcPr/>
                </a:tc>
                <a:extLst>
                  <a:ext uri="{0D108BD9-81ED-4DB2-BD59-A6C34878D82A}">
                    <a16:rowId xmlns:a16="http://schemas.microsoft.com/office/drawing/2014/main" val="1389791671"/>
                  </a:ext>
                </a:extLst>
              </a:tr>
            </a:tbl>
          </a:graphicData>
        </a:graphic>
      </p:graphicFrame>
      <p:sp>
        <p:nvSpPr>
          <p:cNvPr id="6" name="TextBox 5">
            <a:extLst>
              <a:ext uri="{FF2B5EF4-FFF2-40B4-BE49-F238E27FC236}">
                <a16:creationId xmlns:a16="http://schemas.microsoft.com/office/drawing/2014/main" id="{1441F823-2E8A-492C-A01B-A7FB8C258CD9}"/>
              </a:ext>
            </a:extLst>
          </p:cNvPr>
          <p:cNvSpPr txBox="1"/>
          <p:nvPr/>
        </p:nvSpPr>
        <p:spPr>
          <a:xfrm>
            <a:off x="178936" y="764704"/>
            <a:ext cx="8641536" cy="5293757"/>
          </a:xfrm>
          <a:prstGeom prst="rect">
            <a:avLst/>
          </a:prstGeom>
          <a:noFill/>
        </p:spPr>
        <p:txBody>
          <a:bodyPr wrap="square" rtlCol="0">
            <a:spAutoFit/>
          </a:bodyPr>
          <a:lstStyle/>
          <a:p>
            <a:pPr marL="457200" indent="-457200">
              <a:buFont typeface="+mj-lt"/>
              <a:buAutoNum type="arabicPeriod" startAt="6"/>
            </a:pPr>
            <a:r>
              <a:rPr lang="en-GB" sz="2000" dirty="0"/>
              <a:t>What is the mass number and the atomic number for fluorine? </a:t>
            </a:r>
          </a:p>
          <a:p>
            <a:pPr lvl="4"/>
            <a:r>
              <a:rPr lang="en-GB" sz="2000" dirty="0">
                <a:solidFill>
                  <a:srgbClr val="00B050"/>
                </a:solidFill>
              </a:rPr>
              <a:t>Mass number = 19; atomic number = 9</a:t>
            </a:r>
          </a:p>
          <a:p>
            <a:pPr marL="457200" indent="-457200">
              <a:buFont typeface="+mj-lt"/>
              <a:buAutoNum type="arabicPeriod" startAt="6"/>
            </a:pPr>
            <a:endParaRPr lang="en-GB" sz="2000" dirty="0"/>
          </a:p>
          <a:p>
            <a:pPr marL="457200" indent="-457200">
              <a:buFont typeface="+mj-lt"/>
              <a:buAutoNum type="arabicPeriod" startAt="6"/>
            </a:pPr>
            <a:endParaRPr lang="en-GB" sz="2000" dirty="0"/>
          </a:p>
          <a:p>
            <a:pPr marL="342900" indent="-342900">
              <a:buAutoNum type="arabicPeriod" startAt="6"/>
            </a:pPr>
            <a:endParaRPr lang="en-GB" sz="2000" dirty="0"/>
          </a:p>
          <a:p>
            <a:pPr marL="342900" indent="-342900">
              <a:buAutoNum type="arabicPeriod" startAt="6"/>
            </a:pPr>
            <a:r>
              <a:rPr lang="en-GB" sz="2000" dirty="0"/>
              <a:t>Beryllium has the chemical symbol:</a:t>
            </a:r>
          </a:p>
          <a:p>
            <a:pPr marL="342900" indent="-342900">
              <a:buAutoNum type="arabicPeriod" startAt="6"/>
            </a:pPr>
            <a:endParaRPr lang="en-GB" sz="2000" dirty="0"/>
          </a:p>
          <a:p>
            <a:pPr marL="342900" indent="-342900">
              <a:buAutoNum type="arabicPeriod" startAt="6"/>
            </a:pPr>
            <a:endParaRPr lang="en-GB" sz="2000" dirty="0"/>
          </a:p>
          <a:p>
            <a:pPr marL="342900" indent="-342900">
              <a:buAutoNum type="arabicPeriod" startAt="6"/>
            </a:pPr>
            <a:endParaRPr lang="en-GB" sz="2000" dirty="0"/>
          </a:p>
          <a:p>
            <a:pPr marL="342900" indent="-342900">
              <a:buAutoNum type="arabicPeriod" startAt="6"/>
            </a:pPr>
            <a:endParaRPr lang="en-GB" sz="2000" dirty="0"/>
          </a:p>
          <a:p>
            <a:pPr marL="342900" indent="-342900">
              <a:buAutoNum type="arabicPeriod" startAt="6"/>
            </a:pPr>
            <a:endParaRPr lang="en-GB" sz="2000" dirty="0"/>
          </a:p>
          <a:p>
            <a:pPr lvl="1"/>
            <a:r>
              <a:rPr lang="en-GB" sz="2000" dirty="0"/>
              <a:t>Use this information to draw a representation of an atom of beryllium.</a:t>
            </a:r>
          </a:p>
          <a:p>
            <a:pPr marL="342900" indent="-342900">
              <a:buAutoNum type="arabicPeriod" startAt="6"/>
            </a:pPr>
            <a:endParaRPr lang="en-GB" sz="2000" dirty="0"/>
          </a:p>
          <a:p>
            <a:pPr marL="342900" indent="-342900">
              <a:buAutoNum type="arabicPeriod" startAt="6"/>
            </a:pPr>
            <a:r>
              <a:rPr lang="en-GB" sz="2000" dirty="0"/>
              <a:t>A different isotope of beryllium has an extra neutron. Give the chemical symbol of this new isotope of beryllium.</a:t>
            </a:r>
          </a:p>
          <a:p>
            <a:pPr marL="342900" indent="-342900">
              <a:buAutoNum type="arabicPeriod" startAt="6"/>
            </a:pPr>
            <a:endParaRPr lang="en-GB" sz="2000" dirty="0"/>
          </a:p>
          <a:p>
            <a:r>
              <a:rPr lang="en-GB" dirty="0"/>
              <a:t>	</a:t>
            </a:r>
            <a:r>
              <a:rPr lang="en-GB" b="1" dirty="0">
                <a:solidFill>
                  <a:srgbClr val="00B050"/>
                </a:solidFill>
              </a:rPr>
              <a:t> </a:t>
            </a:r>
          </a:p>
        </p:txBody>
      </p:sp>
      <p:pic>
        <p:nvPicPr>
          <p:cNvPr id="7" name="Picture 6">
            <a:extLst>
              <a:ext uri="{FF2B5EF4-FFF2-40B4-BE49-F238E27FC236}">
                <a16:creationId xmlns:a16="http://schemas.microsoft.com/office/drawing/2014/main" id="{F346A6B7-3806-4118-AEB0-7DCE3C7F6DA5}"/>
              </a:ext>
            </a:extLst>
          </p:cNvPr>
          <p:cNvPicPr>
            <a:picLocks noChangeAspect="1"/>
          </p:cNvPicPr>
          <p:nvPr/>
        </p:nvPicPr>
        <p:blipFill rotWithShape="1">
          <a:blip r:embed="rId6">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6230"/>
                    </a14:imgEffect>
                    <a14:imgEffect>
                      <a14:saturation sat="108000"/>
                    </a14:imgEffect>
                  </a14:imgLayer>
                </a14:imgProps>
              </a:ext>
              <a:ext uri="{28A0092B-C50C-407E-A947-70E740481C1C}">
                <a14:useLocalDpi xmlns:a14="http://schemas.microsoft.com/office/drawing/2010/main" val="0"/>
              </a:ext>
            </a:extLst>
          </a:blip>
          <a:srcRect b="10997"/>
          <a:stretch/>
        </p:blipFill>
        <p:spPr>
          <a:xfrm>
            <a:off x="4372506" y="2204864"/>
            <a:ext cx="1981438" cy="1981438"/>
          </a:xfrm>
          <a:prstGeom prst="rect">
            <a:avLst/>
          </a:prstGeom>
        </p:spPr>
      </p:pic>
      <p:pic>
        <p:nvPicPr>
          <p:cNvPr id="4" name="Picture 3"/>
          <p:cNvPicPr>
            <a:picLocks noChangeAspect="1"/>
          </p:cNvPicPr>
          <p:nvPr/>
        </p:nvPicPr>
        <p:blipFill>
          <a:blip r:embed="rId8"/>
          <a:stretch>
            <a:fillRect/>
          </a:stretch>
        </p:blipFill>
        <p:spPr>
          <a:xfrm>
            <a:off x="4932040" y="5208969"/>
            <a:ext cx="1109568" cy="957155"/>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9">
            <p14:nvContentPartPr>
              <p14:cNvPr id="8" name="Ink 7">
                <a:extLst>
                  <a:ext uri="{FF2B5EF4-FFF2-40B4-BE49-F238E27FC236}">
                    <a16:creationId xmlns:a16="http://schemas.microsoft.com/office/drawing/2014/main" id="{979DEE14-1DFE-4F3A-A342-16B283A893E4}"/>
                  </a:ext>
                </a:extLst>
              </p14:cNvPr>
              <p14:cNvContentPartPr/>
              <p14:nvPr>
                <p:extLst>
                  <p:ext uri="{42D2F446-02D8-4167-A562-619A0277C38B}">
                    <p15:isNarration xmlns:p15="http://schemas.microsoft.com/office/powerpoint/2012/main" val="1"/>
                  </p:ext>
                </p:extLst>
              </p14:nvPr>
            </p14:nvContentPartPr>
            <p14:xfrm>
              <a:off x="307080" y="2030040"/>
              <a:ext cx="7250760" cy="3924360"/>
            </p14:xfrm>
          </p:contentPart>
        </mc:Choice>
        <mc:Fallback>
          <p:pic>
            <p:nvPicPr>
              <p:cNvPr id="8" name="Ink 7">
                <a:extLst>
                  <a:ext uri="{FF2B5EF4-FFF2-40B4-BE49-F238E27FC236}">
                    <a16:creationId xmlns:a16="http://schemas.microsoft.com/office/drawing/2014/main" id="{979DEE14-1DFE-4F3A-A342-16B283A893E4}"/>
                  </a:ext>
                </a:extLst>
              </p:cNvPr>
              <p:cNvPicPr>
                <a:picLocks noGrp="1" noRot="1" noChangeAspect="1" noMove="1" noResize="1" noEditPoints="1" noAdjustHandles="1" noChangeArrowheads="1" noChangeShapeType="1"/>
              </p:cNvPicPr>
              <p:nvPr/>
            </p:nvPicPr>
            <p:blipFill>
              <a:blip r:embed="rId10"/>
              <a:stretch>
                <a:fillRect/>
              </a:stretch>
            </p:blipFill>
            <p:spPr>
              <a:xfrm>
                <a:off x="297720" y="2020680"/>
                <a:ext cx="7269480" cy="3943080"/>
              </a:xfrm>
              <a:prstGeom prst="rect">
                <a:avLst/>
              </a:prstGeom>
            </p:spPr>
          </p:pic>
        </mc:Fallback>
      </mc:AlternateContent>
      <p:pic>
        <p:nvPicPr>
          <p:cNvPr id="9" name="Audio 8">
            <a:hlinkClick r:id="" action="ppaction://media"/>
            <a:extLst>
              <a:ext uri="{FF2B5EF4-FFF2-40B4-BE49-F238E27FC236}">
                <a16:creationId xmlns:a16="http://schemas.microsoft.com/office/drawing/2014/main" id="{6287B2FD-0ED9-4683-B535-5285A40CA5C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83913001"/>
      </p:ext>
    </p:extLst>
  </p:cSld>
  <p:clrMapOvr>
    <a:masterClrMapping/>
  </p:clrMapOvr>
  <mc:AlternateContent xmlns:mc="http://schemas.openxmlformats.org/markup-compatibility/2006">
    <mc:Choice xmlns:p14="http://schemas.microsoft.com/office/powerpoint/2010/main" Requires="p14">
      <p:transition spd="slow" p14:dur="2000" advTm="146194"/>
    </mc:Choice>
    <mc:Fallback>
      <p:transition spd="slow" advTm="14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23928" y="130638"/>
            <a:ext cx="5220072" cy="515413"/>
          </a:xfrm>
        </p:spPr>
        <p:txBody>
          <a:bodyPr>
            <a:noAutofit/>
          </a:bodyPr>
          <a:lstStyle/>
          <a:p>
            <a:pPr marL="342900" lvl="1" algn="l" defTabSz="342900" rtl="0">
              <a:spcBef>
                <a:spcPct val="20000"/>
              </a:spcBef>
            </a:pPr>
            <a:r>
              <a:rPr lang="en-US" sz="2400" b="1" dirty="0">
                <a:solidFill>
                  <a:schemeClr val="accent6"/>
                </a:solidFill>
              </a:rPr>
              <a:t>Atoms and isotopes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712393"/>
            <a:ext cx="8915400" cy="5262979"/>
          </a:xfrm>
          <a:prstGeom prst="rect">
            <a:avLst/>
          </a:prstGeom>
          <a:noFill/>
        </p:spPr>
        <p:txBody>
          <a:bodyPr wrap="square" rtlCol="0">
            <a:spAutoFit/>
          </a:bodyPr>
          <a:lstStyle/>
          <a:p>
            <a:pPr marL="342900" indent="-342900">
              <a:buFont typeface="+mj-lt"/>
              <a:buAutoNum type="arabicPeriod" startAt="9"/>
            </a:pPr>
            <a:r>
              <a:rPr lang="en-GB" sz="2000" dirty="0"/>
              <a:t> The radioactive element Uranium has two common isotopes.</a:t>
            </a:r>
          </a:p>
          <a:p>
            <a:pPr marL="342900" indent="-342900">
              <a:buFont typeface="+mj-lt"/>
              <a:buAutoNum type="arabicPeriod" startAt="9"/>
            </a:pPr>
            <a:endParaRPr lang="en-GB" sz="2000" dirty="0"/>
          </a:p>
          <a:p>
            <a:pPr marL="342900" indent="-342900">
              <a:buFont typeface="+mj-lt"/>
              <a:buAutoNum type="arabicPeriod" startAt="9"/>
            </a:pPr>
            <a:endParaRPr lang="en-GB" sz="2000" dirty="0"/>
          </a:p>
          <a:p>
            <a:pPr marL="342900" indent="-342900">
              <a:buFont typeface="+mj-lt"/>
              <a:buAutoNum type="arabicPeriod" startAt="9"/>
            </a:pPr>
            <a:endParaRPr lang="en-GB" sz="2000" dirty="0"/>
          </a:p>
          <a:p>
            <a:pPr lvl="1"/>
            <a:r>
              <a:rPr lang="en-GB" sz="2000" dirty="0"/>
              <a:t>Complete the table to show the number of protons, neutrons and electrons in each isotope. </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457200" indent="-457200">
              <a:buFont typeface="+mj-lt"/>
              <a:buAutoNum type="arabicPeriod" startAt="10"/>
            </a:pPr>
            <a:r>
              <a:rPr lang="en-GB" sz="2000" dirty="0"/>
              <a:t>Sodium can lose its outer electron to have a full outer energy level. What will the atom now become? </a:t>
            </a:r>
          </a:p>
          <a:p>
            <a:r>
              <a:rPr lang="en-GB" sz="2000" dirty="0"/>
              <a:t>        </a:t>
            </a:r>
            <a:r>
              <a:rPr lang="en-GB" sz="2000" b="1" dirty="0">
                <a:solidFill>
                  <a:srgbClr val="00B050"/>
                </a:solidFill>
              </a:rPr>
              <a:t>An ion with a charge of 1+</a:t>
            </a:r>
          </a:p>
          <a:p>
            <a:r>
              <a:rPr lang="en-GB" sz="1600" dirty="0"/>
              <a:t>           </a:t>
            </a:r>
          </a:p>
        </p:txBody>
      </p:sp>
      <p:sp>
        <p:nvSpPr>
          <p:cNvPr id="3" name="TextBox 2"/>
          <p:cNvSpPr txBox="1"/>
          <p:nvPr/>
        </p:nvSpPr>
        <p:spPr>
          <a:xfrm>
            <a:off x="1639957" y="1878496"/>
            <a:ext cx="184731" cy="369332"/>
          </a:xfrm>
          <a:prstGeom prst="rect">
            <a:avLst/>
          </a:prstGeom>
          <a:noFill/>
        </p:spPr>
        <p:txBody>
          <a:bodyPr wrap="none" rtlCol="0">
            <a:spAutoFit/>
          </a:bodyPr>
          <a:lstStyle/>
          <a:p>
            <a:endParaRPr lang="en-GB" dirty="0"/>
          </a:p>
        </p:txBody>
      </p:sp>
      <p:graphicFrame>
        <p:nvGraphicFramePr>
          <p:cNvPr id="5" name="Table 4">
            <a:extLst>
              <a:ext uri="{FF2B5EF4-FFF2-40B4-BE49-F238E27FC236}">
                <a16:creationId xmlns:a16="http://schemas.microsoft.com/office/drawing/2014/main" id="{4ADD2529-D4D8-4AE9-A498-2C473D3758EB}"/>
              </a:ext>
            </a:extLst>
          </p:cNvPr>
          <p:cNvGraphicFramePr>
            <a:graphicFrameLocks noGrp="1"/>
          </p:cNvGraphicFramePr>
          <p:nvPr>
            <p:extLst>
              <p:ext uri="{D42A27DB-BD31-4B8C-83A1-F6EECF244321}">
                <p14:modId xmlns:p14="http://schemas.microsoft.com/office/powerpoint/2010/main" val="976722258"/>
              </p:ext>
            </p:extLst>
          </p:nvPr>
        </p:nvGraphicFramePr>
        <p:xfrm>
          <a:off x="1979712" y="1160356"/>
          <a:ext cx="1080120" cy="700107"/>
        </p:xfrm>
        <a:graphic>
          <a:graphicData uri="http://schemas.openxmlformats.org/drawingml/2006/table">
            <a:tbl>
              <a:tblPr firstRow="1" firstCol="1" bandRow="1">
                <a:tableStyleId>{5C22544A-7EE6-4342-B048-85BDC9FD1C3A}</a:tableStyleId>
              </a:tblPr>
              <a:tblGrid>
                <a:gridCol w="504561">
                  <a:extLst>
                    <a:ext uri="{9D8B030D-6E8A-4147-A177-3AD203B41FA5}">
                      <a16:colId xmlns:a16="http://schemas.microsoft.com/office/drawing/2014/main" val="1563179829"/>
                    </a:ext>
                  </a:extLst>
                </a:gridCol>
                <a:gridCol w="575559">
                  <a:extLst>
                    <a:ext uri="{9D8B030D-6E8A-4147-A177-3AD203B41FA5}">
                      <a16:colId xmlns:a16="http://schemas.microsoft.com/office/drawing/2014/main" val="2296959400"/>
                    </a:ext>
                  </a:extLst>
                </a:gridCol>
              </a:tblGrid>
              <a:tr h="332402">
                <a:tc>
                  <a:txBody>
                    <a:bodyPr/>
                    <a:lstStyle/>
                    <a:p>
                      <a:pPr>
                        <a:spcBef>
                          <a:spcPts val="140"/>
                        </a:spcBef>
                        <a:spcAft>
                          <a:spcPts val="0"/>
                        </a:spcAft>
                      </a:pPr>
                      <a:r>
                        <a:rPr lang="en-GB" sz="1800" dirty="0">
                          <a:solidFill>
                            <a:schemeClr val="tx1"/>
                          </a:solidFill>
                          <a:effectLst/>
                        </a:rPr>
                        <a:t>236</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rowSpan="2">
                  <a:txBody>
                    <a:bodyPr/>
                    <a:lstStyle/>
                    <a:p>
                      <a:pPr>
                        <a:spcBef>
                          <a:spcPts val="140"/>
                        </a:spcBef>
                        <a:spcAft>
                          <a:spcPts val="0"/>
                        </a:spcAft>
                      </a:pPr>
                      <a:r>
                        <a:rPr lang="en-GB" sz="4000" dirty="0">
                          <a:solidFill>
                            <a:schemeClr val="tx1"/>
                          </a:solidFill>
                          <a:effectLst/>
                        </a:rPr>
                        <a:t>U</a:t>
                      </a:r>
                      <a:endParaRPr lang="en-GB" sz="40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95670509"/>
                  </a:ext>
                </a:extLst>
              </a:tr>
              <a:tr h="367705">
                <a:tc>
                  <a:txBody>
                    <a:bodyPr/>
                    <a:lstStyle/>
                    <a:p>
                      <a:pPr>
                        <a:spcBef>
                          <a:spcPts val="140"/>
                        </a:spcBef>
                        <a:spcAft>
                          <a:spcPts val="0"/>
                        </a:spcAft>
                      </a:pPr>
                      <a:r>
                        <a:rPr lang="en-GB" sz="1800" dirty="0">
                          <a:solidFill>
                            <a:schemeClr val="tx1"/>
                          </a:solidFill>
                          <a:effectLst/>
                          <a:latin typeface="+mn-lt"/>
                          <a:ea typeface="Calibri" panose="020F0502020204030204" pitchFamily="34" charset="0"/>
                          <a:cs typeface="Times New Roman" panose="02020603050405020304" pitchFamily="18" charset="0"/>
                        </a:rPr>
                        <a:t>92</a:t>
                      </a:r>
                    </a:p>
                  </a:txBody>
                  <a:tcPr marL="68580" marR="68580" marT="0" marB="0">
                    <a:noFill/>
                  </a:tcPr>
                </a:tc>
                <a:tc vMerge="1">
                  <a:txBody>
                    <a:bodyPr/>
                    <a:lstStyle/>
                    <a:p>
                      <a:endParaRPr lang="en-GB"/>
                    </a:p>
                  </a:txBody>
                  <a:tcPr/>
                </a:tc>
                <a:extLst>
                  <a:ext uri="{0D108BD9-81ED-4DB2-BD59-A6C34878D82A}">
                    <a16:rowId xmlns:a16="http://schemas.microsoft.com/office/drawing/2014/main" val="227854041"/>
                  </a:ext>
                </a:extLst>
              </a:tr>
            </a:tbl>
          </a:graphicData>
        </a:graphic>
      </p:graphicFrame>
      <p:graphicFrame>
        <p:nvGraphicFramePr>
          <p:cNvPr id="7" name="Table 6">
            <a:extLst>
              <a:ext uri="{FF2B5EF4-FFF2-40B4-BE49-F238E27FC236}">
                <a16:creationId xmlns:a16="http://schemas.microsoft.com/office/drawing/2014/main" id="{82BECD57-C61D-4E63-B954-03FE873FA221}"/>
              </a:ext>
            </a:extLst>
          </p:cNvPr>
          <p:cNvGraphicFramePr>
            <a:graphicFrameLocks noGrp="1"/>
          </p:cNvGraphicFramePr>
          <p:nvPr>
            <p:extLst>
              <p:ext uri="{D42A27DB-BD31-4B8C-83A1-F6EECF244321}">
                <p14:modId xmlns:p14="http://schemas.microsoft.com/office/powerpoint/2010/main" val="1268149136"/>
              </p:ext>
            </p:extLst>
          </p:nvPr>
        </p:nvGraphicFramePr>
        <p:xfrm>
          <a:off x="4454431" y="1178389"/>
          <a:ext cx="1080120" cy="700107"/>
        </p:xfrm>
        <a:graphic>
          <a:graphicData uri="http://schemas.openxmlformats.org/drawingml/2006/table">
            <a:tbl>
              <a:tblPr firstRow="1" firstCol="1" bandRow="1">
                <a:tableStyleId>{5C22544A-7EE6-4342-B048-85BDC9FD1C3A}</a:tableStyleId>
              </a:tblPr>
              <a:tblGrid>
                <a:gridCol w="504561">
                  <a:extLst>
                    <a:ext uri="{9D8B030D-6E8A-4147-A177-3AD203B41FA5}">
                      <a16:colId xmlns:a16="http://schemas.microsoft.com/office/drawing/2014/main" val="1563179829"/>
                    </a:ext>
                  </a:extLst>
                </a:gridCol>
                <a:gridCol w="575559">
                  <a:extLst>
                    <a:ext uri="{9D8B030D-6E8A-4147-A177-3AD203B41FA5}">
                      <a16:colId xmlns:a16="http://schemas.microsoft.com/office/drawing/2014/main" val="2296959400"/>
                    </a:ext>
                  </a:extLst>
                </a:gridCol>
              </a:tblGrid>
              <a:tr h="332402">
                <a:tc>
                  <a:txBody>
                    <a:bodyPr/>
                    <a:lstStyle/>
                    <a:p>
                      <a:pPr>
                        <a:spcBef>
                          <a:spcPts val="140"/>
                        </a:spcBef>
                        <a:spcAft>
                          <a:spcPts val="0"/>
                        </a:spcAft>
                      </a:pPr>
                      <a:r>
                        <a:rPr lang="en-GB" sz="1800" dirty="0">
                          <a:solidFill>
                            <a:schemeClr val="tx1"/>
                          </a:solidFill>
                          <a:effectLst/>
                        </a:rPr>
                        <a:t>238</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rowSpan="2">
                  <a:txBody>
                    <a:bodyPr/>
                    <a:lstStyle/>
                    <a:p>
                      <a:pPr>
                        <a:spcBef>
                          <a:spcPts val="140"/>
                        </a:spcBef>
                        <a:spcAft>
                          <a:spcPts val="0"/>
                        </a:spcAft>
                      </a:pPr>
                      <a:r>
                        <a:rPr lang="en-GB" sz="4000" dirty="0">
                          <a:solidFill>
                            <a:schemeClr val="tx1"/>
                          </a:solidFill>
                          <a:effectLst/>
                        </a:rPr>
                        <a:t>U</a:t>
                      </a:r>
                      <a:endParaRPr lang="en-GB" sz="40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95670509"/>
                  </a:ext>
                </a:extLst>
              </a:tr>
              <a:tr h="367705">
                <a:tc>
                  <a:txBody>
                    <a:bodyPr/>
                    <a:lstStyle/>
                    <a:p>
                      <a:pPr>
                        <a:spcBef>
                          <a:spcPts val="140"/>
                        </a:spcBef>
                        <a:spcAft>
                          <a:spcPts val="0"/>
                        </a:spcAft>
                      </a:pPr>
                      <a:r>
                        <a:rPr lang="en-GB" sz="1800" dirty="0">
                          <a:solidFill>
                            <a:schemeClr val="tx1"/>
                          </a:solidFill>
                          <a:effectLst/>
                          <a:latin typeface="+mn-lt"/>
                          <a:ea typeface="+mn-ea"/>
                          <a:cs typeface="+mn-cs"/>
                        </a:rPr>
                        <a:t>92</a:t>
                      </a:r>
                      <a:endParaRPr lang="en-GB" sz="1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vMerge="1">
                  <a:txBody>
                    <a:bodyPr/>
                    <a:lstStyle/>
                    <a:p>
                      <a:endParaRPr lang="en-GB"/>
                    </a:p>
                  </a:txBody>
                  <a:tcPr/>
                </a:tc>
                <a:extLst>
                  <a:ext uri="{0D108BD9-81ED-4DB2-BD59-A6C34878D82A}">
                    <a16:rowId xmlns:a16="http://schemas.microsoft.com/office/drawing/2014/main" val="227854041"/>
                  </a:ext>
                </a:extLst>
              </a:tr>
            </a:tbl>
          </a:graphicData>
        </a:graphic>
      </p:graphicFrame>
      <p:graphicFrame>
        <p:nvGraphicFramePr>
          <p:cNvPr id="8" name="Table 7">
            <a:extLst>
              <a:ext uri="{FF2B5EF4-FFF2-40B4-BE49-F238E27FC236}">
                <a16:creationId xmlns:a16="http://schemas.microsoft.com/office/drawing/2014/main" id="{57E84920-1868-40F9-AEDF-B0B260D74109}"/>
              </a:ext>
            </a:extLst>
          </p:cNvPr>
          <p:cNvGraphicFramePr>
            <a:graphicFrameLocks noGrp="1"/>
          </p:cNvGraphicFramePr>
          <p:nvPr>
            <p:extLst>
              <p:ext uri="{D42A27DB-BD31-4B8C-83A1-F6EECF244321}">
                <p14:modId xmlns:p14="http://schemas.microsoft.com/office/powerpoint/2010/main" val="4254959480"/>
              </p:ext>
            </p:extLst>
          </p:nvPr>
        </p:nvGraphicFramePr>
        <p:xfrm>
          <a:off x="1824688" y="2734229"/>
          <a:ext cx="6096000" cy="17323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513435883"/>
                    </a:ext>
                  </a:extLst>
                </a:gridCol>
                <a:gridCol w="1524000">
                  <a:extLst>
                    <a:ext uri="{9D8B030D-6E8A-4147-A177-3AD203B41FA5}">
                      <a16:colId xmlns:a16="http://schemas.microsoft.com/office/drawing/2014/main" val="1773115166"/>
                    </a:ext>
                  </a:extLst>
                </a:gridCol>
                <a:gridCol w="1524000">
                  <a:extLst>
                    <a:ext uri="{9D8B030D-6E8A-4147-A177-3AD203B41FA5}">
                      <a16:colId xmlns:a16="http://schemas.microsoft.com/office/drawing/2014/main" val="1912354362"/>
                    </a:ext>
                  </a:extLst>
                </a:gridCol>
                <a:gridCol w="1524000">
                  <a:extLst>
                    <a:ext uri="{9D8B030D-6E8A-4147-A177-3AD203B41FA5}">
                      <a16:colId xmlns:a16="http://schemas.microsoft.com/office/drawing/2014/main" val="640387684"/>
                    </a:ext>
                  </a:extLst>
                </a:gridCol>
              </a:tblGrid>
              <a:tr h="351748">
                <a:tc>
                  <a:txBody>
                    <a:bodyPr/>
                    <a:lstStyle/>
                    <a:p>
                      <a:pPr algn="ctr"/>
                      <a:r>
                        <a:rPr lang="en-GB" sz="1800" dirty="0">
                          <a:solidFill>
                            <a:schemeClr val="tx1"/>
                          </a:solidFill>
                          <a:latin typeface="+mn-lt"/>
                        </a:rPr>
                        <a:t>Isotope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mn-lt"/>
                        </a:rPr>
                        <a:t>Protons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solidFill>
                            <a:schemeClr val="tx1"/>
                          </a:solidFill>
                          <a:latin typeface="+mn-lt"/>
                        </a:rPr>
                        <a:t>Neutrons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solidFill>
                            <a:schemeClr val="tx1"/>
                          </a:solidFill>
                          <a:latin typeface="+mn-lt"/>
                        </a:rPr>
                        <a:t>Electrons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3038418"/>
                  </a:ext>
                </a:extLst>
              </a:tr>
              <a:tr h="68328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a:solidFill>
                            <a:srgbClr val="00B050"/>
                          </a:solidFill>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a:solidFill>
                            <a:srgbClr val="00B050"/>
                          </a:solidFill>
                        </a:rPr>
                        <a:t>144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a:solidFill>
                            <a:srgbClr val="00B050"/>
                          </a:solidFill>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7346910"/>
                  </a:ext>
                </a:extLst>
              </a:tr>
              <a:tr h="683280">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a:solidFill>
                            <a:srgbClr val="00B050"/>
                          </a:solidFill>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a:solidFill>
                            <a:srgbClr val="00B050"/>
                          </a:solidFill>
                        </a:rPr>
                        <a:t>146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a:solidFill>
                            <a:srgbClr val="00B050"/>
                          </a:solidFill>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91046"/>
                  </a:ext>
                </a:extLst>
              </a:tr>
            </a:tbl>
          </a:graphicData>
        </a:graphic>
      </p:graphicFrame>
      <p:graphicFrame>
        <p:nvGraphicFramePr>
          <p:cNvPr id="9" name="Table 8">
            <a:extLst>
              <a:ext uri="{FF2B5EF4-FFF2-40B4-BE49-F238E27FC236}">
                <a16:creationId xmlns:a16="http://schemas.microsoft.com/office/drawing/2014/main" id="{FCA68C32-D172-4D0B-B908-7AA53737BC7C}"/>
              </a:ext>
            </a:extLst>
          </p:cNvPr>
          <p:cNvGraphicFramePr>
            <a:graphicFrameLocks noGrp="1"/>
          </p:cNvGraphicFramePr>
          <p:nvPr>
            <p:extLst>
              <p:ext uri="{D42A27DB-BD31-4B8C-83A1-F6EECF244321}">
                <p14:modId xmlns:p14="http://schemas.microsoft.com/office/powerpoint/2010/main" val="236767443"/>
              </p:ext>
            </p:extLst>
          </p:nvPr>
        </p:nvGraphicFramePr>
        <p:xfrm>
          <a:off x="2082766" y="3162078"/>
          <a:ext cx="1002465" cy="520000"/>
        </p:xfrm>
        <a:graphic>
          <a:graphicData uri="http://schemas.openxmlformats.org/drawingml/2006/table">
            <a:tbl>
              <a:tblPr firstRow="1" firstCol="1" bandRow="1">
                <a:tableStyleId>{5C22544A-7EE6-4342-B048-85BDC9FD1C3A}</a:tableStyleId>
              </a:tblPr>
              <a:tblGrid>
                <a:gridCol w="468286">
                  <a:extLst>
                    <a:ext uri="{9D8B030D-6E8A-4147-A177-3AD203B41FA5}">
                      <a16:colId xmlns:a16="http://schemas.microsoft.com/office/drawing/2014/main" val="1563179829"/>
                    </a:ext>
                  </a:extLst>
                </a:gridCol>
                <a:gridCol w="534179">
                  <a:extLst>
                    <a:ext uri="{9D8B030D-6E8A-4147-A177-3AD203B41FA5}">
                      <a16:colId xmlns:a16="http://schemas.microsoft.com/office/drawing/2014/main" val="2296959400"/>
                    </a:ext>
                  </a:extLst>
                </a:gridCol>
              </a:tblGrid>
              <a:tr h="231693">
                <a:tc>
                  <a:txBody>
                    <a:bodyPr/>
                    <a:lstStyle/>
                    <a:p>
                      <a:pPr>
                        <a:spcBef>
                          <a:spcPts val="140"/>
                        </a:spcBef>
                        <a:spcAft>
                          <a:spcPts val="0"/>
                        </a:spcAft>
                      </a:pPr>
                      <a:r>
                        <a:rPr lang="en-GB" sz="1400" dirty="0">
                          <a:solidFill>
                            <a:schemeClr val="tx1"/>
                          </a:solidFill>
                          <a:effectLst/>
                        </a:rPr>
                        <a:t> 236</a:t>
                      </a:r>
                      <a:endParaRPr lang="en-GB" sz="14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rowSpan="2">
                  <a:txBody>
                    <a:bodyPr/>
                    <a:lstStyle/>
                    <a:p>
                      <a:pPr>
                        <a:spcBef>
                          <a:spcPts val="140"/>
                        </a:spcBef>
                        <a:spcAft>
                          <a:spcPts val="0"/>
                        </a:spcAft>
                      </a:pPr>
                      <a:r>
                        <a:rPr lang="en-GB" sz="2800" dirty="0">
                          <a:solidFill>
                            <a:schemeClr val="tx1"/>
                          </a:solidFill>
                          <a:effectLst/>
                        </a:rPr>
                        <a:t>U</a:t>
                      </a:r>
                      <a:endParaRPr lang="en-GB" sz="2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95670509"/>
                  </a:ext>
                </a:extLst>
              </a:tr>
              <a:tr h="288307">
                <a:tc>
                  <a:txBody>
                    <a:bodyPr/>
                    <a:lstStyle/>
                    <a:p>
                      <a:pPr>
                        <a:spcBef>
                          <a:spcPts val="140"/>
                        </a:spcBef>
                        <a:spcAft>
                          <a:spcPts val="0"/>
                        </a:spcAft>
                      </a:pPr>
                      <a:r>
                        <a:rPr lang="en-GB" sz="1400" dirty="0">
                          <a:solidFill>
                            <a:schemeClr val="tx1"/>
                          </a:solidFill>
                          <a:effectLst/>
                        </a:rPr>
                        <a:t>   92</a:t>
                      </a:r>
                      <a:endParaRPr lang="en-GB" sz="14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vMerge="1">
                  <a:txBody>
                    <a:bodyPr/>
                    <a:lstStyle/>
                    <a:p>
                      <a:endParaRPr lang="en-GB"/>
                    </a:p>
                  </a:txBody>
                  <a:tcPr/>
                </a:tc>
                <a:extLst>
                  <a:ext uri="{0D108BD9-81ED-4DB2-BD59-A6C34878D82A}">
                    <a16:rowId xmlns:a16="http://schemas.microsoft.com/office/drawing/2014/main" val="227854041"/>
                  </a:ext>
                </a:extLst>
              </a:tr>
            </a:tbl>
          </a:graphicData>
        </a:graphic>
      </p:graphicFrame>
      <p:graphicFrame>
        <p:nvGraphicFramePr>
          <p:cNvPr id="10" name="Table 9">
            <a:extLst>
              <a:ext uri="{FF2B5EF4-FFF2-40B4-BE49-F238E27FC236}">
                <a16:creationId xmlns:a16="http://schemas.microsoft.com/office/drawing/2014/main" id="{63AD7E90-2146-475A-BFF8-1E202C10E850}"/>
              </a:ext>
            </a:extLst>
          </p:cNvPr>
          <p:cNvGraphicFramePr>
            <a:graphicFrameLocks noGrp="1"/>
          </p:cNvGraphicFramePr>
          <p:nvPr>
            <p:extLst>
              <p:ext uri="{D42A27DB-BD31-4B8C-83A1-F6EECF244321}">
                <p14:modId xmlns:p14="http://schemas.microsoft.com/office/powerpoint/2010/main" val="1966967958"/>
              </p:ext>
            </p:extLst>
          </p:nvPr>
        </p:nvGraphicFramePr>
        <p:xfrm>
          <a:off x="2082765" y="3867931"/>
          <a:ext cx="1002465" cy="520000"/>
        </p:xfrm>
        <a:graphic>
          <a:graphicData uri="http://schemas.openxmlformats.org/drawingml/2006/table">
            <a:tbl>
              <a:tblPr firstRow="1" firstCol="1" bandRow="1">
                <a:tableStyleId>{5C22544A-7EE6-4342-B048-85BDC9FD1C3A}</a:tableStyleId>
              </a:tblPr>
              <a:tblGrid>
                <a:gridCol w="468286">
                  <a:extLst>
                    <a:ext uri="{9D8B030D-6E8A-4147-A177-3AD203B41FA5}">
                      <a16:colId xmlns:a16="http://schemas.microsoft.com/office/drawing/2014/main" val="1563179829"/>
                    </a:ext>
                  </a:extLst>
                </a:gridCol>
                <a:gridCol w="534179">
                  <a:extLst>
                    <a:ext uri="{9D8B030D-6E8A-4147-A177-3AD203B41FA5}">
                      <a16:colId xmlns:a16="http://schemas.microsoft.com/office/drawing/2014/main" val="2296959400"/>
                    </a:ext>
                  </a:extLst>
                </a:gridCol>
              </a:tblGrid>
              <a:tr h="231693">
                <a:tc>
                  <a:txBody>
                    <a:bodyPr/>
                    <a:lstStyle/>
                    <a:p>
                      <a:pPr>
                        <a:spcBef>
                          <a:spcPts val="140"/>
                        </a:spcBef>
                        <a:spcAft>
                          <a:spcPts val="0"/>
                        </a:spcAft>
                      </a:pPr>
                      <a:r>
                        <a:rPr lang="en-GB" sz="1400" dirty="0">
                          <a:solidFill>
                            <a:schemeClr val="tx1"/>
                          </a:solidFill>
                          <a:effectLst/>
                        </a:rPr>
                        <a:t> 238</a:t>
                      </a:r>
                      <a:endParaRPr lang="en-GB" sz="14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rowSpan="2">
                  <a:txBody>
                    <a:bodyPr/>
                    <a:lstStyle/>
                    <a:p>
                      <a:pPr>
                        <a:spcBef>
                          <a:spcPts val="140"/>
                        </a:spcBef>
                        <a:spcAft>
                          <a:spcPts val="0"/>
                        </a:spcAft>
                      </a:pPr>
                      <a:r>
                        <a:rPr lang="en-GB" sz="2800" dirty="0">
                          <a:solidFill>
                            <a:schemeClr val="tx1"/>
                          </a:solidFill>
                          <a:effectLst/>
                        </a:rPr>
                        <a:t>U</a:t>
                      </a:r>
                      <a:endParaRPr lang="en-GB" sz="28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95670509"/>
                  </a:ext>
                </a:extLst>
              </a:tr>
              <a:tr h="288307">
                <a:tc>
                  <a:txBody>
                    <a:bodyPr/>
                    <a:lstStyle/>
                    <a:p>
                      <a:pPr>
                        <a:spcBef>
                          <a:spcPts val="140"/>
                        </a:spcBef>
                        <a:spcAft>
                          <a:spcPts val="0"/>
                        </a:spcAft>
                      </a:pPr>
                      <a:r>
                        <a:rPr lang="en-GB" sz="1400" dirty="0">
                          <a:solidFill>
                            <a:schemeClr val="tx1"/>
                          </a:solidFill>
                          <a:effectLst/>
                        </a:rPr>
                        <a:t>   92</a:t>
                      </a:r>
                      <a:endParaRPr lang="en-GB" sz="1400" dirty="0">
                        <a:solidFill>
                          <a:schemeClr val="tx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vMerge="1">
                  <a:txBody>
                    <a:bodyPr/>
                    <a:lstStyle/>
                    <a:p>
                      <a:endParaRPr lang="en-GB"/>
                    </a:p>
                  </a:txBody>
                  <a:tcPr/>
                </a:tc>
                <a:extLst>
                  <a:ext uri="{0D108BD9-81ED-4DB2-BD59-A6C34878D82A}">
                    <a16:rowId xmlns:a16="http://schemas.microsoft.com/office/drawing/2014/main" val="227854041"/>
                  </a:ext>
                </a:extLst>
              </a:tr>
            </a:tbl>
          </a:graphicData>
        </a:graphic>
      </p:graphicFrame>
      <p:sp>
        <p:nvSpPr>
          <p:cNvPr id="11" name="TextBox 10">
            <a:extLst>
              <a:ext uri="{FF2B5EF4-FFF2-40B4-BE49-F238E27FC236}">
                <a16:creationId xmlns:a16="http://schemas.microsoft.com/office/drawing/2014/main" id="{12D5C83E-E8CE-438E-96DD-5832570504E1}"/>
              </a:ext>
            </a:extLst>
          </p:cNvPr>
          <p:cNvSpPr txBox="1"/>
          <p:nvPr/>
        </p:nvSpPr>
        <p:spPr>
          <a:xfrm>
            <a:off x="3376987" y="1253006"/>
            <a:ext cx="792088" cy="461665"/>
          </a:xfrm>
          <a:prstGeom prst="rect">
            <a:avLst/>
          </a:prstGeom>
          <a:noFill/>
        </p:spPr>
        <p:txBody>
          <a:bodyPr wrap="square" rtlCol="0">
            <a:spAutoFit/>
          </a:bodyPr>
          <a:lstStyle/>
          <a:p>
            <a:r>
              <a:rPr lang="en-GB" sz="2400" dirty="0"/>
              <a:t>and</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12" name="Ink 11">
                <a:extLst>
                  <a:ext uri="{FF2B5EF4-FFF2-40B4-BE49-F238E27FC236}">
                    <a16:creationId xmlns:a16="http://schemas.microsoft.com/office/drawing/2014/main" id="{701EB250-6D6A-4868-AA48-AC93CE5380B4}"/>
                  </a:ext>
                </a:extLst>
              </p14:cNvPr>
              <p14:cNvContentPartPr/>
              <p14:nvPr>
                <p:extLst>
                  <p:ext uri="{42D2F446-02D8-4167-A562-619A0277C38B}">
                    <p15:isNarration xmlns:p15="http://schemas.microsoft.com/office/powerpoint/2012/main" val="1"/>
                  </p:ext>
                </p:extLst>
              </p14:nvPr>
            </p14:nvContentPartPr>
            <p14:xfrm>
              <a:off x="682200" y="2473920"/>
              <a:ext cx="7702920" cy="3224520"/>
            </p14:xfrm>
          </p:contentPart>
        </mc:Choice>
        <mc:Fallback>
          <p:pic>
            <p:nvPicPr>
              <p:cNvPr id="12" name="Ink 11">
                <a:extLst>
                  <a:ext uri="{FF2B5EF4-FFF2-40B4-BE49-F238E27FC236}">
                    <a16:creationId xmlns:a16="http://schemas.microsoft.com/office/drawing/2014/main" id="{701EB250-6D6A-4868-AA48-AC93CE5380B4}"/>
                  </a:ext>
                </a:extLst>
              </p:cNvPr>
              <p:cNvPicPr>
                <a:picLocks noGrp="1" noRot="1" noChangeAspect="1" noMove="1" noResize="1" noEditPoints="1" noAdjustHandles="1" noChangeArrowheads="1" noChangeShapeType="1"/>
              </p:cNvPicPr>
              <p:nvPr/>
            </p:nvPicPr>
            <p:blipFill>
              <a:blip r:embed="rId6"/>
              <a:stretch>
                <a:fillRect/>
              </a:stretch>
            </p:blipFill>
            <p:spPr>
              <a:xfrm>
                <a:off x="672840" y="2464560"/>
                <a:ext cx="7721640" cy="3243240"/>
              </a:xfrm>
              <a:prstGeom prst="rect">
                <a:avLst/>
              </a:prstGeom>
            </p:spPr>
          </p:pic>
        </mc:Fallback>
      </mc:AlternateContent>
      <p:pic>
        <p:nvPicPr>
          <p:cNvPr id="13" name="Audio 12">
            <a:hlinkClick r:id="" action="ppaction://media"/>
            <a:extLst>
              <a:ext uri="{FF2B5EF4-FFF2-40B4-BE49-F238E27FC236}">
                <a16:creationId xmlns:a16="http://schemas.microsoft.com/office/drawing/2014/main" id="{0E7D402F-CF90-4886-A0F0-81DC98F486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56699363"/>
      </p:ext>
    </p:extLst>
  </p:cSld>
  <p:clrMapOvr>
    <a:masterClrMapping/>
  </p:clrMapOvr>
  <mc:AlternateContent xmlns:mc="http://schemas.openxmlformats.org/markup-compatibility/2006">
    <mc:Choice xmlns:p14="http://schemas.microsoft.com/office/powerpoint/2010/main" Requires="p14">
      <p:transition spd="slow" p14:dur="2000" advTm="216394"/>
    </mc:Choice>
    <mc:Fallback>
      <p:transition spd="slow" advTm="216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7824" y="35655"/>
            <a:ext cx="6156176" cy="1017081"/>
          </a:xfrm>
        </p:spPr>
        <p:txBody>
          <a:bodyPr>
            <a:normAutofit fontScale="90000"/>
          </a:bodyPr>
          <a:lstStyle/>
          <a:p>
            <a:pPr algn="ctr"/>
            <a:r>
              <a:rPr lang="en-GB" b="1" dirty="0">
                <a:solidFill>
                  <a:schemeClr val="accent6"/>
                </a:solidFill>
              </a:rPr>
              <a:t>												Overview </a:t>
            </a:r>
            <a:br>
              <a:rPr lang="en-GB" b="1" dirty="0">
                <a:solidFill>
                  <a:schemeClr val="accent6"/>
                </a:solidFill>
              </a:rPr>
            </a:br>
            <a:r>
              <a:rPr lang="en-GB" b="1" dirty="0">
                <a:solidFill>
                  <a:schemeClr val="accent6"/>
                </a:solidFill>
              </a:rPr>
              <a:t>								  Atomic structure </a:t>
            </a:r>
          </a:p>
        </p:txBody>
      </p:sp>
      <p:sp>
        <p:nvSpPr>
          <p:cNvPr id="3" name="Subtitle 2"/>
          <p:cNvSpPr>
            <a:spLocks noGrp="1"/>
          </p:cNvSpPr>
          <p:nvPr>
            <p:ph type="subTitle" idx="1"/>
          </p:nvPr>
        </p:nvSpPr>
        <p:spPr>
          <a:xfrm>
            <a:off x="179512" y="764704"/>
            <a:ext cx="5681786" cy="5616624"/>
          </a:xfrm>
        </p:spPr>
        <p:txBody>
          <a:bodyPr>
            <a:normAutofit/>
          </a:bodyPr>
          <a:lstStyle/>
          <a:p>
            <a:pPr algn="l"/>
            <a:r>
              <a:rPr lang="en-US" b="1" dirty="0">
                <a:solidFill>
                  <a:schemeClr val="tx1"/>
                </a:solidFill>
                <a:latin typeface="+mn-lt"/>
              </a:rPr>
              <a:t>Atoms and isotopes</a:t>
            </a:r>
          </a:p>
          <a:p>
            <a:pPr marL="685800" lvl="1" indent="-342900" algn="l">
              <a:buFont typeface="Arial" charset="0"/>
              <a:buChar char="•"/>
            </a:pPr>
            <a:r>
              <a:rPr lang="en-US" sz="2000" dirty="0">
                <a:solidFill>
                  <a:schemeClr val="tx1"/>
                </a:solidFill>
              </a:rPr>
              <a:t>Structure of an atom</a:t>
            </a:r>
          </a:p>
          <a:p>
            <a:pPr marL="685800" lvl="1" indent="-342900" algn="l">
              <a:buFont typeface="Arial" charset="0"/>
              <a:buChar char="•"/>
            </a:pPr>
            <a:r>
              <a:rPr lang="en-US" sz="2000" dirty="0">
                <a:solidFill>
                  <a:schemeClr val="tx1"/>
                </a:solidFill>
              </a:rPr>
              <a:t>Mass number, atomic number and isotopes</a:t>
            </a:r>
          </a:p>
          <a:p>
            <a:pPr marL="685800" lvl="1" indent="-342900" algn="l">
              <a:buFont typeface="Arial" charset="0"/>
              <a:buChar char="•"/>
            </a:pPr>
            <a:r>
              <a:rPr lang="en-US" sz="2000" dirty="0">
                <a:solidFill>
                  <a:schemeClr val="tx1"/>
                </a:solidFill>
              </a:rPr>
              <a:t>Development of the atomic model</a:t>
            </a:r>
          </a:p>
          <a:p>
            <a:pPr algn="l"/>
            <a:r>
              <a:rPr lang="en-US" b="1" dirty="0">
                <a:solidFill>
                  <a:schemeClr val="tx1"/>
                </a:solidFill>
                <a:latin typeface="+mn-lt"/>
              </a:rPr>
              <a:t>Atoms and nuclear radiation</a:t>
            </a:r>
          </a:p>
          <a:p>
            <a:pPr marL="685800" lvl="1" indent="-342900" algn="l">
              <a:buFont typeface="Arial" charset="0"/>
              <a:buChar char="•"/>
            </a:pPr>
            <a:r>
              <a:rPr lang="en-US" sz="2000" dirty="0">
                <a:solidFill>
                  <a:schemeClr val="tx1"/>
                </a:solidFill>
              </a:rPr>
              <a:t>Radioactive decay and nuclear radiation</a:t>
            </a:r>
          </a:p>
          <a:p>
            <a:pPr marL="685800" lvl="1" indent="-342900" algn="l">
              <a:buFont typeface="Arial" charset="0"/>
              <a:buChar char="•"/>
            </a:pPr>
            <a:r>
              <a:rPr lang="en-US" sz="2000" dirty="0">
                <a:solidFill>
                  <a:schemeClr val="tx1"/>
                </a:solidFill>
              </a:rPr>
              <a:t>Nuclear equations</a:t>
            </a:r>
          </a:p>
          <a:p>
            <a:pPr marL="685800" lvl="1" indent="-342900" algn="l">
              <a:buFont typeface="Arial" charset="0"/>
              <a:buChar char="•"/>
            </a:pPr>
            <a:r>
              <a:rPr lang="en-US" sz="2000" dirty="0">
                <a:solidFill>
                  <a:schemeClr val="tx1"/>
                </a:solidFill>
              </a:rPr>
              <a:t>Half lives and random nature of decay</a:t>
            </a:r>
          </a:p>
          <a:p>
            <a:pPr marL="685800" lvl="1" indent="-342900" algn="l">
              <a:buFont typeface="Arial" charset="0"/>
              <a:buChar char="•"/>
            </a:pPr>
            <a:r>
              <a:rPr lang="en-US" sz="2000" dirty="0">
                <a:solidFill>
                  <a:schemeClr val="tx1"/>
                </a:solidFill>
              </a:rPr>
              <a:t>Radioactive contamination</a:t>
            </a:r>
          </a:p>
          <a:p>
            <a:pPr marL="685800" lvl="1" indent="-342900" algn="l">
              <a:buFont typeface="Arial" panose="020B0604020202020204" pitchFamily="34" charset="0"/>
              <a:buChar char="•"/>
            </a:pPr>
            <a:endParaRPr lang="en-US" sz="2000" dirty="0">
              <a:solidFill>
                <a:schemeClr val="tx1"/>
              </a:solidFill>
            </a:endParaRPr>
          </a:p>
          <a:p>
            <a:pPr algn="l"/>
            <a:endParaRPr lang="en-GB" dirty="0">
              <a:solidFill>
                <a:schemeClr val="tx1"/>
              </a:solidFill>
            </a:endParaRPr>
          </a:p>
        </p:txBody>
      </p:sp>
      <p:pic>
        <p:nvPicPr>
          <p:cNvPr id="8" name="Picture 7">
            <a:extLst>
              <a:ext uri="{FF2B5EF4-FFF2-40B4-BE49-F238E27FC236}">
                <a16:creationId xmlns:a16="http://schemas.microsoft.com/office/drawing/2014/main" id="{61358FB6-7AD3-4AB1-80A9-5BC54B8AA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252653" y="1877405"/>
            <a:ext cx="4320480" cy="3103190"/>
          </a:xfrm>
          <a:prstGeom prst="rect">
            <a:avLst/>
          </a:prstGeom>
        </p:spPr>
      </p:pic>
      <p:pic>
        <p:nvPicPr>
          <p:cNvPr id="4" name="Audio 3">
            <a:hlinkClick r:id="" action="ppaction://media"/>
            <a:extLst>
              <a:ext uri="{FF2B5EF4-FFF2-40B4-BE49-F238E27FC236}">
                <a16:creationId xmlns:a16="http://schemas.microsoft.com/office/drawing/2014/main" id="{F579748F-7F75-4F74-AA2A-7E78B452C3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2448546"/>
      </p:ext>
    </p:extLst>
  </p:cSld>
  <p:clrMapOvr>
    <a:masterClrMapping/>
  </p:clrMapOvr>
  <mc:AlternateContent xmlns:mc="http://schemas.openxmlformats.org/markup-compatibility/2006">
    <mc:Choice xmlns:p14="http://schemas.microsoft.com/office/powerpoint/2010/main" Requires="p14">
      <p:transition spd="slow" p14:dur="2000" advTm="81415"/>
    </mc:Choice>
    <mc:Fallback>
      <p:transition spd="slow" advTm="81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9912" y="-94579"/>
            <a:ext cx="5364088" cy="657041"/>
          </a:xfrm>
        </p:spPr>
        <p:txBody>
          <a:bodyPr>
            <a:noAutofit/>
          </a:bodyPr>
          <a:lstStyle/>
          <a:p>
            <a:pPr marL="342900" lvl="1" algn="l" defTabSz="342900" rtl="0">
              <a:spcBef>
                <a:spcPct val="20000"/>
              </a:spcBef>
            </a:pPr>
            <a:r>
              <a:rPr lang="en-US" sz="2400" b="1" dirty="0">
                <a:solidFill>
                  <a:schemeClr val="accent6"/>
                </a:solidFill>
              </a:rPr>
              <a:t>Atoms and isotopes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76734" y="692696"/>
            <a:ext cx="8915400" cy="5016758"/>
          </a:xfrm>
          <a:prstGeom prst="rect">
            <a:avLst/>
          </a:prstGeom>
          <a:noFill/>
        </p:spPr>
        <p:txBody>
          <a:bodyPr wrap="square" rtlCol="0">
            <a:spAutoFit/>
          </a:bodyPr>
          <a:lstStyle/>
          <a:p>
            <a:pPr marL="342900" indent="-342900">
              <a:buFont typeface="+mj-lt"/>
              <a:buAutoNum type="arabicPeriod" startAt="11"/>
            </a:pPr>
            <a:r>
              <a:rPr lang="en-GB" sz="2000" dirty="0"/>
              <a:t>Which scientific discovery resulted in the solid atom theory being adapted into the “</a:t>
            </a:r>
            <a:r>
              <a:rPr lang="en-GB" sz="2000" i="1" dirty="0"/>
              <a:t>plum pudding” </a:t>
            </a:r>
            <a:r>
              <a:rPr lang="en-GB" sz="2000" dirty="0"/>
              <a:t>model of the atom?</a:t>
            </a:r>
          </a:p>
          <a:p>
            <a:pPr lvl="1"/>
            <a:r>
              <a:rPr lang="en-GB" sz="2000" b="1" dirty="0">
                <a:solidFill>
                  <a:srgbClr val="00B050"/>
                </a:solidFill>
              </a:rPr>
              <a:t>Discovery of the electron (in 1897).</a:t>
            </a:r>
          </a:p>
          <a:p>
            <a:pPr lvl="1"/>
            <a:endParaRPr lang="en-GB" sz="2000" b="1" dirty="0">
              <a:solidFill>
                <a:srgbClr val="00B050"/>
              </a:solidFill>
            </a:endParaRPr>
          </a:p>
          <a:p>
            <a:pPr marL="342900" indent="-342900">
              <a:buFont typeface="+mj-lt"/>
              <a:buAutoNum type="arabicPeriod" startAt="11"/>
            </a:pPr>
            <a:r>
              <a:rPr lang="en-GB" sz="2000" dirty="0"/>
              <a:t>Rutherford carried out an experiment to show alpha particles either passing through gold leaf, being scattered off it. Summarise the conclusions he made from this experiment.</a:t>
            </a:r>
          </a:p>
          <a:p>
            <a:pPr lvl="1"/>
            <a:r>
              <a:rPr lang="en-GB" sz="2000" b="1" dirty="0">
                <a:solidFill>
                  <a:srgbClr val="00B050"/>
                </a:solidFill>
              </a:rPr>
              <a:t>Most passing through suggests atoms are mostly empty space.</a:t>
            </a:r>
          </a:p>
          <a:p>
            <a:pPr lvl="1"/>
            <a:r>
              <a:rPr lang="en-GB" sz="2000" b="1" dirty="0">
                <a:solidFill>
                  <a:srgbClr val="00B050"/>
                </a:solidFill>
              </a:rPr>
              <a:t>Some being deflected suggests the nucleus has the same charge as the alpha particle (positive).</a:t>
            </a:r>
          </a:p>
          <a:p>
            <a:pPr lvl="1"/>
            <a:r>
              <a:rPr lang="en-GB" sz="2000" b="1" dirty="0">
                <a:solidFill>
                  <a:srgbClr val="00B050"/>
                </a:solidFill>
              </a:rPr>
              <a:t>A few reflected suggests the nucleus is where most of the mass of the atom is.</a:t>
            </a:r>
            <a:endParaRPr lang="en-GB" sz="2000" dirty="0"/>
          </a:p>
          <a:p>
            <a:pPr lvl="1"/>
            <a:endParaRPr lang="en-GB" sz="2000" dirty="0"/>
          </a:p>
          <a:p>
            <a:pPr marL="342900" indent="-342900">
              <a:buFont typeface="+mj-lt"/>
              <a:buAutoNum type="arabicPeriod" startAt="11"/>
            </a:pPr>
            <a:r>
              <a:rPr lang="en-GB" sz="2000" dirty="0"/>
              <a:t>What contribution did Niels Bohr make to the arrangement of electrons in the atomic model?</a:t>
            </a:r>
          </a:p>
          <a:p>
            <a:pPr lvl="1"/>
            <a:r>
              <a:rPr lang="en-GB" sz="2000" b="1" dirty="0">
                <a:solidFill>
                  <a:srgbClr val="00B050"/>
                </a:solidFill>
              </a:rPr>
              <a:t>He realised that electrons orbit the nucleus in clearly defined energy levels, at different distances from the nucleus.</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Ink 2">
                <a:extLst>
                  <a:ext uri="{FF2B5EF4-FFF2-40B4-BE49-F238E27FC236}">
                    <a16:creationId xmlns:a16="http://schemas.microsoft.com/office/drawing/2014/main" id="{3D3EFC3F-F22C-4A3A-B9A6-1632A46822A7}"/>
                  </a:ext>
                </a:extLst>
              </p14:cNvPr>
              <p14:cNvContentPartPr/>
              <p14:nvPr>
                <p:extLst>
                  <p:ext uri="{42D2F446-02D8-4167-A562-619A0277C38B}">
                    <p15:isNarration xmlns:p15="http://schemas.microsoft.com/office/powerpoint/2012/main" val="1"/>
                  </p:ext>
                </p:extLst>
              </p14:nvPr>
            </p14:nvContentPartPr>
            <p14:xfrm>
              <a:off x="1603440" y="3454560"/>
              <a:ext cx="3651120" cy="384480"/>
            </p14:xfrm>
          </p:contentPart>
        </mc:Choice>
        <mc:Fallback>
          <p:pic>
            <p:nvPicPr>
              <p:cNvPr id="3" name="Ink 2">
                <a:extLst>
                  <a:ext uri="{FF2B5EF4-FFF2-40B4-BE49-F238E27FC236}">
                    <a16:creationId xmlns:a16="http://schemas.microsoft.com/office/drawing/2014/main" id="{3D3EFC3F-F22C-4A3A-B9A6-1632A46822A7}"/>
                  </a:ext>
                </a:extLst>
              </p:cNvPr>
              <p:cNvPicPr>
                <a:picLocks noGrp="1" noRot="1" noChangeAspect="1" noMove="1" noResize="1" noEditPoints="1" noAdjustHandles="1" noChangeArrowheads="1" noChangeShapeType="1"/>
              </p:cNvPicPr>
              <p:nvPr/>
            </p:nvPicPr>
            <p:blipFill>
              <a:blip r:embed="rId6"/>
              <a:stretch>
                <a:fillRect/>
              </a:stretch>
            </p:blipFill>
            <p:spPr>
              <a:xfrm>
                <a:off x="1594080" y="3445200"/>
                <a:ext cx="3669840" cy="403200"/>
              </a:xfrm>
              <a:prstGeom prst="rect">
                <a:avLst/>
              </a:prstGeom>
            </p:spPr>
          </p:pic>
        </mc:Fallback>
      </mc:AlternateContent>
      <p:pic>
        <p:nvPicPr>
          <p:cNvPr id="5" name="Audio 4">
            <a:hlinkClick r:id="" action="ppaction://media"/>
            <a:extLst>
              <a:ext uri="{FF2B5EF4-FFF2-40B4-BE49-F238E27FC236}">
                <a16:creationId xmlns:a16="http://schemas.microsoft.com/office/drawing/2014/main" id="{201D793D-7800-4B8B-8AD4-1D3B5070E8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02387245"/>
      </p:ext>
    </p:extLst>
  </p:cSld>
  <p:clrMapOvr>
    <a:masterClrMapping/>
  </p:clrMapOvr>
  <mc:AlternateContent xmlns:mc="http://schemas.openxmlformats.org/markup-compatibility/2006">
    <mc:Choice xmlns:p14="http://schemas.microsoft.com/office/powerpoint/2010/main" Requires="p14">
      <p:transition spd="slow" p14:dur="2000" advTm="216247"/>
    </mc:Choice>
    <mc:Fallback>
      <p:transition spd="slow" advTm="216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251520" y="802524"/>
            <a:ext cx="4464496" cy="5816977"/>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r>
              <a:rPr lang="en-GB" sz="3600" b="1" dirty="0">
                <a:solidFill>
                  <a:schemeClr val="tx1">
                    <a:lumMod val="50000"/>
                    <a:lumOff val="50000"/>
                  </a:schemeClr>
                </a:solidFill>
              </a:rPr>
              <a:t>Atoms and nuclear radiation </a:t>
            </a:r>
          </a:p>
          <a:p>
            <a:endParaRPr lang="en-GB" sz="1200" b="1" dirty="0">
              <a:solidFill>
                <a:schemeClr val="tx1">
                  <a:lumMod val="50000"/>
                  <a:lumOff val="50000"/>
                </a:schemeClr>
              </a:solidFill>
            </a:endParaRPr>
          </a:p>
          <a:p>
            <a:pPr marL="457200" indent="-457200">
              <a:buFont typeface="Arial" charset="0"/>
              <a:buChar char="•"/>
            </a:pPr>
            <a:r>
              <a:rPr lang="en-US" sz="2400" b="1" dirty="0">
                <a:solidFill>
                  <a:schemeClr val="tx1">
                    <a:lumMod val="50000"/>
                    <a:lumOff val="50000"/>
                  </a:schemeClr>
                </a:solidFill>
              </a:rPr>
              <a:t>Radioactive decay and nuclear radiation</a:t>
            </a:r>
          </a:p>
          <a:p>
            <a:pPr marL="457200" indent="-457200">
              <a:buFont typeface="Arial" charset="0"/>
              <a:buChar char="•"/>
            </a:pPr>
            <a:r>
              <a:rPr lang="en-US" sz="2400" b="1" dirty="0">
                <a:solidFill>
                  <a:schemeClr val="tx1">
                    <a:lumMod val="50000"/>
                    <a:lumOff val="50000"/>
                  </a:schemeClr>
                </a:solidFill>
              </a:rPr>
              <a:t>Nuclear equations</a:t>
            </a:r>
          </a:p>
          <a:p>
            <a:pPr marL="457200" indent="-457200">
              <a:buFont typeface="Arial" charset="0"/>
              <a:buChar char="•"/>
            </a:pPr>
            <a:r>
              <a:rPr lang="en-US" sz="2400" b="1" dirty="0">
                <a:solidFill>
                  <a:schemeClr val="tx1">
                    <a:lumMod val="50000"/>
                    <a:lumOff val="50000"/>
                  </a:schemeClr>
                </a:solidFill>
              </a:rPr>
              <a:t>Half life and the random nature of radioactive decay</a:t>
            </a:r>
          </a:p>
          <a:p>
            <a:pPr marL="457200" indent="-457200">
              <a:buFont typeface="Arial" charset="0"/>
              <a:buChar char="•"/>
            </a:pPr>
            <a:r>
              <a:rPr lang="en-US" sz="2400" b="1" dirty="0">
                <a:solidFill>
                  <a:schemeClr val="tx1">
                    <a:lumMod val="50000"/>
                    <a:lumOff val="50000"/>
                  </a:schemeClr>
                </a:solidFill>
              </a:rPr>
              <a:t>Radioactive contamination</a:t>
            </a:r>
            <a:endParaRPr lang="en-GB" dirty="0"/>
          </a:p>
        </p:txBody>
      </p:sp>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3563889" y="17416"/>
            <a:ext cx="5551586" cy="6525344"/>
          </a:xfrm>
          <a:prstGeom prst="rect">
            <a:avLst/>
          </a:prstGeom>
        </p:spPr>
      </p:pic>
      <p:pic>
        <p:nvPicPr>
          <p:cNvPr id="2" name="Audio 1">
            <a:hlinkClick r:id="" action="ppaction://media"/>
            <a:extLst>
              <a:ext uri="{FF2B5EF4-FFF2-40B4-BE49-F238E27FC236}">
                <a16:creationId xmlns:a16="http://schemas.microsoft.com/office/drawing/2014/main" id="{EF15553A-44B4-4D72-BC41-A23628089E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6293317"/>
      </p:ext>
    </p:extLst>
  </p:cSld>
  <p:clrMapOvr>
    <a:masterClrMapping/>
  </p:clrMapOvr>
  <mc:AlternateContent xmlns:mc="http://schemas.openxmlformats.org/markup-compatibility/2006">
    <mc:Choice xmlns:p14="http://schemas.microsoft.com/office/powerpoint/2010/main" Requires="p14">
      <p:transition spd="slow" p14:dur="2000" advTm="36990"/>
    </mc:Choice>
    <mc:Fallback>
      <p:transition spd="slow" advTm="36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unstable nuclei emitting radiation">
            <a:extLst>
              <a:ext uri="{FF2B5EF4-FFF2-40B4-BE49-F238E27FC236}">
                <a16:creationId xmlns:a16="http://schemas.microsoft.com/office/drawing/2014/main" id="{73674FA2-BD76-4025-950F-E39666B71E1C}"/>
              </a:ext>
            </a:extLst>
          </p:cNvPr>
          <p:cNvPicPr/>
          <p:nvPr/>
        </p:nvPicPr>
        <p:blipFill rotWithShape="1">
          <a:blip r:embed="rId4">
            <a:extLst>
              <a:ext uri="{28A0092B-C50C-407E-A947-70E740481C1C}">
                <a14:useLocalDpi xmlns:a14="http://schemas.microsoft.com/office/drawing/2010/main" val="0"/>
              </a:ext>
            </a:extLst>
          </a:blip>
          <a:srcRect b="10407"/>
          <a:stretch/>
        </p:blipFill>
        <p:spPr bwMode="auto">
          <a:xfrm>
            <a:off x="2123728" y="1992453"/>
            <a:ext cx="4536504" cy="1288700"/>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ctrTitle"/>
          </p:nvPr>
        </p:nvSpPr>
        <p:spPr>
          <a:xfrm>
            <a:off x="1043608" y="116632"/>
            <a:ext cx="8004286" cy="576064"/>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a:ln>
                  <a:noFill/>
                </a:ln>
                <a:solidFill>
                  <a:schemeClr val="accent6"/>
                </a:solidFill>
                <a:effectLst/>
                <a:uLnTx/>
                <a:uFillTx/>
                <a:latin typeface="Calibri"/>
                <a:ea typeface=""/>
                <a:cs typeface="News Gothic MT"/>
              </a:rPr>
              <a:t>Radioactive decay and nuclear radiation</a:t>
            </a:r>
          </a:p>
        </p:txBody>
      </p:sp>
      <p:sp>
        <p:nvSpPr>
          <p:cNvPr id="6" name="Subtitle 5">
            <a:extLst>
              <a:ext uri="{FF2B5EF4-FFF2-40B4-BE49-F238E27FC236}">
                <a16:creationId xmlns:a16="http://schemas.microsoft.com/office/drawing/2014/main" id="{7BF55CBF-1EFC-49E8-8C6F-5D17ECC7FA02}"/>
              </a:ext>
            </a:extLst>
          </p:cNvPr>
          <p:cNvSpPr>
            <a:spLocks noGrp="1"/>
          </p:cNvSpPr>
          <p:nvPr>
            <p:ph type="subTitle" idx="1"/>
          </p:nvPr>
        </p:nvSpPr>
        <p:spPr>
          <a:xfrm>
            <a:off x="323528" y="836712"/>
            <a:ext cx="8491516" cy="1152128"/>
          </a:xfrm>
        </p:spPr>
        <p:style>
          <a:lnRef idx="1">
            <a:schemeClr val="accent6"/>
          </a:lnRef>
          <a:fillRef idx="2">
            <a:schemeClr val="accent6"/>
          </a:fillRef>
          <a:effectRef idx="1">
            <a:schemeClr val="accent6"/>
          </a:effectRef>
          <a:fontRef idx="minor">
            <a:schemeClr val="dk1"/>
          </a:fontRef>
        </p:style>
        <p:txBody>
          <a:bodyPr>
            <a:normAutofit/>
          </a:bodyPr>
          <a:lstStyle/>
          <a:p>
            <a:pPr>
              <a:spcBef>
                <a:spcPts val="0"/>
              </a:spcBef>
            </a:pPr>
            <a:r>
              <a:rPr lang="en-GB" sz="2200" b="1" dirty="0">
                <a:solidFill>
                  <a:schemeClr val="tx1"/>
                </a:solidFill>
                <a:latin typeface="+mn-lt"/>
              </a:rPr>
              <a:t>The nuclei of some atoms are unstable.</a:t>
            </a:r>
          </a:p>
          <a:p>
            <a:pPr>
              <a:spcBef>
                <a:spcPts val="0"/>
              </a:spcBef>
            </a:pPr>
            <a:r>
              <a:rPr lang="en-GB" sz="2200" b="1" dirty="0">
                <a:solidFill>
                  <a:schemeClr val="tx1"/>
                </a:solidFill>
                <a:latin typeface="+mn-lt"/>
              </a:rPr>
              <a:t>To become more stable these nuclei give out radiation.</a:t>
            </a:r>
          </a:p>
          <a:p>
            <a:pPr>
              <a:spcBef>
                <a:spcPts val="0"/>
              </a:spcBef>
            </a:pPr>
            <a:r>
              <a:rPr lang="en-GB" sz="2200" b="1" dirty="0">
                <a:solidFill>
                  <a:schemeClr val="tx1"/>
                </a:solidFill>
                <a:latin typeface="+mn-lt"/>
              </a:rPr>
              <a:t>This process is called radioactive decay.</a:t>
            </a:r>
          </a:p>
        </p:txBody>
      </p:sp>
      <p:sp>
        <p:nvSpPr>
          <p:cNvPr id="4" name="TextBox 3">
            <a:extLst>
              <a:ext uri="{FF2B5EF4-FFF2-40B4-BE49-F238E27FC236}">
                <a16:creationId xmlns:a16="http://schemas.microsoft.com/office/drawing/2014/main" id="{2004A094-2188-468D-A9B8-6EB0A56522CA}"/>
              </a:ext>
            </a:extLst>
          </p:cNvPr>
          <p:cNvSpPr txBox="1"/>
          <p:nvPr/>
        </p:nvSpPr>
        <p:spPr>
          <a:xfrm>
            <a:off x="5443995" y="3085643"/>
            <a:ext cx="1296144" cy="369332"/>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BD40DC51-DF90-461C-A6EF-B5FC15855D48}"/>
              </a:ext>
            </a:extLst>
          </p:cNvPr>
          <p:cNvSpPr txBox="1"/>
          <p:nvPr/>
        </p:nvSpPr>
        <p:spPr>
          <a:xfrm>
            <a:off x="2254712" y="3147972"/>
            <a:ext cx="1296144" cy="369332"/>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CF335D60-9677-409A-83B6-D61398269CCB}"/>
              </a:ext>
            </a:extLst>
          </p:cNvPr>
          <p:cNvSpPr txBox="1"/>
          <p:nvPr/>
        </p:nvSpPr>
        <p:spPr>
          <a:xfrm>
            <a:off x="3203848" y="2996952"/>
            <a:ext cx="1296144" cy="261610"/>
          </a:xfrm>
          <a:prstGeom prst="rect">
            <a:avLst/>
          </a:prstGeom>
          <a:noFill/>
        </p:spPr>
        <p:txBody>
          <a:bodyPr wrap="square" rtlCol="0">
            <a:spAutoFit/>
          </a:bodyPr>
          <a:lstStyle/>
          <a:p>
            <a:r>
              <a:rPr lang="en-GB" sz="1100" u="sng" dirty="0">
                <a:solidFill>
                  <a:srgbClr val="FF0000"/>
                </a:solidFill>
              </a:rPr>
              <a:t>Radioactive decay</a:t>
            </a:r>
          </a:p>
        </p:txBody>
      </p:sp>
      <p:sp>
        <p:nvSpPr>
          <p:cNvPr id="9" name="TextBox 8">
            <a:extLst>
              <a:ext uri="{FF2B5EF4-FFF2-40B4-BE49-F238E27FC236}">
                <a16:creationId xmlns:a16="http://schemas.microsoft.com/office/drawing/2014/main" id="{47D240E3-87FB-4383-BDEA-28FDB960457F}"/>
              </a:ext>
            </a:extLst>
          </p:cNvPr>
          <p:cNvSpPr txBox="1"/>
          <p:nvPr/>
        </p:nvSpPr>
        <p:spPr>
          <a:xfrm>
            <a:off x="323528" y="3013960"/>
            <a:ext cx="2232248" cy="163121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000" b="1" dirty="0">
                <a:solidFill>
                  <a:schemeClr val="accent6">
                    <a:lumMod val="75000"/>
                  </a:schemeClr>
                </a:solidFill>
              </a:rPr>
              <a:t>Activity </a:t>
            </a:r>
            <a:r>
              <a:rPr lang="en-GB" sz="2000" dirty="0"/>
              <a:t>= </a:t>
            </a:r>
            <a:r>
              <a:rPr lang="en-GB" sz="2000" b="1" dirty="0">
                <a:solidFill>
                  <a:schemeClr val="accent6">
                    <a:lumMod val="75000"/>
                  </a:schemeClr>
                </a:solidFill>
              </a:rPr>
              <a:t>rate at which a source of unstable nuclei decays</a:t>
            </a:r>
            <a:r>
              <a:rPr lang="en-GB" sz="2000" dirty="0"/>
              <a:t>, measured in </a:t>
            </a:r>
            <a:r>
              <a:rPr lang="en-GB" sz="2000" b="1" dirty="0">
                <a:solidFill>
                  <a:schemeClr val="accent6">
                    <a:lumMod val="75000"/>
                  </a:schemeClr>
                </a:solidFill>
              </a:rPr>
              <a:t>becquerels (</a:t>
            </a:r>
            <a:r>
              <a:rPr lang="en-GB" sz="2000" b="1" dirty="0" err="1">
                <a:solidFill>
                  <a:schemeClr val="accent6">
                    <a:lumMod val="75000"/>
                  </a:schemeClr>
                </a:solidFill>
              </a:rPr>
              <a:t>Bq</a:t>
            </a:r>
            <a:r>
              <a:rPr lang="en-GB" sz="2000" b="1" dirty="0">
                <a:solidFill>
                  <a:schemeClr val="accent6">
                    <a:lumMod val="75000"/>
                  </a:schemeClr>
                </a:solidFill>
              </a:rPr>
              <a:t>).</a:t>
            </a:r>
          </a:p>
        </p:txBody>
      </p:sp>
      <p:sp>
        <p:nvSpPr>
          <p:cNvPr id="10" name="TextBox 9">
            <a:extLst>
              <a:ext uri="{FF2B5EF4-FFF2-40B4-BE49-F238E27FC236}">
                <a16:creationId xmlns:a16="http://schemas.microsoft.com/office/drawing/2014/main" id="{81DF72B1-2FFD-4E32-A914-95381BDE40ED}"/>
              </a:ext>
            </a:extLst>
          </p:cNvPr>
          <p:cNvSpPr txBox="1"/>
          <p:nvPr/>
        </p:nvSpPr>
        <p:spPr>
          <a:xfrm>
            <a:off x="6242217" y="3019700"/>
            <a:ext cx="2571362" cy="163121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000" b="1" dirty="0">
                <a:solidFill>
                  <a:schemeClr val="accent6">
                    <a:lumMod val="75000"/>
                  </a:schemeClr>
                </a:solidFill>
              </a:rPr>
              <a:t>Count-rate</a:t>
            </a:r>
            <a:r>
              <a:rPr lang="en-GB" sz="2000" dirty="0"/>
              <a:t> = </a:t>
            </a:r>
            <a:r>
              <a:rPr lang="en-GB" sz="2000" b="1" dirty="0">
                <a:solidFill>
                  <a:schemeClr val="accent6">
                    <a:lumMod val="75000"/>
                  </a:schemeClr>
                </a:solidFill>
              </a:rPr>
              <a:t>number of decays recorded each second by a detector</a:t>
            </a:r>
            <a:r>
              <a:rPr lang="en-GB" sz="2000" dirty="0"/>
              <a:t> (e.g. Geiger-Muller tube)</a:t>
            </a:r>
            <a:endParaRPr lang="en-GB" sz="2000" b="1" dirty="0">
              <a:solidFill>
                <a:schemeClr val="accent6">
                  <a:lumMod val="75000"/>
                </a:schemeClr>
              </a:solidFill>
            </a:endParaRPr>
          </a:p>
        </p:txBody>
      </p:sp>
      <p:grpSp>
        <p:nvGrpSpPr>
          <p:cNvPr id="3" name="Group 2"/>
          <p:cNvGrpSpPr/>
          <p:nvPr/>
        </p:nvGrpSpPr>
        <p:grpSpPr>
          <a:xfrm>
            <a:off x="2565129" y="3698841"/>
            <a:ext cx="3869726" cy="2499338"/>
            <a:chOff x="2507891" y="3517305"/>
            <a:chExt cx="3869726" cy="2499338"/>
          </a:xfrm>
        </p:grpSpPr>
        <p:pic>
          <p:nvPicPr>
            <p:cNvPr id="12" name="Picture 11">
              <a:extLst>
                <a:ext uri="{FF2B5EF4-FFF2-40B4-BE49-F238E27FC236}">
                  <a16:creationId xmlns:a16="http://schemas.microsoft.com/office/drawing/2014/main" id="{1C03F3A0-66E0-457D-9555-DE4541335B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7891" y="3517305"/>
              <a:ext cx="2923541" cy="2499338"/>
            </a:xfrm>
            <a:prstGeom prst="rect">
              <a:avLst/>
            </a:prstGeom>
          </p:spPr>
        </p:pic>
        <p:pic>
          <p:nvPicPr>
            <p:cNvPr id="14" name="Picture 13">
              <a:extLst>
                <a:ext uri="{FF2B5EF4-FFF2-40B4-BE49-F238E27FC236}">
                  <a16:creationId xmlns:a16="http://schemas.microsoft.com/office/drawing/2014/main" id="{B64224E2-CC94-43E0-B75D-5D832E73D4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3346" y="3525844"/>
              <a:ext cx="617075" cy="803483"/>
            </a:xfrm>
            <a:prstGeom prst="rect">
              <a:avLst/>
            </a:prstGeom>
          </p:spPr>
        </p:pic>
        <p:sp>
          <p:nvSpPr>
            <p:cNvPr id="15" name="TextBox 14">
              <a:extLst>
                <a:ext uri="{FF2B5EF4-FFF2-40B4-BE49-F238E27FC236}">
                  <a16:creationId xmlns:a16="http://schemas.microsoft.com/office/drawing/2014/main" id="{699B759B-FD13-4EDB-8256-B5E102E44369}"/>
                </a:ext>
              </a:extLst>
            </p:cNvPr>
            <p:cNvSpPr txBox="1"/>
            <p:nvPr/>
          </p:nvSpPr>
          <p:spPr>
            <a:xfrm>
              <a:off x="5297497" y="4548165"/>
              <a:ext cx="1080120" cy="253916"/>
            </a:xfrm>
            <a:prstGeom prst="rect">
              <a:avLst/>
            </a:prstGeom>
            <a:noFill/>
          </p:spPr>
          <p:txBody>
            <a:bodyPr wrap="square" rtlCol="0">
              <a:spAutoFit/>
            </a:bodyPr>
            <a:lstStyle/>
            <a:p>
              <a:r>
                <a:rPr lang="en-GB" sz="1050" dirty="0"/>
                <a:t>Radioactive rock</a:t>
              </a:r>
            </a:p>
          </p:txBody>
        </p:sp>
        <p:cxnSp>
          <p:nvCxnSpPr>
            <p:cNvPr id="17" name="Straight Connector 16">
              <a:extLst>
                <a:ext uri="{FF2B5EF4-FFF2-40B4-BE49-F238E27FC236}">
                  <a16:creationId xmlns:a16="http://schemas.microsoft.com/office/drawing/2014/main" id="{3DDDB470-39F3-4060-B609-07C23FD47208}"/>
                </a:ext>
              </a:extLst>
            </p:cNvPr>
            <p:cNvCxnSpPr>
              <a:cxnSpLocks/>
            </p:cNvCxnSpPr>
            <p:nvPr/>
          </p:nvCxnSpPr>
          <p:spPr>
            <a:xfrm flipV="1">
              <a:off x="5607127" y="4117657"/>
              <a:ext cx="49512" cy="39507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1" name="TextBox 20">
            <a:extLst>
              <a:ext uri="{FF2B5EF4-FFF2-40B4-BE49-F238E27FC236}">
                <a16:creationId xmlns:a16="http://schemas.microsoft.com/office/drawing/2014/main" id="{1AB1B4CB-8801-413E-9710-7902B78CBEF6}"/>
              </a:ext>
            </a:extLst>
          </p:cNvPr>
          <p:cNvSpPr txBox="1"/>
          <p:nvPr/>
        </p:nvSpPr>
        <p:spPr>
          <a:xfrm>
            <a:off x="5603242" y="5240071"/>
            <a:ext cx="3210337" cy="923330"/>
          </a:xfrm>
          <a:prstGeom prst="rect">
            <a:avLst/>
          </a:prstGeom>
          <a:solidFill>
            <a:schemeClr val="accent6">
              <a:lumMod val="60000"/>
              <a:lumOff val="40000"/>
            </a:schemeClr>
          </a:solidFill>
          <a:ln w="25400">
            <a:solidFill>
              <a:schemeClr val="accent6">
                <a:lumMod val="75000"/>
              </a:schemeClr>
            </a:solidFill>
          </a:ln>
        </p:spPr>
        <p:txBody>
          <a:bodyPr wrap="square" rtlCol="0">
            <a:spAutoFit/>
          </a:bodyPr>
          <a:lstStyle/>
          <a:p>
            <a:r>
              <a:rPr lang="en-GB" dirty="0"/>
              <a:t>Different radioactive isotopes decay at different rates and emit different types of radiation. </a:t>
            </a:r>
          </a:p>
        </p:txBody>
      </p:sp>
      <p:sp>
        <p:nvSpPr>
          <p:cNvPr id="22" name="TextBox 21">
            <a:extLst>
              <a:ext uri="{FF2B5EF4-FFF2-40B4-BE49-F238E27FC236}">
                <a16:creationId xmlns:a16="http://schemas.microsoft.com/office/drawing/2014/main" id="{44B0DB67-0426-4383-9AED-1DA280414AA9}"/>
              </a:ext>
            </a:extLst>
          </p:cNvPr>
          <p:cNvSpPr txBox="1"/>
          <p:nvPr/>
        </p:nvSpPr>
        <p:spPr>
          <a:xfrm>
            <a:off x="891693" y="2185940"/>
            <a:ext cx="1152128" cy="707886"/>
          </a:xfrm>
          <a:prstGeom prst="rect">
            <a:avLst/>
          </a:prstGeom>
          <a:noFill/>
          <a:ln w="25400">
            <a:solidFill>
              <a:schemeClr val="accent6"/>
            </a:solidFill>
          </a:ln>
        </p:spPr>
        <p:txBody>
          <a:bodyPr wrap="square" rtlCol="0">
            <a:spAutoFit/>
          </a:bodyPr>
          <a:lstStyle/>
          <a:p>
            <a:pPr algn="ctr"/>
            <a:r>
              <a:rPr lang="en-GB" sz="2000" dirty="0"/>
              <a:t>Unstable atom</a:t>
            </a:r>
          </a:p>
        </p:txBody>
      </p:sp>
      <p:sp>
        <p:nvSpPr>
          <p:cNvPr id="23" name="TextBox 22">
            <a:extLst>
              <a:ext uri="{FF2B5EF4-FFF2-40B4-BE49-F238E27FC236}">
                <a16:creationId xmlns:a16="http://schemas.microsoft.com/office/drawing/2014/main" id="{0395DB00-15F6-4282-94CE-4327A6A7B1A5}"/>
              </a:ext>
            </a:extLst>
          </p:cNvPr>
          <p:cNvSpPr txBox="1"/>
          <p:nvPr/>
        </p:nvSpPr>
        <p:spPr>
          <a:xfrm>
            <a:off x="6660232" y="2133891"/>
            <a:ext cx="1152128" cy="707886"/>
          </a:xfrm>
          <a:prstGeom prst="rect">
            <a:avLst/>
          </a:prstGeom>
          <a:noFill/>
          <a:ln w="25400">
            <a:solidFill>
              <a:schemeClr val="accent6"/>
            </a:solidFill>
          </a:ln>
        </p:spPr>
        <p:txBody>
          <a:bodyPr wrap="square" rtlCol="0">
            <a:spAutoFit/>
          </a:bodyPr>
          <a:lstStyle/>
          <a:p>
            <a:pPr algn="ctr"/>
            <a:r>
              <a:rPr lang="en-GB" sz="2000" dirty="0"/>
              <a:t>Stable atom</a:t>
            </a:r>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1" name="Ink 10">
                <a:extLst>
                  <a:ext uri="{FF2B5EF4-FFF2-40B4-BE49-F238E27FC236}">
                    <a16:creationId xmlns:a16="http://schemas.microsoft.com/office/drawing/2014/main" id="{C348E136-951D-44F9-BD05-9F4DDD65F56B}"/>
                  </a:ext>
                </a:extLst>
              </p14:cNvPr>
              <p14:cNvContentPartPr/>
              <p14:nvPr>
                <p:extLst>
                  <p:ext uri="{42D2F446-02D8-4167-A562-619A0277C38B}">
                    <p15:isNarration xmlns:p15="http://schemas.microsoft.com/office/powerpoint/2012/main" val="1"/>
                  </p:ext>
                </p:extLst>
              </p14:nvPr>
            </p14:nvContentPartPr>
            <p14:xfrm>
              <a:off x="213120" y="1859760"/>
              <a:ext cx="8700840" cy="2874600"/>
            </p14:xfrm>
          </p:contentPart>
        </mc:Choice>
        <mc:Fallback>
          <p:pic>
            <p:nvPicPr>
              <p:cNvPr id="11" name="Ink 10">
                <a:extLst>
                  <a:ext uri="{FF2B5EF4-FFF2-40B4-BE49-F238E27FC236}">
                    <a16:creationId xmlns:a16="http://schemas.microsoft.com/office/drawing/2014/main" id="{C348E136-951D-44F9-BD05-9F4DDD65F56B}"/>
                  </a:ext>
                </a:extLst>
              </p:cNvPr>
              <p:cNvPicPr>
                <a:picLocks noGrp="1" noRot="1" noChangeAspect="1" noMove="1" noResize="1" noEditPoints="1" noAdjustHandles="1" noChangeArrowheads="1" noChangeShapeType="1"/>
              </p:cNvPicPr>
              <p:nvPr/>
            </p:nvPicPr>
            <p:blipFill>
              <a:blip r:embed="rId8"/>
              <a:stretch>
                <a:fillRect/>
              </a:stretch>
            </p:blipFill>
            <p:spPr>
              <a:xfrm>
                <a:off x="203760" y="1850400"/>
                <a:ext cx="8719560" cy="2893320"/>
              </a:xfrm>
              <a:prstGeom prst="rect">
                <a:avLst/>
              </a:prstGeom>
            </p:spPr>
          </p:pic>
        </mc:Fallback>
      </mc:AlternateContent>
      <p:pic>
        <p:nvPicPr>
          <p:cNvPr id="13" name="Audio 12">
            <a:hlinkClick r:id="" action="ppaction://media"/>
            <a:extLst>
              <a:ext uri="{FF2B5EF4-FFF2-40B4-BE49-F238E27FC236}">
                <a16:creationId xmlns:a16="http://schemas.microsoft.com/office/drawing/2014/main" id="{79D2D511-C14C-4C1F-AB56-6E53E46D04C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4794851"/>
      </p:ext>
    </p:extLst>
  </p:cSld>
  <p:clrMapOvr>
    <a:masterClrMapping/>
  </p:clrMapOvr>
  <mc:AlternateContent xmlns:mc="http://schemas.openxmlformats.org/markup-compatibility/2006">
    <mc:Choice xmlns:p14="http://schemas.microsoft.com/office/powerpoint/2010/main" Requires="p14">
      <p:transition spd="slow" p14:dur="2000" advTm="163534"/>
    </mc:Choice>
    <mc:Fallback>
      <p:transition spd="slow" advTm="16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16632"/>
            <a:ext cx="8004286" cy="576064"/>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kumimoji="0" lang="en-US" sz="2200" b="1" i="0" u="none" strike="noStrike" kern="1200" cap="none" spc="0" normalizeH="0" baseline="0" noProof="0" dirty="0">
                <a:ln>
                  <a:noFill/>
                </a:ln>
                <a:solidFill>
                  <a:schemeClr val="accent6"/>
                </a:solidFill>
                <a:effectLst/>
                <a:uLnTx/>
                <a:uFillTx/>
                <a:latin typeface="Calibri"/>
                <a:ea typeface=""/>
                <a:cs typeface="News Gothic MT"/>
              </a:rPr>
              <a:t>Radioactive decay and nuclear radiation</a:t>
            </a:r>
          </a:p>
        </p:txBody>
      </p:sp>
      <p:pic>
        <p:nvPicPr>
          <p:cNvPr id="7" name="Picture 6" descr="Image result for alpha beta gamma decay">
            <a:extLst>
              <a:ext uri="{FF2B5EF4-FFF2-40B4-BE49-F238E27FC236}">
                <a16:creationId xmlns:a16="http://schemas.microsoft.com/office/drawing/2014/main" id="{AD138059-FC6F-4A8C-B080-5ED7A16AA172}"/>
              </a:ext>
            </a:extLst>
          </p:cNvPr>
          <p:cNvPicPr/>
          <p:nvPr/>
        </p:nvPicPr>
        <p:blipFill rotWithShape="1">
          <a:blip r:embed="rId5">
            <a:extLst>
              <a:ext uri="{BEBA8EAE-BF5A-486C-A8C5-ECC9F3942E4B}">
                <a14:imgProps xmlns:a14="http://schemas.microsoft.com/office/drawing/2010/main">
                  <a14:imgLayer r:embed="rId6">
                    <a14:imgEffect>
                      <a14:saturation sat="51000"/>
                    </a14:imgEffect>
                  </a14:imgLayer>
                </a14:imgProps>
              </a:ext>
              <a:ext uri="{28A0092B-C50C-407E-A947-70E740481C1C}">
                <a14:useLocalDpi xmlns:a14="http://schemas.microsoft.com/office/drawing/2010/main" val="0"/>
              </a:ext>
            </a:extLst>
          </a:blip>
          <a:srcRect b="66667"/>
          <a:stretch/>
        </p:blipFill>
        <p:spPr bwMode="auto">
          <a:xfrm>
            <a:off x="644457" y="1952514"/>
            <a:ext cx="2476500" cy="590550"/>
          </a:xfrm>
          <a:prstGeom prst="rect">
            <a:avLst/>
          </a:prstGeom>
          <a:noFill/>
          <a:ln>
            <a:noFill/>
          </a:ln>
          <a:extLst>
            <a:ext uri="{53640926-AAD7-44D8-BBD7-CCE9431645EC}">
              <a14:shadowObscured xmlns:a14="http://schemas.microsoft.com/office/drawing/2010/main"/>
            </a:ext>
          </a:extLst>
        </p:spPr>
      </p:pic>
      <p:pic>
        <p:nvPicPr>
          <p:cNvPr id="8" name="Picture 7" descr="Image result for alpha beta gamma decay">
            <a:extLst>
              <a:ext uri="{FF2B5EF4-FFF2-40B4-BE49-F238E27FC236}">
                <a16:creationId xmlns:a16="http://schemas.microsoft.com/office/drawing/2014/main" id="{4686A7CA-8CEA-4F73-8395-1EB6974AB33C}"/>
              </a:ext>
            </a:extLst>
          </p:cNvPr>
          <p:cNvPicPr/>
          <p:nvPr/>
        </p:nvPicPr>
        <p:blipFill rotWithShape="1">
          <a:blip r:embed="rId7">
            <a:extLst>
              <a:ext uri="{BEBA8EAE-BF5A-486C-A8C5-ECC9F3942E4B}">
                <a14:imgProps xmlns:a14="http://schemas.microsoft.com/office/drawing/2010/main">
                  <a14:imgLayer r:embed="rId6">
                    <a14:imgEffect>
                      <a14:saturation sat="42000"/>
                    </a14:imgEffect>
                  </a14:imgLayer>
                </a14:imgProps>
              </a:ext>
              <a:ext uri="{28A0092B-C50C-407E-A947-70E740481C1C}">
                <a14:useLocalDpi xmlns:a14="http://schemas.microsoft.com/office/drawing/2010/main" val="0"/>
              </a:ext>
            </a:extLst>
          </a:blip>
          <a:srcRect t="32796" b="32796"/>
          <a:stretch/>
        </p:blipFill>
        <p:spPr bwMode="auto">
          <a:xfrm>
            <a:off x="2045039" y="3392538"/>
            <a:ext cx="2476500" cy="609600"/>
          </a:xfrm>
          <a:prstGeom prst="rect">
            <a:avLst/>
          </a:prstGeom>
          <a:noFill/>
          <a:ln>
            <a:noFill/>
          </a:ln>
          <a:extLst>
            <a:ext uri="{53640926-AAD7-44D8-BBD7-CCE9431645EC}">
              <a14:shadowObscured xmlns:a14="http://schemas.microsoft.com/office/drawing/2010/main"/>
            </a:ext>
          </a:extLst>
        </p:spPr>
      </p:pic>
      <p:pic>
        <p:nvPicPr>
          <p:cNvPr id="9" name="Picture 8" descr="Image result for alpha beta gamma decay">
            <a:extLst>
              <a:ext uri="{FF2B5EF4-FFF2-40B4-BE49-F238E27FC236}">
                <a16:creationId xmlns:a16="http://schemas.microsoft.com/office/drawing/2014/main" id="{6380E6D3-98D0-4D7C-A293-948BEA6BD80D}"/>
              </a:ext>
            </a:extLst>
          </p:cNvPr>
          <p:cNvPicPr/>
          <p:nvPr/>
        </p:nvPicPr>
        <p:blipFill rotWithShape="1">
          <a:blip r:embed="rId8">
            <a:extLst>
              <a:ext uri="{BEBA8EAE-BF5A-486C-A8C5-ECC9F3942E4B}">
                <a14:imgProps xmlns:a14="http://schemas.microsoft.com/office/drawing/2010/main">
                  <a14:imgLayer r:embed="rId6">
                    <a14:imgEffect>
                      <a14:saturation sat="28000"/>
                    </a14:imgEffect>
                  </a14:imgLayer>
                </a14:imgProps>
              </a:ext>
              <a:ext uri="{28A0092B-C50C-407E-A947-70E740481C1C}">
                <a14:useLocalDpi xmlns:a14="http://schemas.microsoft.com/office/drawing/2010/main" val="0"/>
              </a:ext>
            </a:extLst>
          </a:blip>
          <a:srcRect l="-385" t="65592" r="385" b="1612"/>
          <a:stretch/>
        </p:blipFill>
        <p:spPr bwMode="auto">
          <a:xfrm>
            <a:off x="2743572" y="5174091"/>
            <a:ext cx="2476500" cy="581025"/>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DCEB47D5-0B47-41A6-8E53-CBBBB5FCE6C5}"/>
              </a:ext>
            </a:extLst>
          </p:cNvPr>
          <p:cNvSpPr txBox="1"/>
          <p:nvPr/>
        </p:nvSpPr>
        <p:spPr>
          <a:xfrm>
            <a:off x="150600" y="908390"/>
            <a:ext cx="8741879" cy="707886"/>
          </a:xfrm>
          <a:prstGeom prst="rect">
            <a:avLst/>
          </a:prstGeom>
          <a:noFill/>
          <a:ln w="25400">
            <a:solidFill>
              <a:schemeClr val="accent6">
                <a:lumMod val="75000"/>
              </a:schemeClr>
            </a:solidFill>
          </a:ln>
        </p:spPr>
        <p:txBody>
          <a:bodyPr wrap="square" rtlCol="0">
            <a:spAutoFit/>
          </a:bodyPr>
          <a:lstStyle/>
          <a:p>
            <a:pPr algn="ctr"/>
            <a:r>
              <a:rPr lang="en-GB" sz="2000" dirty="0"/>
              <a:t>There are three types of radioactive decay, </a:t>
            </a:r>
            <a:r>
              <a:rPr lang="en-GB" sz="2000" b="1" dirty="0">
                <a:solidFill>
                  <a:schemeClr val="accent6">
                    <a:lumMod val="75000"/>
                  </a:schemeClr>
                </a:solidFill>
              </a:rPr>
              <a:t>alpha, beta and gamma</a:t>
            </a:r>
            <a:r>
              <a:rPr lang="en-GB" sz="2000" dirty="0"/>
              <a:t>. All come from the </a:t>
            </a:r>
            <a:r>
              <a:rPr lang="en-GB" sz="2000" b="1" dirty="0">
                <a:solidFill>
                  <a:schemeClr val="accent6">
                    <a:lumMod val="75000"/>
                  </a:schemeClr>
                </a:solidFill>
              </a:rPr>
              <a:t>nucleus of the atom</a:t>
            </a:r>
            <a:r>
              <a:rPr lang="en-GB" sz="2000" dirty="0"/>
              <a:t>. In the examples below, only the nucleus is shown. </a:t>
            </a:r>
          </a:p>
        </p:txBody>
      </p:sp>
      <p:grpSp>
        <p:nvGrpSpPr>
          <p:cNvPr id="16" name="Group 15"/>
          <p:cNvGrpSpPr/>
          <p:nvPr/>
        </p:nvGrpSpPr>
        <p:grpSpPr>
          <a:xfrm>
            <a:off x="3491880" y="1744259"/>
            <a:ext cx="5400599" cy="1015663"/>
            <a:chOff x="3491880" y="1744259"/>
            <a:chExt cx="5400599" cy="1015663"/>
          </a:xfrm>
        </p:grpSpPr>
        <p:sp>
          <p:nvSpPr>
            <p:cNvPr id="10" name="TextBox 9">
              <a:extLst>
                <a:ext uri="{FF2B5EF4-FFF2-40B4-BE49-F238E27FC236}">
                  <a16:creationId xmlns:a16="http://schemas.microsoft.com/office/drawing/2014/main" id="{D346B44E-D39C-4D23-B0E9-3B9110B26119}"/>
                </a:ext>
              </a:extLst>
            </p:cNvPr>
            <p:cNvSpPr txBox="1"/>
            <p:nvPr/>
          </p:nvSpPr>
          <p:spPr>
            <a:xfrm>
              <a:off x="3491880" y="1744259"/>
              <a:ext cx="5400599" cy="1015663"/>
            </a:xfrm>
            <a:prstGeom prst="rect">
              <a:avLst/>
            </a:prstGeom>
            <a:noFill/>
            <a:ln w="25400">
              <a:solidFill>
                <a:schemeClr val="accent6">
                  <a:lumMod val="75000"/>
                </a:schemeClr>
              </a:solidFill>
            </a:ln>
          </p:spPr>
          <p:txBody>
            <a:bodyPr wrap="square" rtlCol="0">
              <a:spAutoFit/>
            </a:bodyPr>
            <a:lstStyle/>
            <a:p>
              <a:r>
                <a:rPr lang="en-GB" sz="2000" b="1" dirty="0">
                  <a:solidFill>
                    <a:schemeClr val="accent6">
                      <a:lumMod val="75000"/>
                    </a:schemeClr>
                  </a:solidFill>
                </a:rPr>
                <a:t>Alpha</a:t>
              </a:r>
              <a:r>
                <a:rPr lang="en-GB" sz="2000" dirty="0"/>
                <a:t> (symbol </a:t>
              </a:r>
              <a:r>
                <a:rPr lang="el-GR" sz="2000" dirty="0"/>
                <a:t>α</a:t>
              </a:r>
              <a:r>
                <a:rPr lang="en-GB" sz="2000" dirty="0"/>
                <a:t> or      ) consist of </a:t>
              </a:r>
              <a:r>
                <a:rPr lang="en-GB" sz="2000" b="1" dirty="0">
                  <a:solidFill>
                    <a:schemeClr val="accent6">
                      <a:lumMod val="75000"/>
                    </a:schemeClr>
                  </a:solidFill>
                </a:rPr>
                <a:t>2 protons and 2 neutrons</a:t>
              </a:r>
              <a:r>
                <a:rPr lang="en-GB" sz="2000" dirty="0"/>
                <a:t> emitted from the nucleus. They have a </a:t>
              </a:r>
              <a:r>
                <a:rPr lang="en-GB" sz="2000" b="1" dirty="0">
                  <a:solidFill>
                    <a:schemeClr val="accent6">
                      <a:lumMod val="75000"/>
                    </a:schemeClr>
                  </a:solidFill>
                </a:rPr>
                <a:t>positive</a:t>
              </a:r>
              <a:r>
                <a:rPr lang="en-GB" sz="2000" dirty="0"/>
                <a:t> charge as they contain 2 (+) protons.</a:t>
              </a:r>
            </a:p>
          </p:txBody>
        </p:sp>
        <p:pic>
          <p:nvPicPr>
            <p:cNvPr id="12" name="Picture 11" descr="Image result for helium symbol">
              <a:extLst>
                <a:ext uri="{FF2B5EF4-FFF2-40B4-BE49-F238E27FC236}">
                  <a16:creationId xmlns:a16="http://schemas.microsoft.com/office/drawing/2014/main" id="{FF40A43C-D4B4-4D22-AFD5-EE8CED08217E}"/>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52120" y="1857697"/>
              <a:ext cx="248920" cy="180975"/>
            </a:xfrm>
            <a:prstGeom prst="rect">
              <a:avLst/>
            </a:prstGeom>
            <a:noFill/>
            <a:ln>
              <a:noFill/>
            </a:ln>
          </p:spPr>
        </p:pic>
      </p:grpSp>
      <p:grpSp>
        <p:nvGrpSpPr>
          <p:cNvPr id="17" name="Group 16"/>
          <p:cNvGrpSpPr/>
          <p:nvPr/>
        </p:nvGrpSpPr>
        <p:grpSpPr>
          <a:xfrm>
            <a:off x="4283968" y="2888851"/>
            <a:ext cx="4608511" cy="1631216"/>
            <a:chOff x="4283968" y="2888851"/>
            <a:chExt cx="4608511" cy="1631216"/>
          </a:xfrm>
        </p:grpSpPr>
        <p:sp>
          <p:nvSpPr>
            <p:cNvPr id="13" name="TextBox 12">
              <a:extLst>
                <a:ext uri="{FF2B5EF4-FFF2-40B4-BE49-F238E27FC236}">
                  <a16:creationId xmlns:a16="http://schemas.microsoft.com/office/drawing/2014/main" id="{7D340959-58F3-4C21-A3C4-0947ED0DC2D8}"/>
                </a:ext>
              </a:extLst>
            </p:cNvPr>
            <p:cNvSpPr txBox="1"/>
            <p:nvPr/>
          </p:nvSpPr>
          <p:spPr>
            <a:xfrm>
              <a:off x="4283968" y="2888851"/>
              <a:ext cx="4608511" cy="1631216"/>
            </a:xfrm>
            <a:prstGeom prst="rect">
              <a:avLst/>
            </a:prstGeom>
            <a:noFill/>
            <a:ln w="25400">
              <a:solidFill>
                <a:schemeClr val="accent6">
                  <a:lumMod val="75000"/>
                </a:schemeClr>
              </a:solidFill>
            </a:ln>
          </p:spPr>
          <p:txBody>
            <a:bodyPr wrap="square" rtlCol="0">
              <a:spAutoFit/>
            </a:bodyPr>
            <a:lstStyle/>
            <a:p>
              <a:r>
                <a:rPr lang="en-GB" sz="2000" b="1" dirty="0">
                  <a:solidFill>
                    <a:schemeClr val="accent6">
                      <a:lumMod val="75000"/>
                    </a:schemeClr>
                  </a:solidFill>
                </a:rPr>
                <a:t>Beta</a:t>
              </a:r>
              <a:r>
                <a:rPr lang="en-GB" sz="2000" dirty="0"/>
                <a:t> (symbol </a:t>
              </a:r>
              <a:r>
                <a:rPr lang="el-GR" sz="2000" dirty="0"/>
                <a:t>β</a:t>
              </a:r>
              <a:r>
                <a:rPr lang="en-GB" sz="2000" dirty="0"/>
                <a:t> or       ) consist of an </a:t>
              </a:r>
              <a:r>
                <a:rPr lang="en-GB" sz="2000" b="1" dirty="0">
                  <a:solidFill>
                    <a:schemeClr val="accent6">
                      <a:lumMod val="75000"/>
                    </a:schemeClr>
                  </a:solidFill>
                </a:rPr>
                <a:t>electron</a:t>
              </a:r>
              <a:r>
                <a:rPr lang="en-GB" sz="2000" dirty="0"/>
                <a:t> emitted from the nucleus. This results from a neutron splitting into a proton and an electron. Beta particles are </a:t>
              </a:r>
              <a:r>
                <a:rPr lang="en-GB" sz="2000" b="1" dirty="0">
                  <a:solidFill>
                    <a:schemeClr val="accent6">
                      <a:lumMod val="75000"/>
                    </a:schemeClr>
                  </a:solidFill>
                </a:rPr>
                <a:t>negatively</a:t>
              </a:r>
              <a:r>
                <a:rPr lang="en-GB" sz="2000" dirty="0"/>
                <a:t> charged.</a:t>
              </a:r>
            </a:p>
          </p:txBody>
        </p:sp>
        <p:pic>
          <p:nvPicPr>
            <p:cNvPr id="14" name="Picture 13" descr="Image result for symbol for an electron">
              <a:extLst>
                <a:ext uri="{FF2B5EF4-FFF2-40B4-BE49-F238E27FC236}">
                  <a16:creationId xmlns:a16="http://schemas.microsoft.com/office/drawing/2014/main" id="{54FFF009-5BCC-47C1-828A-F0A46DFB482B}"/>
                </a:ext>
              </a:extLst>
            </p:cNvPr>
            <p:cNvPicPr/>
            <p:nvPr/>
          </p:nvPicPr>
          <p:blipFill rotWithShape="1">
            <a:blip r:embed="rId10" cstate="print">
              <a:extLst>
                <a:ext uri="{28A0092B-C50C-407E-A947-70E740481C1C}">
                  <a14:useLocalDpi xmlns:a14="http://schemas.microsoft.com/office/drawing/2010/main" val="0"/>
                </a:ext>
              </a:extLst>
            </a:blip>
            <a:srcRect l="43175" t="11999" r="47409" b="53270"/>
            <a:stretch/>
          </p:blipFill>
          <p:spPr bwMode="auto">
            <a:xfrm>
              <a:off x="6225363" y="2940432"/>
              <a:ext cx="257175" cy="342265"/>
            </a:xfrm>
            <a:prstGeom prst="rect">
              <a:avLst/>
            </a:prstGeom>
            <a:noFill/>
            <a:ln>
              <a:noFill/>
            </a:ln>
            <a:extLst>
              <a:ext uri="{53640926-AAD7-44D8-BBD7-CCE9431645EC}">
                <a14:shadowObscured xmlns:a14="http://schemas.microsoft.com/office/drawing/2010/main"/>
              </a:ext>
            </a:extLst>
          </p:spPr>
        </p:pic>
      </p:grpSp>
      <p:sp>
        <p:nvSpPr>
          <p:cNvPr id="15" name="TextBox 14">
            <a:extLst>
              <a:ext uri="{FF2B5EF4-FFF2-40B4-BE49-F238E27FC236}">
                <a16:creationId xmlns:a16="http://schemas.microsoft.com/office/drawing/2014/main" id="{452CF2FE-AE34-47C4-B9BB-8A080EA4DE94}"/>
              </a:ext>
            </a:extLst>
          </p:cNvPr>
          <p:cNvSpPr txBox="1"/>
          <p:nvPr/>
        </p:nvSpPr>
        <p:spPr>
          <a:xfrm>
            <a:off x="5220072" y="4648996"/>
            <a:ext cx="3672407" cy="1631216"/>
          </a:xfrm>
          <a:prstGeom prst="rect">
            <a:avLst/>
          </a:prstGeom>
          <a:noFill/>
          <a:ln w="25400">
            <a:solidFill>
              <a:schemeClr val="accent6">
                <a:lumMod val="75000"/>
              </a:schemeClr>
            </a:solidFill>
          </a:ln>
        </p:spPr>
        <p:txBody>
          <a:bodyPr wrap="square" rtlCol="0">
            <a:spAutoFit/>
          </a:bodyPr>
          <a:lstStyle/>
          <a:p>
            <a:r>
              <a:rPr lang="en-GB" sz="2000" b="1" dirty="0">
                <a:solidFill>
                  <a:schemeClr val="accent6">
                    <a:lumMod val="75000"/>
                  </a:schemeClr>
                </a:solidFill>
              </a:rPr>
              <a:t>Gamma rays</a:t>
            </a:r>
            <a:r>
              <a:rPr lang="en-GB" sz="2000" dirty="0"/>
              <a:t> (symbol </a:t>
            </a:r>
            <a:r>
              <a:rPr lang="el-GR" sz="2000" dirty="0"/>
              <a:t>γ</a:t>
            </a:r>
            <a:r>
              <a:rPr lang="en-GB" sz="2000" dirty="0"/>
              <a:t>) are </a:t>
            </a:r>
            <a:r>
              <a:rPr lang="en-GB" sz="2000" b="1" dirty="0">
                <a:solidFill>
                  <a:schemeClr val="accent6">
                    <a:lumMod val="75000"/>
                  </a:schemeClr>
                </a:solidFill>
              </a:rPr>
              <a:t>electromagnetic radiation </a:t>
            </a:r>
            <a:r>
              <a:rPr lang="en-GB" sz="2000" dirty="0"/>
              <a:t>emitted from the nucleus. Gamma radiation has </a:t>
            </a:r>
            <a:r>
              <a:rPr lang="en-GB" sz="2000" b="1" dirty="0">
                <a:solidFill>
                  <a:schemeClr val="accent6">
                    <a:lumMod val="75000"/>
                  </a:schemeClr>
                </a:solidFill>
              </a:rPr>
              <a:t>no mass </a:t>
            </a:r>
            <a:r>
              <a:rPr lang="en-GB" sz="2000" dirty="0"/>
              <a:t>and </a:t>
            </a:r>
            <a:r>
              <a:rPr lang="en-GB" sz="2000" b="1" dirty="0">
                <a:solidFill>
                  <a:schemeClr val="accent6">
                    <a:lumMod val="75000"/>
                  </a:schemeClr>
                </a:solidFill>
              </a:rPr>
              <a:t>no electrical charge.</a:t>
            </a:r>
          </a:p>
        </p:txBody>
      </p:sp>
      <mc:AlternateContent xmlns:mc="http://schemas.openxmlformats.org/markup-compatibility/2006">
        <mc:Choice xmlns:p14="http://schemas.microsoft.com/office/powerpoint/2010/main" xmlns:iact="http://schemas.microsoft.com/office/powerpoint/2014/inkAction" Requires="p14 iact">
          <p:contentPart p14:bwMode="auto" r:id="rId11">
            <p14:nvContentPartPr>
              <p14:cNvPr id="3" name="Ink 2">
                <a:extLst>
                  <a:ext uri="{FF2B5EF4-FFF2-40B4-BE49-F238E27FC236}">
                    <a16:creationId xmlns:a16="http://schemas.microsoft.com/office/drawing/2014/main" id="{8C5ADD50-78AA-4FF1-A4DF-329A90170E34}"/>
                  </a:ext>
                </a:extLst>
              </p14:cNvPr>
              <p14:cNvContentPartPr/>
              <p14:nvPr>
                <p:extLst>
                  <p:ext uri="{42D2F446-02D8-4167-A562-619A0277C38B}">
                    <p15:isNarration xmlns:p15="http://schemas.microsoft.com/office/powerpoint/2012/main" val="1"/>
                  </p:ext>
                </p:extLst>
              </p14:nvPr>
            </p14:nvContentPartPr>
            <p14:xfrm>
              <a:off x="2192040" y="1936440"/>
              <a:ext cx="6320880" cy="2311920"/>
            </p14:xfrm>
          </p:contentPart>
        </mc:Choice>
        <mc:Fallback>
          <p:pic>
            <p:nvPicPr>
              <p:cNvPr id="3" name="Ink 2">
                <a:extLst>
                  <a:ext uri="{FF2B5EF4-FFF2-40B4-BE49-F238E27FC236}">
                    <a16:creationId xmlns:a16="http://schemas.microsoft.com/office/drawing/2014/main" id="{8C5ADD50-78AA-4FF1-A4DF-329A90170E34}"/>
                  </a:ext>
                </a:extLst>
              </p:cNvPr>
              <p:cNvPicPr>
                <a:picLocks noGrp="1" noRot="1" noChangeAspect="1" noMove="1" noResize="1" noEditPoints="1" noAdjustHandles="1" noChangeArrowheads="1" noChangeShapeType="1"/>
              </p:cNvPicPr>
              <p:nvPr/>
            </p:nvPicPr>
            <p:blipFill>
              <a:blip r:embed="rId12"/>
              <a:stretch>
                <a:fillRect/>
              </a:stretch>
            </p:blipFill>
            <p:spPr>
              <a:xfrm>
                <a:off x="2182680" y="1927080"/>
                <a:ext cx="6339600" cy="2330640"/>
              </a:xfrm>
              <a:prstGeom prst="rect">
                <a:avLst/>
              </a:prstGeom>
            </p:spPr>
          </p:pic>
        </mc:Fallback>
      </mc:AlternateContent>
      <p:pic>
        <p:nvPicPr>
          <p:cNvPr id="4" name="Audio 3">
            <a:hlinkClick r:id="" action="ppaction://media"/>
            <a:extLst>
              <a:ext uri="{FF2B5EF4-FFF2-40B4-BE49-F238E27FC236}">
                <a16:creationId xmlns:a16="http://schemas.microsoft.com/office/drawing/2014/main" id="{48EAE1DC-B640-4942-A4F3-07C9F9B996B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33647666"/>
      </p:ext>
    </p:extLst>
  </p:cSld>
  <p:clrMapOvr>
    <a:masterClrMapping/>
  </p:clrMapOvr>
  <mc:AlternateContent xmlns:mc="http://schemas.openxmlformats.org/markup-compatibility/2006">
    <mc:Choice xmlns:p14="http://schemas.microsoft.com/office/powerpoint/2010/main" Requires="p14">
      <p:transition spd="slow" p14:dur="2000" advTm="116735"/>
    </mc:Choice>
    <mc:Fallback>
      <p:transition spd="slow" advTm="11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1722" y="116632"/>
            <a:ext cx="7932278" cy="576064"/>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200" b="1" kern="1200" dirty="0">
                <a:solidFill>
                  <a:schemeClr val="accent6"/>
                </a:solidFill>
                <a:latin typeface="Calibri"/>
                <a:ea typeface=""/>
                <a:cs typeface="News Gothic MT"/>
              </a:rPr>
              <a:t>Radioactive decay and nuclear radiation </a:t>
            </a:r>
            <a:endParaRPr kumimoji="0" lang="en-US" sz="22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6" name="Subtitle 5">
            <a:extLst>
              <a:ext uri="{FF2B5EF4-FFF2-40B4-BE49-F238E27FC236}">
                <a16:creationId xmlns:a16="http://schemas.microsoft.com/office/drawing/2014/main" id="{7BF55CBF-1EFC-49E8-8C6F-5D17ECC7FA02}"/>
              </a:ext>
            </a:extLst>
          </p:cNvPr>
          <p:cNvSpPr>
            <a:spLocks noGrp="1"/>
          </p:cNvSpPr>
          <p:nvPr>
            <p:ph type="subTitle" idx="1"/>
          </p:nvPr>
        </p:nvSpPr>
        <p:spPr>
          <a:xfrm>
            <a:off x="179512" y="745301"/>
            <a:ext cx="6264696" cy="504056"/>
          </a:xfrm>
        </p:spPr>
        <p:style>
          <a:lnRef idx="1">
            <a:schemeClr val="accent6"/>
          </a:lnRef>
          <a:fillRef idx="2">
            <a:schemeClr val="accent6"/>
          </a:fillRef>
          <a:effectRef idx="1">
            <a:schemeClr val="accent6"/>
          </a:effectRef>
          <a:fontRef idx="minor">
            <a:schemeClr val="dk1"/>
          </a:fontRef>
        </p:style>
        <p:txBody>
          <a:bodyPr>
            <a:noAutofit/>
          </a:bodyPr>
          <a:lstStyle/>
          <a:p>
            <a:pPr algn="l"/>
            <a:r>
              <a:rPr lang="en-GB" dirty="0">
                <a:solidFill>
                  <a:schemeClr val="tx1"/>
                </a:solidFill>
                <a:latin typeface="+mn-lt"/>
              </a:rPr>
              <a:t>Properties of alpha, beta and gamma radiation.</a:t>
            </a:r>
          </a:p>
        </p:txBody>
      </p:sp>
      <p:pic>
        <p:nvPicPr>
          <p:cNvPr id="4" name="Picture 3" descr="Image result for alpha beta gamma radiation">
            <a:extLst>
              <a:ext uri="{FF2B5EF4-FFF2-40B4-BE49-F238E27FC236}">
                <a16:creationId xmlns:a16="http://schemas.microsoft.com/office/drawing/2014/main" id="{6D642F14-CA99-41C7-B2EC-DCD0AFF0D622}"/>
              </a:ext>
            </a:extLst>
          </p:cNvPr>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27584" y="1700808"/>
            <a:ext cx="3763491" cy="2042462"/>
          </a:xfrm>
          <a:prstGeom prst="rect">
            <a:avLst/>
          </a:prstGeom>
          <a:noFill/>
          <a:ln>
            <a:noFill/>
          </a:ln>
        </p:spPr>
      </p:pic>
      <p:sp>
        <p:nvSpPr>
          <p:cNvPr id="3" name="TextBox 2">
            <a:extLst>
              <a:ext uri="{FF2B5EF4-FFF2-40B4-BE49-F238E27FC236}">
                <a16:creationId xmlns:a16="http://schemas.microsoft.com/office/drawing/2014/main" id="{F2BDBE92-7493-4077-912B-9CBC3E510EC5}"/>
              </a:ext>
            </a:extLst>
          </p:cNvPr>
          <p:cNvSpPr txBox="1"/>
          <p:nvPr/>
        </p:nvSpPr>
        <p:spPr>
          <a:xfrm>
            <a:off x="4591075" y="1290878"/>
            <a:ext cx="4229397" cy="2862322"/>
          </a:xfrm>
          <a:prstGeom prst="rect">
            <a:avLst/>
          </a:prstGeom>
          <a:noFill/>
        </p:spPr>
        <p:txBody>
          <a:bodyPr wrap="square" rtlCol="0">
            <a:spAutoFit/>
          </a:bodyPr>
          <a:lstStyle/>
          <a:p>
            <a:r>
              <a:rPr lang="en-GB" sz="2000" dirty="0"/>
              <a:t>Alpha, beta and gamma radiation can penetrate different materials due to their differing nature.</a:t>
            </a:r>
          </a:p>
          <a:p>
            <a:r>
              <a:rPr lang="en-GB" sz="2000" b="1" dirty="0">
                <a:solidFill>
                  <a:schemeClr val="accent6">
                    <a:lumMod val="75000"/>
                  </a:schemeClr>
                </a:solidFill>
              </a:rPr>
              <a:t>Alpha</a:t>
            </a:r>
            <a:r>
              <a:rPr lang="en-GB" sz="2000" dirty="0"/>
              <a:t> – easily stopped by </a:t>
            </a:r>
            <a:r>
              <a:rPr lang="en-GB" sz="2000" b="1" dirty="0">
                <a:solidFill>
                  <a:schemeClr val="accent6">
                    <a:lumMod val="75000"/>
                  </a:schemeClr>
                </a:solidFill>
              </a:rPr>
              <a:t>a few </a:t>
            </a:r>
          </a:p>
          <a:p>
            <a:r>
              <a:rPr lang="en-GB" sz="2000" b="1" dirty="0">
                <a:solidFill>
                  <a:schemeClr val="accent6">
                    <a:lumMod val="75000"/>
                  </a:schemeClr>
                </a:solidFill>
              </a:rPr>
              <a:t>               sheets of paper</a:t>
            </a:r>
            <a:r>
              <a:rPr lang="en-GB" sz="2000" dirty="0"/>
              <a:t>.</a:t>
            </a:r>
          </a:p>
          <a:p>
            <a:r>
              <a:rPr lang="en-GB" sz="2000" b="1" dirty="0">
                <a:solidFill>
                  <a:schemeClr val="accent6">
                    <a:lumMod val="75000"/>
                  </a:schemeClr>
                </a:solidFill>
              </a:rPr>
              <a:t>Beta</a:t>
            </a:r>
            <a:r>
              <a:rPr lang="en-GB" sz="2000" dirty="0">
                <a:solidFill>
                  <a:schemeClr val="accent6">
                    <a:lumMod val="75000"/>
                  </a:schemeClr>
                </a:solidFill>
              </a:rPr>
              <a:t> </a:t>
            </a:r>
            <a:r>
              <a:rPr lang="en-GB" sz="2000" dirty="0"/>
              <a:t>– penetrates paper but stopped </a:t>
            </a:r>
          </a:p>
          <a:p>
            <a:r>
              <a:rPr lang="en-GB" sz="2000" dirty="0"/>
              <a:t>            by a thin </a:t>
            </a:r>
            <a:r>
              <a:rPr lang="en-GB" sz="2000" b="1" dirty="0">
                <a:solidFill>
                  <a:schemeClr val="accent6">
                    <a:lumMod val="75000"/>
                  </a:schemeClr>
                </a:solidFill>
              </a:rPr>
              <a:t>sheet of aluminium</a:t>
            </a:r>
            <a:r>
              <a:rPr lang="en-GB" sz="2000" dirty="0"/>
              <a:t>.</a:t>
            </a:r>
          </a:p>
          <a:p>
            <a:r>
              <a:rPr lang="en-GB" sz="2000" b="1" dirty="0">
                <a:solidFill>
                  <a:schemeClr val="accent6">
                    <a:lumMod val="75000"/>
                  </a:schemeClr>
                </a:solidFill>
              </a:rPr>
              <a:t>Gamma</a:t>
            </a:r>
            <a:r>
              <a:rPr lang="en-GB" sz="2000" dirty="0"/>
              <a:t> – only stopped by </a:t>
            </a:r>
            <a:r>
              <a:rPr lang="en-GB" sz="2000" b="1" dirty="0">
                <a:solidFill>
                  <a:schemeClr val="accent6">
                    <a:lumMod val="75000"/>
                  </a:schemeClr>
                </a:solidFill>
              </a:rPr>
              <a:t>thick lead</a:t>
            </a:r>
            <a:r>
              <a:rPr lang="en-GB" sz="2000" dirty="0"/>
              <a:t>    </a:t>
            </a:r>
          </a:p>
          <a:p>
            <a:r>
              <a:rPr lang="en-GB" sz="2000" dirty="0"/>
              <a:t>             or several metres of </a:t>
            </a:r>
            <a:r>
              <a:rPr lang="en-GB" sz="2000" b="1" dirty="0">
                <a:solidFill>
                  <a:schemeClr val="accent6">
                    <a:lumMod val="75000"/>
                  </a:schemeClr>
                </a:solidFill>
              </a:rPr>
              <a:t>concrete</a:t>
            </a:r>
            <a:r>
              <a:rPr lang="en-GB" sz="2000" dirty="0"/>
              <a:t>.</a:t>
            </a:r>
          </a:p>
        </p:txBody>
      </p:sp>
      <p:graphicFrame>
        <p:nvGraphicFramePr>
          <p:cNvPr id="5" name="Table 4">
            <a:extLst>
              <a:ext uri="{FF2B5EF4-FFF2-40B4-BE49-F238E27FC236}">
                <a16:creationId xmlns:a16="http://schemas.microsoft.com/office/drawing/2014/main" id="{255D58E0-FCFE-4BCD-90B2-09DD7B07BD1F}"/>
              </a:ext>
            </a:extLst>
          </p:cNvPr>
          <p:cNvGraphicFramePr>
            <a:graphicFrameLocks noGrp="1"/>
          </p:cNvGraphicFramePr>
          <p:nvPr>
            <p:extLst>
              <p:ext uri="{D42A27DB-BD31-4B8C-83A1-F6EECF244321}">
                <p14:modId xmlns:p14="http://schemas.microsoft.com/office/powerpoint/2010/main" val="1992408876"/>
              </p:ext>
            </p:extLst>
          </p:nvPr>
        </p:nvGraphicFramePr>
        <p:xfrm>
          <a:off x="3311860" y="4365104"/>
          <a:ext cx="5472608" cy="2022336"/>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3409146595"/>
                    </a:ext>
                  </a:extLst>
                </a:gridCol>
                <a:gridCol w="792088">
                  <a:extLst>
                    <a:ext uri="{9D8B030D-6E8A-4147-A177-3AD203B41FA5}">
                      <a16:colId xmlns:a16="http://schemas.microsoft.com/office/drawing/2014/main" val="3625974838"/>
                    </a:ext>
                  </a:extLst>
                </a:gridCol>
                <a:gridCol w="1154846">
                  <a:extLst>
                    <a:ext uri="{9D8B030D-6E8A-4147-A177-3AD203B41FA5}">
                      <a16:colId xmlns:a16="http://schemas.microsoft.com/office/drawing/2014/main" val="653641625"/>
                    </a:ext>
                  </a:extLst>
                </a:gridCol>
                <a:gridCol w="929310">
                  <a:extLst>
                    <a:ext uri="{9D8B030D-6E8A-4147-A177-3AD203B41FA5}">
                      <a16:colId xmlns:a16="http://schemas.microsoft.com/office/drawing/2014/main" val="115146774"/>
                    </a:ext>
                  </a:extLst>
                </a:gridCol>
                <a:gridCol w="1084196">
                  <a:extLst>
                    <a:ext uri="{9D8B030D-6E8A-4147-A177-3AD203B41FA5}">
                      <a16:colId xmlns:a16="http://schemas.microsoft.com/office/drawing/2014/main" val="4257248920"/>
                    </a:ext>
                  </a:extLst>
                </a:gridCol>
              </a:tblGrid>
              <a:tr h="292100">
                <a:tc>
                  <a:txBody>
                    <a:bodyPr/>
                    <a:lstStyle/>
                    <a:p>
                      <a:pPr algn="ctr"/>
                      <a:r>
                        <a:rPr lang="en-GB" sz="1400" dirty="0">
                          <a:solidFill>
                            <a:schemeClr val="tx1"/>
                          </a:solidFill>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rPr>
                        <a:t>Symbol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rPr>
                        <a:t>Speed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rPr>
                        <a:t>Range in air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a:solidFill>
                            <a:schemeClr val="tx1"/>
                          </a:solidFill>
                        </a:rPr>
                        <a:t>Ionising power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7993185"/>
                  </a:ext>
                </a:extLst>
              </a:tr>
              <a:tr h="432048">
                <a:tc>
                  <a:txBody>
                    <a:bodyPr/>
                    <a:lstStyle/>
                    <a:p>
                      <a:pPr algn="ctr"/>
                      <a:r>
                        <a:rPr lang="en-GB" sz="1800" b="1" dirty="0">
                          <a:solidFill>
                            <a:schemeClr val="tx1"/>
                          </a:solidFill>
                        </a:rPr>
                        <a:t>Alpha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l-GR" sz="1800" dirty="0">
                          <a:solidFill>
                            <a:schemeClr val="tx1"/>
                          </a:solidFill>
                        </a:rPr>
                        <a:t>α</a:t>
                      </a: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Slowest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6 - 8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1506294"/>
                  </a:ext>
                </a:extLst>
              </a:tr>
              <a:tr h="432048">
                <a:tc>
                  <a:txBody>
                    <a:bodyPr/>
                    <a:lstStyle/>
                    <a:p>
                      <a:pPr algn="ctr"/>
                      <a:r>
                        <a:rPr lang="en-GB" sz="1800" b="1" dirty="0">
                          <a:solidFill>
                            <a:schemeClr val="tx1"/>
                          </a:solidFill>
                        </a:rPr>
                        <a:t>Beta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l-GR" sz="1800" dirty="0">
                          <a:solidFill>
                            <a:schemeClr val="tx1"/>
                          </a:solidFill>
                        </a:rPr>
                        <a:t>β</a:t>
                      </a: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Medium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1 – 2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Medium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5804190"/>
                  </a:ext>
                </a:extLst>
              </a:tr>
              <a:tr h="432048">
                <a:tc>
                  <a:txBody>
                    <a:bodyPr/>
                    <a:lstStyle/>
                    <a:p>
                      <a:pPr algn="ctr"/>
                      <a:r>
                        <a:rPr lang="en-GB" sz="1800" b="1" dirty="0">
                          <a:solidFill>
                            <a:schemeClr val="tx1"/>
                          </a:solidFill>
                        </a:rPr>
                        <a:t>Gamma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l-GR" sz="1800" dirty="0">
                          <a:solidFill>
                            <a:schemeClr val="tx1"/>
                          </a:solidFill>
                        </a:rPr>
                        <a:t>γ</a:t>
                      </a: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Fastest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300 -500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3731557"/>
                  </a:ext>
                </a:extLst>
              </a:tr>
            </a:tbl>
          </a:graphicData>
        </a:graphic>
      </p:graphicFrame>
      <p:sp>
        <p:nvSpPr>
          <p:cNvPr id="7" name="TextBox 6">
            <a:extLst>
              <a:ext uri="{FF2B5EF4-FFF2-40B4-BE49-F238E27FC236}">
                <a16:creationId xmlns:a16="http://schemas.microsoft.com/office/drawing/2014/main" id="{6853C53A-B58E-4F8A-ACA3-401966AAC120}"/>
              </a:ext>
            </a:extLst>
          </p:cNvPr>
          <p:cNvSpPr txBox="1"/>
          <p:nvPr/>
        </p:nvSpPr>
        <p:spPr>
          <a:xfrm>
            <a:off x="179512" y="4365104"/>
            <a:ext cx="2952328" cy="1938992"/>
          </a:xfrm>
          <a:prstGeom prst="rect">
            <a:avLst/>
          </a:prstGeom>
          <a:noFill/>
          <a:ln w="25400">
            <a:solidFill>
              <a:schemeClr val="accent6">
                <a:lumMod val="75000"/>
              </a:schemeClr>
            </a:solidFill>
          </a:ln>
        </p:spPr>
        <p:txBody>
          <a:bodyPr wrap="square" rtlCol="0">
            <a:spAutoFit/>
          </a:bodyPr>
          <a:lstStyle/>
          <a:p>
            <a:r>
              <a:rPr lang="en-GB" sz="2000" dirty="0"/>
              <a:t>All three types of radiation cause </a:t>
            </a:r>
            <a:r>
              <a:rPr lang="en-GB" sz="2000" b="1" dirty="0">
                <a:solidFill>
                  <a:schemeClr val="accent6">
                    <a:lumMod val="75000"/>
                  </a:schemeClr>
                </a:solidFill>
              </a:rPr>
              <a:t>ionisation</a:t>
            </a:r>
            <a:r>
              <a:rPr lang="en-GB" sz="2000" dirty="0"/>
              <a:t> of other atoms. If these atoms are in </a:t>
            </a:r>
            <a:r>
              <a:rPr lang="en-GB" sz="2000" b="1" dirty="0">
                <a:solidFill>
                  <a:schemeClr val="accent6">
                    <a:lumMod val="75000"/>
                  </a:schemeClr>
                </a:solidFill>
              </a:rPr>
              <a:t>living cells </a:t>
            </a:r>
            <a:r>
              <a:rPr lang="en-GB" sz="2000" dirty="0"/>
              <a:t>it can cause damage which could lead to </a:t>
            </a:r>
            <a:r>
              <a:rPr lang="en-GB" sz="2000" b="1" dirty="0">
                <a:solidFill>
                  <a:schemeClr val="accent6">
                    <a:lumMod val="75000"/>
                  </a:schemeClr>
                </a:solidFill>
              </a:rPr>
              <a:t>cancer.</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8" name="Ink 7">
                <a:extLst>
                  <a:ext uri="{FF2B5EF4-FFF2-40B4-BE49-F238E27FC236}">
                    <a16:creationId xmlns:a16="http://schemas.microsoft.com/office/drawing/2014/main" id="{3B87E1F4-5A6F-4A81-94E9-77E467001E3A}"/>
                  </a:ext>
                </a:extLst>
              </p14:cNvPr>
              <p14:cNvContentPartPr/>
              <p14:nvPr>
                <p:extLst>
                  <p:ext uri="{42D2F446-02D8-4167-A562-619A0277C38B}">
                    <p15:isNarration xmlns:p15="http://schemas.microsoft.com/office/powerpoint/2012/main" val="1"/>
                  </p:ext>
                </p:extLst>
              </p14:nvPr>
            </p14:nvContentPartPr>
            <p14:xfrm>
              <a:off x="2166480" y="4102920"/>
              <a:ext cx="6372000" cy="750960"/>
            </p14:xfrm>
          </p:contentPart>
        </mc:Choice>
        <mc:Fallback>
          <p:pic>
            <p:nvPicPr>
              <p:cNvPr id="8" name="Ink 7">
                <a:extLst>
                  <a:ext uri="{FF2B5EF4-FFF2-40B4-BE49-F238E27FC236}">
                    <a16:creationId xmlns:a16="http://schemas.microsoft.com/office/drawing/2014/main" id="{3B87E1F4-5A6F-4A81-94E9-77E467001E3A}"/>
                  </a:ext>
                </a:extLst>
              </p:cNvPr>
              <p:cNvPicPr>
                <a:picLocks noGrp="1" noRot="1" noChangeAspect="1" noMove="1" noResize="1" noEditPoints="1" noAdjustHandles="1" noChangeArrowheads="1" noChangeShapeType="1"/>
              </p:cNvPicPr>
              <p:nvPr/>
            </p:nvPicPr>
            <p:blipFill>
              <a:blip r:embed="rId7"/>
              <a:stretch>
                <a:fillRect/>
              </a:stretch>
            </p:blipFill>
            <p:spPr>
              <a:xfrm>
                <a:off x="2157120" y="4093560"/>
                <a:ext cx="6390720" cy="769680"/>
              </a:xfrm>
              <a:prstGeom prst="rect">
                <a:avLst/>
              </a:prstGeom>
            </p:spPr>
          </p:pic>
        </mc:Fallback>
      </mc:AlternateContent>
      <p:pic>
        <p:nvPicPr>
          <p:cNvPr id="9" name="Audio 8">
            <a:hlinkClick r:id="" action="ppaction://media"/>
            <a:extLst>
              <a:ext uri="{FF2B5EF4-FFF2-40B4-BE49-F238E27FC236}">
                <a16:creationId xmlns:a16="http://schemas.microsoft.com/office/drawing/2014/main" id="{0CD212B7-F518-41C9-84A4-31925A5C07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93264040"/>
      </p:ext>
    </p:extLst>
  </p:cSld>
  <p:clrMapOvr>
    <a:masterClrMapping/>
  </p:clrMapOvr>
  <mc:AlternateContent xmlns:mc="http://schemas.openxmlformats.org/markup-compatibility/2006">
    <mc:Choice xmlns:p14="http://schemas.microsoft.com/office/powerpoint/2010/main" Requires="p14">
      <p:transition spd="slow" p14:dur="2000" advTm="44487"/>
    </mc:Choice>
    <mc:Fallback>
      <p:transition spd="slow" advTm="44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5816" y="332656"/>
            <a:ext cx="6132078" cy="288032"/>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000" b="1" kern="1200" dirty="0">
                <a:solidFill>
                  <a:schemeClr val="accent6"/>
                </a:solidFill>
                <a:latin typeface="Calibri"/>
                <a:ea typeface=""/>
                <a:cs typeface="News Gothic MT"/>
              </a:rPr>
              <a:t>   </a:t>
            </a:r>
            <a:r>
              <a:rPr lang="en-US" sz="2200" b="1" kern="1200" dirty="0">
                <a:solidFill>
                  <a:schemeClr val="accent6"/>
                </a:solidFill>
                <a:latin typeface="Calibri"/>
                <a:ea typeface=""/>
                <a:cs typeface="News Gothic MT"/>
              </a:rPr>
              <a:t>Nuclear equations</a:t>
            </a:r>
            <a:endParaRPr kumimoji="0" lang="en-US" sz="22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6" name="Subtitle 5">
            <a:extLst>
              <a:ext uri="{FF2B5EF4-FFF2-40B4-BE49-F238E27FC236}">
                <a16:creationId xmlns:a16="http://schemas.microsoft.com/office/drawing/2014/main" id="{F7D638C2-A847-4CE8-8769-556E8272E96E}"/>
              </a:ext>
            </a:extLst>
          </p:cNvPr>
          <p:cNvSpPr>
            <a:spLocks noGrp="1"/>
          </p:cNvSpPr>
          <p:nvPr>
            <p:ph type="subTitle" idx="1"/>
          </p:nvPr>
        </p:nvSpPr>
        <p:spPr>
          <a:xfrm>
            <a:off x="467544" y="836712"/>
            <a:ext cx="7872970" cy="432048"/>
          </a:xfrm>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p:spPr>
        <p:txBody>
          <a:bodyPr>
            <a:normAutofit/>
          </a:bodyPr>
          <a:lstStyle/>
          <a:p>
            <a:pPr algn="l"/>
            <a:r>
              <a:rPr lang="en-GB" sz="2000" b="1" dirty="0">
                <a:solidFill>
                  <a:schemeClr val="tx1"/>
                </a:solidFill>
                <a:latin typeface="+mn-lt"/>
              </a:rPr>
              <a:t>Nuclear equations show the changes to an atom when it emits radiation.</a:t>
            </a:r>
          </a:p>
        </p:txBody>
      </p:sp>
      <p:sp>
        <p:nvSpPr>
          <p:cNvPr id="3" name="TextBox 2">
            <a:extLst>
              <a:ext uri="{FF2B5EF4-FFF2-40B4-BE49-F238E27FC236}">
                <a16:creationId xmlns:a16="http://schemas.microsoft.com/office/drawing/2014/main" id="{E36C1F1C-3F5D-4BE7-BB5E-209CFCD9E062}"/>
              </a:ext>
            </a:extLst>
          </p:cNvPr>
          <p:cNvSpPr txBox="1"/>
          <p:nvPr/>
        </p:nvSpPr>
        <p:spPr>
          <a:xfrm>
            <a:off x="467544" y="1484784"/>
            <a:ext cx="430887" cy="1440160"/>
          </a:xfrm>
          <a:prstGeom prst="rect">
            <a:avLst/>
          </a:prstGeom>
          <a:noFill/>
          <a:ln w="25400">
            <a:solidFill>
              <a:schemeClr val="accent6">
                <a:lumMod val="75000"/>
              </a:schemeClr>
            </a:solidFill>
          </a:ln>
        </p:spPr>
        <p:txBody>
          <a:bodyPr vert="vert270" wrap="square" rtlCol="0">
            <a:spAutoFit/>
          </a:bodyPr>
          <a:lstStyle/>
          <a:p>
            <a:r>
              <a:rPr lang="en-GB" sz="1600" dirty="0"/>
              <a:t> </a:t>
            </a:r>
            <a:r>
              <a:rPr lang="en-GB" sz="1600" b="1" dirty="0"/>
              <a:t>Alpha emission</a:t>
            </a:r>
          </a:p>
        </p:txBody>
      </p:sp>
      <p:sp>
        <p:nvSpPr>
          <p:cNvPr id="5" name="TextBox 4">
            <a:extLst>
              <a:ext uri="{FF2B5EF4-FFF2-40B4-BE49-F238E27FC236}">
                <a16:creationId xmlns:a16="http://schemas.microsoft.com/office/drawing/2014/main" id="{D1197CDB-DFAD-4614-B182-B2CC0F996E06}"/>
              </a:ext>
            </a:extLst>
          </p:cNvPr>
          <p:cNvSpPr txBox="1"/>
          <p:nvPr/>
        </p:nvSpPr>
        <p:spPr>
          <a:xfrm>
            <a:off x="467544" y="3140968"/>
            <a:ext cx="461665" cy="1440160"/>
          </a:xfrm>
          <a:prstGeom prst="rect">
            <a:avLst/>
          </a:prstGeom>
          <a:noFill/>
          <a:ln w="25400">
            <a:solidFill>
              <a:schemeClr val="accent6">
                <a:lumMod val="75000"/>
              </a:schemeClr>
            </a:solidFill>
          </a:ln>
        </p:spPr>
        <p:txBody>
          <a:bodyPr vert="vert270" wrap="square" rtlCol="0">
            <a:spAutoFit/>
          </a:bodyPr>
          <a:lstStyle/>
          <a:p>
            <a:r>
              <a:rPr lang="en-GB" dirty="0"/>
              <a:t> </a:t>
            </a:r>
            <a:r>
              <a:rPr lang="en-GB" sz="1600" b="1" dirty="0"/>
              <a:t>Beta emission</a:t>
            </a:r>
          </a:p>
        </p:txBody>
      </p:sp>
      <p:pic>
        <p:nvPicPr>
          <p:cNvPr id="7" name="Picture 6">
            <a:extLst>
              <a:ext uri="{FF2B5EF4-FFF2-40B4-BE49-F238E27FC236}">
                <a16:creationId xmlns:a16="http://schemas.microsoft.com/office/drawing/2014/main" id="{45EFAE73-5FC6-4E19-8BF0-65A27E9969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640" y="1700808"/>
            <a:ext cx="1271313" cy="864096"/>
          </a:xfrm>
          <a:prstGeom prst="rect">
            <a:avLst/>
          </a:prstGeom>
        </p:spPr>
      </p:pic>
      <p:pic>
        <p:nvPicPr>
          <p:cNvPr id="9" name="Picture 8">
            <a:extLst>
              <a:ext uri="{FF2B5EF4-FFF2-40B4-BE49-F238E27FC236}">
                <a16:creationId xmlns:a16="http://schemas.microsoft.com/office/drawing/2014/main" id="{95CB6942-792A-4200-8E29-704124D97A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1639" y="5029745"/>
            <a:ext cx="1433784" cy="974973"/>
          </a:xfrm>
          <a:prstGeom prst="rect">
            <a:avLst/>
          </a:prstGeom>
        </p:spPr>
      </p:pic>
      <p:pic>
        <p:nvPicPr>
          <p:cNvPr id="11" name="Picture 10" descr="Image result for beta emission">
            <a:extLst>
              <a:ext uri="{FF2B5EF4-FFF2-40B4-BE49-F238E27FC236}">
                <a16:creationId xmlns:a16="http://schemas.microsoft.com/office/drawing/2014/main" id="{3ECAB15A-F51A-4264-AA77-A7944DE01FA0}"/>
              </a:ext>
            </a:extLst>
          </p:cNvPr>
          <p:cNvPicPr/>
          <p:nvPr/>
        </p:nvPicPr>
        <p:blipFill rotWithShape="1">
          <a:blip r:embed="rId7" cstate="print">
            <a:extLst>
              <a:ext uri="{28A0092B-C50C-407E-A947-70E740481C1C}">
                <a14:useLocalDpi xmlns:a14="http://schemas.microsoft.com/office/drawing/2010/main" val="0"/>
              </a:ext>
            </a:extLst>
          </a:blip>
          <a:srcRect l="42426" r="-190" b="57192"/>
          <a:stretch/>
        </p:blipFill>
        <p:spPr bwMode="auto">
          <a:xfrm>
            <a:off x="1778074" y="3284984"/>
            <a:ext cx="1076325" cy="542925"/>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45EFAE73-5FC6-4E19-8BF0-65A27E9969F0}"/>
              </a:ext>
            </a:extLst>
          </p:cNvPr>
          <p:cNvPicPr/>
          <p:nvPr/>
        </p:nvPicPr>
        <p:blipFill rotWithShape="1">
          <a:blip r:embed="rId8" cstate="print">
            <a:extLst>
              <a:ext uri="{28A0092B-C50C-407E-A947-70E740481C1C}">
                <a14:useLocalDpi xmlns:a14="http://schemas.microsoft.com/office/drawing/2010/main" val="0"/>
              </a:ext>
            </a:extLst>
          </a:blip>
          <a:srcRect r="52022"/>
          <a:stretch/>
        </p:blipFill>
        <p:spPr bwMode="auto">
          <a:xfrm>
            <a:off x="1331639" y="3462387"/>
            <a:ext cx="619823" cy="863600"/>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102BE32A-F8A4-463F-B7F4-CE724211D262}"/>
              </a:ext>
            </a:extLst>
          </p:cNvPr>
          <p:cNvSpPr txBox="1"/>
          <p:nvPr/>
        </p:nvSpPr>
        <p:spPr>
          <a:xfrm>
            <a:off x="467543" y="4797152"/>
            <a:ext cx="430887" cy="1584176"/>
          </a:xfrm>
          <a:prstGeom prst="rect">
            <a:avLst/>
          </a:prstGeom>
          <a:noFill/>
          <a:ln w="25400">
            <a:solidFill>
              <a:schemeClr val="accent6">
                <a:lumMod val="75000"/>
              </a:schemeClr>
            </a:solidFill>
          </a:ln>
        </p:spPr>
        <p:txBody>
          <a:bodyPr vert="vert270" wrap="square" rtlCol="0">
            <a:spAutoFit/>
          </a:bodyPr>
          <a:lstStyle/>
          <a:p>
            <a:r>
              <a:rPr lang="en-GB" sz="1600" b="1" dirty="0"/>
              <a:t>Gamma emission</a:t>
            </a:r>
          </a:p>
        </p:txBody>
      </p:sp>
      <p:sp>
        <p:nvSpPr>
          <p:cNvPr id="15" name="TextBox 14">
            <a:extLst>
              <a:ext uri="{FF2B5EF4-FFF2-40B4-BE49-F238E27FC236}">
                <a16:creationId xmlns:a16="http://schemas.microsoft.com/office/drawing/2014/main" id="{783C7935-0269-4666-AEAA-357794BB794C}"/>
              </a:ext>
            </a:extLst>
          </p:cNvPr>
          <p:cNvSpPr txBox="1"/>
          <p:nvPr/>
        </p:nvSpPr>
        <p:spPr>
          <a:xfrm>
            <a:off x="2820799" y="1389256"/>
            <a:ext cx="3120513" cy="1323439"/>
          </a:xfrm>
          <a:prstGeom prst="rect">
            <a:avLst/>
          </a:prstGeom>
          <a:noFill/>
          <a:ln w="25400">
            <a:solidFill>
              <a:schemeClr val="accent6">
                <a:lumMod val="75000"/>
              </a:schemeClr>
            </a:solidFill>
          </a:ln>
        </p:spPr>
        <p:txBody>
          <a:bodyPr wrap="square" rtlCol="0">
            <a:spAutoFit/>
          </a:bodyPr>
          <a:lstStyle/>
          <a:p>
            <a:r>
              <a:rPr lang="en-GB" sz="2000" dirty="0"/>
              <a:t>Nucleus </a:t>
            </a:r>
            <a:r>
              <a:rPr lang="en-GB" sz="2000" b="1" dirty="0">
                <a:solidFill>
                  <a:schemeClr val="accent6">
                    <a:lumMod val="75000"/>
                  </a:schemeClr>
                </a:solidFill>
              </a:rPr>
              <a:t>loses 2 protons </a:t>
            </a:r>
            <a:r>
              <a:rPr lang="en-GB" sz="2000" dirty="0"/>
              <a:t>and </a:t>
            </a:r>
            <a:r>
              <a:rPr lang="en-GB" sz="2000" b="1" dirty="0">
                <a:solidFill>
                  <a:schemeClr val="accent6">
                    <a:lumMod val="75000"/>
                  </a:schemeClr>
                </a:solidFill>
              </a:rPr>
              <a:t>2 neutrons</a:t>
            </a:r>
            <a:r>
              <a:rPr lang="en-GB" sz="2000" dirty="0"/>
              <a:t>.</a:t>
            </a:r>
          </a:p>
          <a:p>
            <a:r>
              <a:rPr lang="en-GB" sz="2000" b="1" dirty="0">
                <a:solidFill>
                  <a:schemeClr val="accent6">
                    <a:lumMod val="75000"/>
                  </a:schemeClr>
                </a:solidFill>
              </a:rPr>
              <a:t>Atomic number will reduce by 2 and atomic mass by 4</a:t>
            </a:r>
            <a:r>
              <a:rPr lang="en-GB" sz="2000" dirty="0"/>
              <a:t>.</a:t>
            </a:r>
          </a:p>
        </p:txBody>
      </p:sp>
      <p:sp>
        <p:nvSpPr>
          <p:cNvPr id="18" name="TextBox 17">
            <a:extLst>
              <a:ext uri="{FF2B5EF4-FFF2-40B4-BE49-F238E27FC236}">
                <a16:creationId xmlns:a16="http://schemas.microsoft.com/office/drawing/2014/main" id="{0D633187-1612-4F32-A3F8-FDECDDA0474C}"/>
              </a:ext>
            </a:extLst>
          </p:cNvPr>
          <p:cNvSpPr txBox="1"/>
          <p:nvPr/>
        </p:nvSpPr>
        <p:spPr>
          <a:xfrm>
            <a:off x="2820799" y="2854553"/>
            <a:ext cx="3120513" cy="1938992"/>
          </a:xfrm>
          <a:prstGeom prst="rect">
            <a:avLst/>
          </a:prstGeom>
          <a:noFill/>
          <a:ln w="25400">
            <a:solidFill>
              <a:schemeClr val="accent6">
                <a:lumMod val="75000"/>
              </a:schemeClr>
            </a:solidFill>
          </a:ln>
        </p:spPr>
        <p:txBody>
          <a:bodyPr wrap="square" rtlCol="0">
            <a:spAutoFit/>
          </a:bodyPr>
          <a:lstStyle/>
          <a:p>
            <a:r>
              <a:rPr lang="en-GB" sz="2000" dirty="0"/>
              <a:t>Nucleus </a:t>
            </a:r>
            <a:r>
              <a:rPr lang="en-GB" sz="2000" b="1" dirty="0">
                <a:solidFill>
                  <a:schemeClr val="accent6">
                    <a:lumMod val="75000"/>
                  </a:schemeClr>
                </a:solidFill>
              </a:rPr>
              <a:t>loses an electron </a:t>
            </a:r>
            <a:r>
              <a:rPr lang="en-GB" sz="2000" dirty="0"/>
              <a:t>which is produced when a neutron turns into a proton. So </a:t>
            </a:r>
            <a:r>
              <a:rPr lang="en-GB" sz="2000" b="1" dirty="0">
                <a:solidFill>
                  <a:schemeClr val="accent6">
                    <a:lumMod val="75000"/>
                  </a:schemeClr>
                </a:solidFill>
              </a:rPr>
              <a:t>mass stays the same </a:t>
            </a:r>
            <a:r>
              <a:rPr lang="en-GB" sz="2000" dirty="0"/>
              <a:t>but </a:t>
            </a:r>
            <a:r>
              <a:rPr lang="en-GB" sz="2000" b="1" dirty="0">
                <a:solidFill>
                  <a:schemeClr val="accent6">
                    <a:lumMod val="75000"/>
                  </a:schemeClr>
                </a:solidFill>
              </a:rPr>
              <a:t>atomic number of the product increases by one</a:t>
            </a:r>
            <a:r>
              <a:rPr lang="en-GB" sz="2000" dirty="0"/>
              <a:t>.</a:t>
            </a:r>
          </a:p>
        </p:txBody>
      </p:sp>
      <p:sp>
        <p:nvSpPr>
          <p:cNvPr id="19" name="TextBox 18">
            <a:extLst>
              <a:ext uri="{FF2B5EF4-FFF2-40B4-BE49-F238E27FC236}">
                <a16:creationId xmlns:a16="http://schemas.microsoft.com/office/drawing/2014/main" id="{ABD0374D-02E9-4AF7-B1FB-FD8CC82402CD}"/>
              </a:ext>
            </a:extLst>
          </p:cNvPr>
          <p:cNvSpPr txBox="1"/>
          <p:nvPr/>
        </p:nvSpPr>
        <p:spPr>
          <a:xfrm>
            <a:off x="2820799" y="4935403"/>
            <a:ext cx="3120513" cy="1631216"/>
          </a:xfrm>
          <a:prstGeom prst="rect">
            <a:avLst/>
          </a:prstGeom>
          <a:noFill/>
          <a:ln w="25400">
            <a:solidFill>
              <a:schemeClr val="accent6">
                <a:lumMod val="75000"/>
              </a:schemeClr>
            </a:solidFill>
          </a:ln>
        </p:spPr>
        <p:txBody>
          <a:bodyPr wrap="square" rtlCol="0">
            <a:spAutoFit/>
          </a:bodyPr>
          <a:lstStyle/>
          <a:p>
            <a:r>
              <a:rPr lang="en-GB" sz="2000" dirty="0"/>
              <a:t>No particles are emitted so there is </a:t>
            </a:r>
            <a:r>
              <a:rPr lang="en-GB" sz="2000" b="1" dirty="0">
                <a:solidFill>
                  <a:schemeClr val="accent6">
                    <a:lumMod val="75000"/>
                  </a:schemeClr>
                </a:solidFill>
              </a:rPr>
              <a:t>no change to the nucleus</a:t>
            </a:r>
            <a:r>
              <a:rPr lang="en-GB" sz="2000" dirty="0"/>
              <a:t>. Atomic mass and atomic number stay the same.</a:t>
            </a:r>
          </a:p>
        </p:txBody>
      </p:sp>
      <p:grpSp>
        <p:nvGrpSpPr>
          <p:cNvPr id="4" name="Group 3"/>
          <p:cNvGrpSpPr/>
          <p:nvPr/>
        </p:nvGrpSpPr>
        <p:grpSpPr>
          <a:xfrm>
            <a:off x="6077815" y="5194065"/>
            <a:ext cx="2961160" cy="646331"/>
            <a:chOff x="5941313" y="5029745"/>
            <a:chExt cx="2961160" cy="646331"/>
          </a:xfrm>
        </p:grpSpPr>
        <p:pic>
          <p:nvPicPr>
            <p:cNvPr id="23" name="Picture 22" descr="http://www.cyberphysics.co.uk/graphics/equations/Tcdecay.gif">
              <a:extLst>
                <a:ext uri="{FF2B5EF4-FFF2-40B4-BE49-F238E27FC236}">
                  <a16:creationId xmlns:a16="http://schemas.microsoft.com/office/drawing/2014/main" id="{19080CB8-0035-4544-B151-F62805DFE83A}"/>
                </a:ext>
              </a:extLst>
            </p:cNvPr>
            <p:cNvPicPr/>
            <p:nvPr/>
          </p:nvPicPr>
          <p:blipFill rotWithShape="1">
            <a:blip r:embed="rId9">
              <a:extLst>
                <a:ext uri="{28A0092B-C50C-407E-A947-70E740481C1C}">
                  <a14:useLocalDpi xmlns:a14="http://schemas.microsoft.com/office/drawing/2010/main" val="0"/>
                </a:ext>
              </a:extLst>
            </a:blip>
            <a:srcRect l="9546"/>
            <a:stretch/>
          </p:blipFill>
          <p:spPr bwMode="auto">
            <a:xfrm>
              <a:off x="6228184" y="5068474"/>
              <a:ext cx="2674289" cy="607601"/>
            </a:xfrm>
            <a:prstGeom prst="rect">
              <a:avLst/>
            </a:prstGeom>
            <a:noFill/>
            <a:ln>
              <a:noFill/>
            </a:ln>
            <a:extLst>
              <a:ext uri="{53640926-AAD7-44D8-BBD7-CCE9431645EC}">
                <a14:shadowObscured xmlns:a14="http://schemas.microsoft.com/office/drawing/2010/main"/>
              </a:ext>
            </a:extLst>
          </p:spPr>
        </p:pic>
        <p:pic>
          <p:nvPicPr>
            <p:cNvPr id="24" name="Picture 23" descr="http://www.cyberphysics.co.uk/graphics/equations/Tcdecay.gif">
              <a:extLst>
                <a:ext uri="{FF2B5EF4-FFF2-40B4-BE49-F238E27FC236}">
                  <a16:creationId xmlns:a16="http://schemas.microsoft.com/office/drawing/2014/main" id="{4F3E3882-A4D8-4474-AB67-3415B90B6F54}"/>
                </a:ext>
              </a:extLst>
            </p:cNvPr>
            <p:cNvPicPr/>
            <p:nvPr/>
          </p:nvPicPr>
          <p:blipFill rotWithShape="1">
            <a:blip r:embed="rId9">
              <a:extLst>
                <a:ext uri="{28A0092B-C50C-407E-A947-70E740481C1C}">
                  <a14:useLocalDpi xmlns:a14="http://schemas.microsoft.com/office/drawing/2010/main" val="0"/>
                </a:ext>
              </a:extLst>
            </a:blip>
            <a:srcRect l="53222" r="37709"/>
            <a:stretch/>
          </p:blipFill>
          <p:spPr bwMode="auto">
            <a:xfrm>
              <a:off x="5941313" y="5029745"/>
              <a:ext cx="226228" cy="646331"/>
            </a:xfrm>
            <a:prstGeom prst="rect">
              <a:avLst/>
            </a:prstGeom>
            <a:noFill/>
            <a:ln>
              <a:noFill/>
            </a:ln>
            <a:extLst>
              <a:ext uri="{53640926-AAD7-44D8-BBD7-CCE9431645EC}">
                <a14:shadowObscured xmlns:a14="http://schemas.microsoft.com/office/drawing/2010/main"/>
              </a:ext>
            </a:extLst>
          </p:spPr>
        </p:pic>
      </p:grpSp>
      <p:grpSp>
        <p:nvGrpSpPr>
          <p:cNvPr id="10" name="Group 9"/>
          <p:cNvGrpSpPr/>
          <p:nvPr/>
        </p:nvGrpSpPr>
        <p:grpSpPr>
          <a:xfrm>
            <a:off x="6077815" y="1773894"/>
            <a:ext cx="2638123" cy="554162"/>
            <a:chOff x="6077815" y="1773894"/>
            <a:chExt cx="2638123" cy="554162"/>
          </a:xfrm>
        </p:grpSpPr>
        <p:pic>
          <p:nvPicPr>
            <p:cNvPr id="17" name="Picture 16">
              <a:extLst>
                <a:ext uri="{FF2B5EF4-FFF2-40B4-BE49-F238E27FC236}">
                  <a16:creationId xmlns:a16="http://schemas.microsoft.com/office/drawing/2014/main" id="{94104E97-C576-4ED4-AB3A-7247F552DB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7815" y="1773894"/>
              <a:ext cx="2638123" cy="554162"/>
            </a:xfrm>
            <a:prstGeom prst="rect">
              <a:avLst/>
            </a:prstGeom>
          </p:spPr>
        </p:pic>
        <p:pic>
          <p:nvPicPr>
            <p:cNvPr id="22" name="Picture 21" descr="Image result for helium symbol">
              <a:extLst>
                <a:ext uri="{FF2B5EF4-FFF2-40B4-BE49-F238E27FC236}">
                  <a16:creationId xmlns:a16="http://schemas.microsoft.com/office/drawing/2014/main" id="{FF40A43C-D4B4-4D22-AFD5-EE8CED08217E}"/>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16053" y="1855705"/>
              <a:ext cx="396605" cy="380868"/>
            </a:xfrm>
            <a:prstGeom prst="rect">
              <a:avLst/>
            </a:prstGeom>
            <a:noFill/>
            <a:ln>
              <a:noFill/>
            </a:ln>
          </p:spPr>
        </p:pic>
      </p:grpSp>
      <p:grpSp>
        <p:nvGrpSpPr>
          <p:cNvPr id="16" name="Group 15"/>
          <p:cNvGrpSpPr/>
          <p:nvPr/>
        </p:nvGrpSpPr>
        <p:grpSpPr>
          <a:xfrm>
            <a:off x="6107611" y="3487554"/>
            <a:ext cx="2608327" cy="629106"/>
            <a:chOff x="6107611" y="3487554"/>
            <a:chExt cx="2608327" cy="629106"/>
          </a:xfrm>
        </p:grpSpPr>
        <p:pic>
          <p:nvPicPr>
            <p:cNvPr id="6146" name="Picture 2" descr="http://www.cyberphysics.co.uk/graphics/equations/C14decay.gif">
              <a:extLst>
                <a:ext uri="{FF2B5EF4-FFF2-40B4-BE49-F238E27FC236}">
                  <a16:creationId xmlns:a16="http://schemas.microsoft.com/office/drawing/2014/main" id="{F57D429D-A257-4D34-A31D-6F5098E764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7611" y="3487554"/>
              <a:ext cx="2501621" cy="62910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symbol for an electron">
              <a:extLst>
                <a:ext uri="{FF2B5EF4-FFF2-40B4-BE49-F238E27FC236}">
                  <a16:creationId xmlns:a16="http://schemas.microsoft.com/office/drawing/2014/main" id="{54FFF009-5BCC-47C1-828A-F0A46DFB482B}"/>
                </a:ext>
              </a:extLst>
            </p:cNvPr>
            <p:cNvPicPr/>
            <p:nvPr/>
          </p:nvPicPr>
          <p:blipFill rotWithShape="1">
            <a:blip r:embed="rId13" cstate="print">
              <a:extLst>
                <a:ext uri="{28A0092B-C50C-407E-A947-70E740481C1C}">
                  <a14:useLocalDpi xmlns:a14="http://schemas.microsoft.com/office/drawing/2010/main" val="0"/>
                </a:ext>
              </a:extLst>
            </a:blip>
            <a:srcRect l="43175" t="11999" r="47409" b="53270"/>
            <a:stretch/>
          </p:blipFill>
          <p:spPr bwMode="auto">
            <a:xfrm>
              <a:off x="8216053" y="3525426"/>
              <a:ext cx="499885" cy="569178"/>
            </a:xfrm>
            <a:prstGeom prst="rect">
              <a:avLst/>
            </a:prstGeom>
            <a:noFill/>
            <a:ln>
              <a:noFill/>
            </a:ln>
            <a:extLst>
              <a:ext uri="{53640926-AAD7-44D8-BBD7-CCE9431645EC}">
                <a14:shadowObscured xmlns:a14="http://schemas.microsoft.com/office/drawing/2010/main"/>
              </a:ext>
            </a:extLst>
          </p:spPr>
        </p:pic>
      </p:grpSp>
      <mc:AlternateContent xmlns:mc="http://schemas.openxmlformats.org/markup-compatibility/2006">
        <mc:Choice xmlns:p14="http://schemas.microsoft.com/office/powerpoint/2010/main" xmlns:iact="http://schemas.microsoft.com/office/powerpoint/2014/inkAction" Requires="p14 iact">
          <p:contentPart p14:bwMode="auto" r:id="rId14">
            <p14:nvContentPartPr>
              <p14:cNvPr id="8" name="Ink 7">
                <a:extLst>
                  <a:ext uri="{FF2B5EF4-FFF2-40B4-BE49-F238E27FC236}">
                    <a16:creationId xmlns:a16="http://schemas.microsoft.com/office/drawing/2014/main" id="{8077DFE8-2648-4EC6-A54B-84216E1A94BA}"/>
                  </a:ext>
                </a:extLst>
              </p14:cNvPr>
              <p14:cNvContentPartPr/>
              <p14:nvPr>
                <p:extLst>
                  <p:ext uri="{42D2F446-02D8-4167-A562-619A0277C38B}">
                    <p15:isNarration xmlns:p15="http://schemas.microsoft.com/office/powerpoint/2012/main" val="1"/>
                  </p:ext>
                </p:extLst>
              </p14:nvPr>
            </p14:nvContentPartPr>
            <p14:xfrm>
              <a:off x="929520" y="1415880"/>
              <a:ext cx="8163720" cy="4615200"/>
            </p14:xfrm>
          </p:contentPart>
        </mc:Choice>
        <mc:Fallback>
          <p:pic>
            <p:nvPicPr>
              <p:cNvPr id="8" name="Ink 7">
                <a:extLst>
                  <a:ext uri="{FF2B5EF4-FFF2-40B4-BE49-F238E27FC236}">
                    <a16:creationId xmlns:a16="http://schemas.microsoft.com/office/drawing/2014/main" id="{8077DFE8-2648-4EC6-A54B-84216E1A94BA}"/>
                  </a:ext>
                </a:extLst>
              </p:cNvPr>
              <p:cNvPicPr>
                <a:picLocks noGrp="1" noRot="1" noChangeAspect="1" noMove="1" noResize="1" noEditPoints="1" noAdjustHandles="1" noChangeArrowheads="1" noChangeShapeType="1"/>
              </p:cNvPicPr>
              <p:nvPr/>
            </p:nvPicPr>
            <p:blipFill>
              <a:blip r:embed="rId15"/>
              <a:stretch>
                <a:fillRect/>
              </a:stretch>
            </p:blipFill>
            <p:spPr>
              <a:xfrm>
                <a:off x="920160" y="1406520"/>
                <a:ext cx="8182440" cy="4633920"/>
              </a:xfrm>
              <a:prstGeom prst="rect">
                <a:avLst/>
              </a:prstGeom>
            </p:spPr>
          </p:pic>
        </mc:Fallback>
      </mc:AlternateContent>
      <p:pic>
        <p:nvPicPr>
          <p:cNvPr id="14" name="Audio 13">
            <a:hlinkClick r:id="" action="ppaction://media"/>
            <a:extLst>
              <a:ext uri="{FF2B5EF4-FFF2-40B4-BE49-F238E27FC236}">
                <a16:creationId xmlns:a16="http://schemas.microsoft.com/office/drawing/2014/main" id="{5614F99D-FF8C-42DC-8335-B661B00F785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0267646"/>
      </p:ext>
    </p:extLst>
  </p:cSld>
  <p:clrMapOvr>
    <a:masterClrMapping/>
  </p:clrMapOvr>
  <mc:AlternateContent xmlns:mc="http://schemas.openxmlformats.org/markup-compatibility/2006">
    <mc:Choice xmlns:p14="http://schemas.microsoft.com/office/powerpoint/2010/main" Requires="p14">
      <p:transition spd="slow" p14:dur="2000" advTm="245402"/>
    </mc:Choice>
    <mc:Fallback>
      <p:transition spd="slow" advTm="245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2656" y="-156768"/>
            <a:ext cx="8004286" cy="692696"/>
          </a:xfrm>
        </p:spPr>
        <p:txBody>
          <a:bodyPr>
            <a:noAutofit/>
          </a:bodyPr>
          <a:lstStyle/>
          <a:p>
            <a:pPr marL="342900" lvl="1" algn="r" defTabSz="342900" rtl="0">
              <a:spcBef>
                <a:spcPct val="20000"/>
              </a:spcBef>
            </a:pPr>
            <a:r>
              <a:rPr lang="en-US" sz="2200" b="1" kern="1200" dirty="0">
                <a:solidFill>
                  <a:schemeClr val="accent6"/>
                </a:solidFill>
                <a:latin typeface="Calibri"/>
                <a:ea typeface=""/>
                <a:cs typeface="News Gothic MT"/>
              </a:rPr>
              <a:t> </a:t>
            </a:r>
            <a:br>
              <a:rPr lang="en-US" sz="2200" b="1" kern="1200" dirty="0">
                <a:solidFill>
                  <a:schemeClr val="accent6"/>
                </a:solidFill>
                <a:latin typeface="Calibri"/>
                <a:ea typeface=""/>
                <a:cs typeface="News Gothic MT"/>
              </a:rPr>
            </a:br>
            <a:r>
              <a:rPr lang="en-US" sz="2200" b="1" kern="1200" dirty="0">
                <a:solidFill>
                  <a:schemeClr val="accent6"/>
                </a:solidFill>
                <a:latin typeface="Calibri"/>
                <a:ea typeface=""/>
                <a:cs typeface="News Gothic MT"/>
              </a:rPr>
              <a:t>                     Half life and the random nature of radioactive decay</a:t>
            </a:r>
            <a:endParaRPr kumimoji="0" lang="en-US" sz="22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6" name="Subtitle 5">
            <a:extLst>
              <a:ext uri="{FF2B5EF4-FFF2-40B4-BE49-F238E27FC236}">
                <a16:creationId xmlns:a16="http://schemas.microsoft.com/office/drawing/2014/main" id="{BDF22081-C0BF-464A-9790-F9DE8ECBC7B1}"/>
              </a:ext>
            </a:extLst>
          </p:cNvPr>
          <p:cNvSpPr>
            <a:spLocks noGrp="1"/>
          </p:cNvSpPr>
          <p:nvPr>
            <p:ph type="subTitle" idx="1"/>
          </p:nvPr>
        </p:nvSpPr>
        <p:spPr>
          <a:xfrm>
            <a:off x="251520" y="739730"/>
            <a:ext cx="8712968" cy="968629"/>
          </a:xfrm>
          <a:gradFill>
            <a:gsLst>
              <a:gs pos="0">
                <a:schemeClr val="accent6">
                  <a:lumMod val="60000"/>
                  <a:lumOff val="40000"/>
                </a:schemeClr>
              </a:gs>
              <a:gs pos="35000">
                <a:schemeClr val="accent6">
                  <a:tint val="37000"/>
                  <a:satMod val="300000"/>
                </a:schemeClr>
              </a:gs>
              <a:gs pos="100000">
                <a:schemeClr val="accent6">
                  <a:tint val="15000"/>
                  <a:satMod val="350000"/>
                </a:schemeClr>
              </a:gs>
            </a:gsLst>
            <a:lin ang="16200000" scaled="1"/>
          </a:gradFill>
          <a:ln w="12700">
            <a:solidFill>
              <a:schemeClr val="accent6"/>
            </a:solidFill>
          </a:ln>
        </p:spPr>
        <p:txBody>
          <a:bodyPr>
            <a:noAutofit/>
          </a:bodyPr>
          <a:lstStyle/>
          <a:p>
            <a:pPr algn="l"/>
            <a:r>
              <a:rPr lang="en-GB" sz="2000" dirty="0">
                <a:solidFill>
                  <a:schemeClr val="tx1"/>
                </a:solidFill>
                <a:latin typeface="+mn-lt"/>
              </a:rPr>
              <a:t>Radioactive decay is a random process so the likelihood of a decay taking place is a probability problem. For this reason, the </a:t>
            </a:r>
            <a:r>
              <a:rPr lang="en-GB" sz="2000" b="1" dirty="0">
                <a:solidFill>
                  <a:schemeClr val="tx1"/>
                </a:solidFill>
                <a:latin typeface="+mn-lt"/>
              </a:rPr>
              <a:t>half-life </a:t>
            </a:r>
            <a:r>
              <a:rPr lang="en-GB" sz="2000" dirty="0">
                <a:solidFill>
                  <a:schemeClr val="tx1"/>
                </a:solidFill>
                <a:latin typeface="+mn-lt"/>
              </a:rPr>
              <a:t>of an isotope is given rather than saying how long it will take to fully decay.  </a:t>
            </a:r>
          </a:p>
        </p:txBody>
      </p:sp>
      <p:sp>
        <p:nvSpPr>
          <p:cNvPr id="3" name="TextBox 2">
            <a:extLst>
              <a:ext uri="{FF2B5EF4-FFF2-40B4-BE49-F238E27FC236}">
                <a16:creationId xmlns:a16="http://schemas.microsoft.com/office/drawing/2014/main" id="{47379EC5-D8B6-44FC-99AD-DC48F02798BF}"/>
              </a:ext>
            </a:extLst>
          </p:cNvPr>
          <p:cNvSpPr txBox="1"/>
          <p:nvPr/>
        </p:nvSpPr>
        <p:spPr>
          <a:xfrm>
            <a:off x="251520" y="1780961"/>
            <a:ext cx="8712968" cy="1015663"/>
          </a:xfrm>
          <a:prstGeom prst="rect">
            <a:avLst/>
          </a:prstGeom>
          <a:noFill/>
          <a:ln w="25400">
            <a:solidFill>
              <a:schemeClr val="accent6"/>
            </a:solidFill>
          </a:ln>
        </p:spPr>
        <p:txBody>
          <a:bodyPr wrap="square" rtlCol="0">
            <a:spAutoFit/>
          </a:bodyPr>
          <a:lstStyle/>
          <a:p>
            <a:r>
              <a:rPr lang="en-GB" sz="2000" dirty="0"/>
              <a:t>The </a:t>
            </a:r>
            <a:r>
              <a:rPr lang="en-GB" sz="2000" b="1" dirty="0">
                <a:solidFill>
                  <a:schemeClr val="accent6">
                    <a:lumMod val="75000"/>
                  </a:schemeClr>
                </a:solidFill>
              </a:rPr>
              <a:t>half-life </a:t>
            </a:r>
            <a:r>
              <a:rPr lang="en-GB" sz="2000" dirty="0"/>
              <a:t>of a radioactive isotope is the time it takes for the </a:t>
            </a:r>
            <a:r>
              <a:rPr lang="en-GB" sz="2000" b="1" dirty="0">
                <a:solidFill>
                  <a:schemeClr val="accent6">
                    <a:lumMod val="75000"/>
                  </a:schemeClr>
                </a:solidFill>
              </a:rPr>
              <a:t>number of nuclei </a:t>
            </a:r>
            <a:r>
              <a:rPr lang="en-GB" sz="2000" dirty="0"/>
              <a:t>of the isotope in the sample to halve, or the time it takes for the </a:t>
            </a:r>
            <a:r>
              <a:rPr lang="en-GB" sz="2000" b="1" dirty="0">
                <a:solidFill>
                  <a:schemeClr val="accent6">
                    <a:lumMod val="75000"/>
                  </a:schemeClr>
                </a:solidFill>
              </a:rPr>
              <a:t>count rate </a:t>
            </a:r>
            <a:r>
              <a:rPr lang="en-GB" sz="2000" dirty="0"/>
              <a:t>from a sample containing the isotope to fall to half its initial level.</a:t>
            </a:r>
          </a:p>
        </p:txBody>
      </p:sp>
      <p:pic>
        <p:nvPicPr>
          <p:cNvPr id="5" name="Picture 4">
            <a:extLst>
              <a:ext uri="{FF2B5EF4-FFF2-40B4-BE49-F238E27FC236}">
                <a16:creationId xmlns:a16="http://schemas.microsoft.com/office/drawing/2014/main" id="{093206AB-7C7A-4D07-8A19-008B6844A9C7}"/>
              </a:ext>
            </a:extLst>
          </p:cNvPr>
          <p:cNvPicPr>
            <a:picLocks noChangeAspect="1"/>
          </p:cNvPicPr>
          <p:nvPr/>
        </p:nvPicPr>
        <p:blipFill rotWithShape="1">
          <a:blip r:embed="rId5">
            <a:extLst>
              <a:ext uri="{28A0092B-C50C-407E-A947-70E740481C1C}">
                <a14:useLocalDpi xmlns:a14="http://schemas.microsoft.com/office/drawing/2010/main" val="0"/>
              </a:ext>
            </a:extLst>
          </a:blip>
          <a:srcRect t="14596"/>
          <a:stretch/>
        </p:blipFill>
        <p:spPr>
          <a:xfrm>
            <a:off x="4932040" y="3015262"/>
            <a:ext cx="3922742" cy="3465438"/>
          </a:xfrm>
          <a:prstGeom prst="rect">
            <a:avLst/>
          </a:prstGeom>
        </p:spPr>
      </p:pic>
      <p:grpSp>
        <p:nvGrpSpPr>
          <p:cNvPr id="10" name="Group 9"/>
          <p:cNvGrpSpPr/>
          <p:nvPr/>
        </p:nvGrpSpPr>
        <p:grpSpPr>
          <a:xfrm>
            <a:off x="467544" y="3012472"/>
            <a:ext cx="3291102" cy="1938992"/>
            <a:chOff x="272786" y="3015262"/>
            <a:chExt cx="4392488" cy="1938992"/>
          </a:xfrm>
        </p:grpSpPr>
        <p:sp>
          <p:nvSpPr>
            <p:cNvPr id="4" name="TextBox 3">
              <a:extLst>
                <a:ext uri="{FF2B5EF4-FFF2-40B4-BE49-F238E27FC236}">
                  <a16:creationId xmlns:a16="http://schemas.microsoft.com/office/drawing/2014/main" id="{7C556CE4-2573-4695-9FBD-D1FB48190073}"/>
                </a:ext>
              </a:extLst>
            </p:cNvPr>
            <p:cNvSpPr txBox="1"/>
            <p:nvPr/>
          </p:nvSpPr>
          <p:spPr>
            <a:xfrm>
              <a:off x="272786" y="3015262"/>
              <a:ext cx="4392488" cy="1938992"/>
            </a:xfrm>
            <a:prstGeom prst="rect">
              <a:avLst/>
            </a:prstGeom>
            <a:noFill/>
            <a:ln w="25400">
              <a:solidFill>
                <a:schemeClr val="accent6">
                  <a:lumMod val="75000"/>
                </a:schemeClr>
              </a:solidFill>
            </a:ln>
          </p:spPr>
          <p:txBody>
            <a:bodyPr wrap="square" rtlCol="0">
              <a:spAutoFit/>
            </a:bodyPr>
            <a:lstStyle/>
            <a:p>
              <a:r>
                <a:rPr lang="en-GB" sz="2000" dirty="0"/>
                <a:t>The net decline of the isotope is the fraction remaining after a number of half lives.</a:t>
              </a:r>
            </a:p>
            <a:p>
              <a:r>
                <a:rPr lang="en-GB" sz="2000" dirty="0"/>
                <a:t>E.g. 100       50        25</a:t>
              </a:r>
            </a:p>
            <a:p>
              <a:r>
                <a:rPr lang="en-GB" sz="2000" dirty="0"/>
                <a:t>After 2 half lives net decline is 75/100 = </a:t>
              </a:r>
              <a:r>
                <a:rPr lang="en-GB" sz="2000" b="1" dirty="0">
                  <a:solidFill>
                    <a:schemeClr val="accent6">
                      <a:lumMod val="75000"/>
                    </a:schemeClr>
                  </a:solidFill>
                </a:rPr>
                <a:t>3/4 </a:t>
              </a:r>
            </a:p>
          </p:txBody>
        </p:sp>
        <p:cxnSp>
          <p:nvCxnSpPr>
            <p:cNvPr id="13" name="Straight Arrow Connector 12">
              <a:extLst>
                <a:ext uri="{FF2B5EF4-FFF2-40B4-BE49-F238E27FC236}">
                  <a16:creationId xmlns:a16="http://schemas.microsoft.com/office/drawing/2014/main" id="{02CC0AB1-D7CC-4CEE-840B-D3FD3B2D0E7D}"/>
                </a:ext>
              </a:extLst>
            </p:cNvPr>
            <p:cNvCxnSpPr/>
            <p:nvPr/>
          </p:nvCxnSpPr>
          <p:spPr>
            <a:xfrm>
              <a:off x="1618268" y="4119983"/>
              <a:ext cx="28803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5C8FC29-4885-4589-83B3-325E99D3B3C9}"/>
                </a:ext>
              </a:extLst>
            </p:cNvPr>
            <p:cNvCxnSpPr/>
            <p:nvPr/>
          </p:nvCxnSpPr>
          <p:spPr>
            <a:xfrm>
              <a:off x="2579327" y="4119983"/>
              <a:ext cx="28803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7" name="Ink 6">
                <a:extLst>
                  <a:ext uri="{FF2B5EF4-FFF2-40B4-BE49-F238E27FC236}">
                    <a16:creationId xmlns:a16="http://schemas.microsoft.com/office/drawing/2014/main" id="{1BB41DC0-9F4B-4C75-9BFE-946A2105CD06}"/>
                  </a:ext>
                </a:extLst>
              </p14:cNvPr>
              <p14:cNvContentPartPr/>
              <p14:nvPr>
                <p:extLst>
                  <p:ext uri="{42D2F446-02D8-4167-A562-619A0277C38B}">
                    <p15:isNarration xmlns:p15="http://schemas.microsoft.com/office/powerpoint/2012/main" val="1"/>
                  </p:ext>
                </p:extLst>
              </p14:nvPr>
            </p14:nvContentPartPr>
            <p14:xfrm>
              <a:off x="1023480" y="2874600"/>
              <a:ext cx="8103600" cy="3779280"/>
            </p14:xfrm>
          </p:contentPart>
        </mc:Choice>
        <mc:Fallback>
          <p:pic>
            <p:nvPicPr>
              <p:cNvPr id="7" name="Ink 6">
                <a:extLst>
                  <a:ext uri="{FF2B5EF4-FFF2-40B4-BE49-F238E27FC236}">
                    <a16:creationId xmlns:a16="http://schemas.microsoft.com/office/drawing/2014/main" id="{1BB41DC0-9F4B-4C75-9BFE-946A2105CD06}"/>
                  </a:ext>
                </a:extLst>
              </p:cNvPr>
              <p:cNvPicPr>
                <a:picLocks noGrp="1" noRot="1" noChangeAspect="1" noMove="1" noResize="1" noEditPoints="1" noAdjustHandles="1" noChangeArrowheads="1" noChangeShapeType="1"/>
              </p:cNvPicPr>
              <p:nvPr/>
            </p:nvPicPr>
            <p:blipFill>
              <a:blip r:embed="rId7"/>
              <a:stretch>
                <a:fillRect/>
              </a:stretch>
            </p:blipFill>
            <p:spPr>
              <a:xfrm>
                <a:off x="1014120" y="2865240"/>
                <a:ext cx="8122320" cy="3798000"/>
              </a:xfrm>
              <a:prstGeom prst="rect">
                <a:avLst/>
              </a:prstGeom>
            </p:spPr>
          </p:pic>
        </mc:Fallback>
      </mc:AlternateContent>
      <p:pic>
        <p:nvPicPr>
          <p:cNvPr id="8" name="Audio 7">
            <a:hlinkClick r:id="" action="ppaction://media"/>
            <a:extLst>
              <a:ext uri="{FF2B5EF4-FFF2-40B4-BE49-F238E27FC236}">
                <a16:creationId xmlns:a16="http://schemas.microsoft.com/office/drawing/2014/main" id="{AF83C5E0-AB6E-48E2-9E92-9B136D1BD1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4197853"/>
      </p:ext>
    </p:extLst>
  </p:cSld>
  <p:clrMapOvr>
    <a:masterClrMapping/>
  </p:clrMapOvr>
  <mc:AlternateContent xmlns:mc="http://schemas.openxmlformats.org/markup-compatibility/2006">
    <mc:Choice xmlns:p14="http://schemas.microsoft.com/office/powerpoint/2010/main" Requires="p14">
      <p:transition spd="slow" p14:dur="2000" advTm="304894"/>
    </mc:Choice>
    <mc:Fallback>
      <p:transition spd="slow" advTm="304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BDF22081-C0BF-464A-9790-F9DE8ECBC7B1}"/>
              </a:ext>
            </a:extLst>
          </p:cNvPr>
          <p:cNvSpPr>
            <a:spLocks noGrp="1"/>
          </p:cNvSpPr>
          <p:nvPr>
            <p:ph type="subTitle" idx="1"/>
          </p:nvPr>
        </p:nvSpPr>
        <p:spPr>
          <a:xfrm>
            <a:off x="1547664" y="836713"/>
            <a:ext cx="5256584" cy="360040"/>
          </a:xfrm>
          <a:gradFill>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12700">
            <a:solidFill>
              <a:schemeClr val="accent6"/>
            </a:solidFill>
          </a:ln>
        </p:spPr>
        <p:txBody>
          <a:bodyPr>
            <a:noAutofit/>
          </a:bodyPr>
          <a:lstStyle/>
          <a:p>
            <a:pPr algn="l"/>
            <a:r>
              <a:rPr lang="en-GB" sz="2000" b="1" dirty="0">
                <a:solidFill>
                  <a:schemeClr val="tx1"/>
                </a:solidFill>
                <a:latin typeface="+mn-lt"/>
              </a:rPr>
              <a:t>Calculating the half life of a radioactive isotope.</a:t>
            </a:r>
          </a:p>
        </p:txBody>
      </p:sp>
      <p:sp>
        <p:nvSpPr>
          <p:cNvPr id="3" name="TextBox 2">
            <a:extLst>
              <a:ext uri="{FF2B5EF4-FFF2-40B4-BE49-F238E27FC236}">
                <a16:creationId xmlns:a16="http://schemas.microsoft.com/office/drawing/2014/main" id="{D0826180-94F3-4C2A-97A2-9B52E89235FE}"/>
              </a:ext>
            </a:extLst>
          </p:cNvPr>
          <p:cNvSpPr txBox="1"/>
          <p:nvPr/>
        </p:nvSpPr>
        <p:spPr>
          <a:xfrm>
            <a:off x="251520" y="1340768"/>
            <a:ext cx="3888432" cy="4862870"/>
          </a:xfrm>
          <a:prstGeom prst="rect">
            <a:avLst/>
          </a:prstGeom>
          <a:noFill/>
          <a:ln w="25400">
            <a:solidFill>
              <a:schemeClr val="accent6">
                <a:lumMod val="75000"/>
              </a:schemeClr>
            </a:solidFill>
          </a:ln>
        </p:spPr>
        <p:txBody>
          <a:bodyPr wrap="square" rtlCol="0">
            <a:spAutoFit/>
          </a:bodyPr>
          <a:lstStyle/>
          <a:p>
            <a:r>
              <a:rPr lang="en-GB" dirty="0"/>
              <a:t>If you know the start and finish count rate and the time taken, you can calculate the half life.</a:t>
            </a:r>
          </a:p>
          <a:p>
            <a:r>
              <a:rPr lang="en-GB" dirty="0"/>
              <a:t>Example:</a:t>
            </a:r>
          </a:p>
          <a:p>
            <a:r>
              <a:rPr lang="en-GB" dirty="0"/>
              <a:t>The count rate of an isotope is 1008 Bq.</a:t>
            </a:r>
          </a:p>
          <a:p>
            <a:r>
              <a:rPr lang="en-GB" dirty="0"/>
              <a:t>This falls to a count rate of 126 over a period of 21 days.</a:t>
            </a:r>
          </a:p>
          <a:p>
            <a:endParaRPr lang="en-GB" dirty="0"/>
          </a:p>
          <a:p>
            <a:endParaRPr lang="en-GB" dirty="0"/>
          </a:p>
          <a:p>
            <a:endParaRPr lang="en-GB" dirty="0"/>
          </a:p>
          <a:p>
            <a:r>
              <a:rPr lang="en-GB" dirty="0"/>
              <a:t>               1	                 2                 3</a:t>
            </a:r>
          </a:p>
          <a:p>
            <a:r>
              <a:rPr lang="en-GB" dirty="0"/>
              <a:t>3 half lives for count rate to fall to 126.</a:t>
            </a:r>
          </a:p>
          <a:p>
            <a:endParaRPr lang="en-GB" dirty="0"/>
          </a:p>
          <a:p>
            <a:r>
              <a:rPr lang="en-GB" dirty="0"/>
              <a:t>These 3 half lives took 21 days so each half life took 7 days.</a:t>
            </a:r>
          </a:p>
          <a:p>
            <a:endParaRPr lang="en-GB" sz="2000" dirty="0"/>
          </a:p>
          <a:p>
            <a:r>
              <a:rPr lang="en-GB" sz="2000" b="1" dirty="0"/>
              <a:t>Half life if this isotope = 7 days</a:t>
            </a:r>
            <a:endParaRPr lang="en-GB" dirty="0"/>
          </a:p>
        </p:txBody>
      </p:sp>
      <p:sp>
        <p:nvSpPr>
          <p:cNvPr id="4" name="TextBox 3">
            <a:extLst>
              <a:ext uri="{FF2B5EF4-FFF2-40B4-BE49-F238E27FC236}">
                <a16:creationId xmlns:a16="http://schemas.microsoft.com/office/drawing/2014/main" id="{4CB8C206-66FE-492F-930B-63F9B588C50F}"/>
              </a:ext>
            </a:extLst>
          </p:cNvPr>
          <p:cNvSpPr txBox="1"/>
          <p:nvPr/>
        </p:nvSpPr>
        <p:spPr>
          <a:xfrm>
            <a:off x="398880" y="3582664"/>
            <a:ext cx="648072" cy="369332"/>
          </a:xfrm>
          <a:prstGeom prst="rect">
            <a:avLst/>
          </a:prstGeom>
          <a:noFill/>
          <a:ln w="12700">
            <a:solidFill>
              <a:schemeClr val="accent6">
                <a:lumMod val="75000"/>
              </a:schemeClr>
            </a:solidFill>
          </a:ln>
        </p:spPr>
        <p:txBody>
          <a:bodyPr wrap="square" rtlCol="0">
            <a:spAutoFit/>
          </a:bodyPr>
          <a:lstStyle/>
          <a:p>
            <a:r>
              <a:rPr lang="en-GB" dirty="0"/>
              <a:t>1008</a:t>
            </a:r>
          </a:p>
        </p:txBody>
      </p:sp>
      <p:sp>
        <p:nvSpPr>
          <p:cNvPr id="7" name="TextBox 6">
            <a:extLst>
              <a:ext uri="{FF2B5EF4-FFF2-40B4-BE49-F238E27FC236}">
                <a16:creationId xmlns:a16="http://schemas.microsoft.com/office/drawing/2014/main" id="{ED78874A-5AAF-4A1F-AD53-7D7200BCC469}"/>
              </a:ext>
            </a:extLst>
          </p:cNvPr>
          <p:cNvSpPr txBox="1"/>
          <p:nvPr/>
        </p:nvSpPr>
        <p:spPr>
          <a:xfrm>
            <a:off x="1403648" y="3582664"/>
            <a:ext cx="648072" cy="369332"/>
          </a:xfrm>
          <a:prstGeom prst="rect">
            <a:avLst/>
          </a:prstGeom>
          <a:noFill/>
          <a:ln w="12700">
            <a:solidFill>
              <a:schemeClr val="accent6">
                <a:lumMod val="75000"/>
              </a:schemeClr>
            </a:solidFill>
          </a:ln>
        </p:spPr>
        <p:txBody>
          <a:bodyPr wrap="square" rtlCol="0">
            <a:spAutoFit/>
          </a:bodyPr>
          <a:lstStyle/>
          <a:p>
            <a:r>
              <a:rPr lang="en-GB" dirty="0"/>
              <a:t> 504</a:t>
            </a:r>
          </a:p>
        </p:txBody>
      </p:sp>
      <p:sp>
        <p:nvSpPr>
          <p:cNvPr id="8" name="TextBox 7">
            <a:extLst>
              <a:ext uri="{FF2B5EF4-FFF2-40B4-BE49-F238E27FC236}">
                <a16:creationId xmlns:a16="http://schemas.microsoft.com/office/drawing/2014/main" id="{CEC1D46D-AF96-4045-BC0B-FB428CB2751C}"/>
              </a:ext>
            </a:extLst>
          </p:cNvPr>
          <p:cNvSpPr txBox="1"/>
          <p:nvPr/>
        </p:nvSpPr>
        <p:spPr>
          <a:xfrm>
            <a:off x="2401319" y="3601486"/>
            <a:ext cx="648072" cy="369332"/>
          </a:xfrm>
          <a:prstGeom prst="rect">
            <a:avLst/>
          </a:prstGeom>
          <a:noFill/>
          <a:ln w="12700">
            <a:solidFill>
              <a:schemeClr val="accent6">
                <a:lumMod val="75000"/>
              </a:schemeClr>
            </a:solidFill>
          </a:ln>
        </p:spPr>
        <p:txBody>
          <a:bodyPr wrap="square" rtlCol="0">
            <a:spAutoFit/>
          </a:bodyPr>
          <a:lstStyle/>
          <a:p>
            <a:r>
              <a:rPr lang="en-GB" dirty="0"/>
              <a:t> 252</a:t>
            </a:r>
          </a:p>
        </p:txBody>
      </p:sp>
      <p:sp>
        <p:nvSpPr>
          <p:cNvPr id="9" name="TextBox 8">
            <a:extLst>
              <a:ext uri="{FF2B5EF4-FFF2-40B4-BE49-F238E27FC236}">
                <a16:creationId xmlns:a16="http://schemas.microsoft.com/office/drawing/2014/main" id="{F027295C-F22A-4267-82B8-9D3A31917120}"/>
              </a:ext>
            </a:extLst>
          </p:cNvPr>
          <p:cNvSpPr txBox="1"/>
          <p:nvPr/>
        </p:nvSpPr>
        <p:spPr>
          <a:xfrm>
            <a:off x="3436116" y="3582664"/>
            <a:ext cx="648072" cy="369332"/>
          </a:xfrm>
          <a:prstGeom prst="rect">
            <a:avLst/>
          </a:prstGeom>
          <a:noFill/>
          <a:ln w="12700">
            <a:solidFill>
              <a:schemeClr val="accent6">
                <a:lumMod val="75000"/>
              </a:schemeClr>
            </a:solidFill>
          </a:ln>
        </p:spPr>
        <p:txBody>
          <a:bodyPr wrap="square" rtlCol="0">
            <a:spAutoFit/>
          </a:bodyPr>
          <a:lstStyle/>
          <a:p>
            <a:r>
              <a:rPr lang="en-GB" dirty="0"/>
              <a:t> 126</a:t>
            </a:r>
          </a:p>
        </p:txBody>
      </p:sp>
      <p:sp>
        <p:nvSpPr>
          <p:cNvPr id="5" name="Arrow: Right 4">
            <a:extLst>
              <a:ext uri="{FF2B5EF4-FFF2-40B4-BE49-F238E27FC236}">
                <a16:creationId xmlns:a16="http://schemas.microsoft.com/office/drawing/2014/main" id="{225C78B4-F14F-41A9-A390-695D84F6C09C}"/>
              </a:ext>
            </a:extLst>
          </p:cNvPr>
          <p:cNvSpPr/>
          <p:nvPr/>
        </p:nvSpPr>
        <p:spPr>
          <a:xfrm>
            <a:off x="1052834" y="3670173"/>
            <a:ext cx="360040" cy="194315"/>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E13D07DF-8709-4D07-A856-5D478070F823}"/>
              </a:ext>
            </a:extLst>
          </p:cNvPr>
          <p:cNvSpPr/>
          <p:nvPr/>
        </p:nvSpPr>
        <p:spPr>
          <a:xfrm>
            <a:off x="2065062" y="3670173"/>
            <a:ext cx="347445" cy="194314"/>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EA78F325-47F5-4F47-8D52-ED8C18E2C6FE}"/>
              </a:ext>
            </a:extLst>
          </p:cNvPr>
          <p:cNvSpPr/>
          <p:nvPr/>
        </p:nvSpPr>
        <p:spPr>
          <a:xfrm>
            <a:off x="3062733" y="3670173"/>
            <a:ext cx="360040" cy="194314"/>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C99EA6C-69FC-4A27-BD80-B8B7700C8C2A}"/>
              </a:ext>
            </a:extLst>
          </p:cNvPr>
          <p:cNvSpPr txBox="1"/>
          <p:nvPr/>
        </p:nvSpPr>
        <p:spPr>
          <a:xfrm>
            <a:off x="4427984" y="1340769"/>
            <a:ext cx="4248472" cy="5355312"/>
          </a:xfrm>
          <a:prstGeom prst="rect">
            <a:avLst/>
          </a:prstGeom>
          <a:noFill/>
        </p:spPr>
        <p:txBody>
          <a:bodyPr wrap="square" rtlCol="0">
            <a:spAutoFit/>
          </a:bodyPr>
          <a:lstStyle/>
          <a:p>
            <a:r>
              <a:rPr lang="en-GB" dirty="0"/>
              <a:t>1</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b="1" dirty="0">
                <a:solidFill>
                  <a:schemeClr val="accent6">
                    <a:lumMod val="75000"/>
                  </a:schemeClr>
                </a:solidFill>
              </a:rPr>
              <a:t>200 counts / min </a:t>
            </a:r>
            <a:r>
              <a:rPr lang="en-GB" dirty="0"/>
              <a:t>at the  beginning.</a:t>
            </a:r>
          </a:p>
          <a:p>
            <a:r>
              <a:rPr lang="en-GB" b="1" dirty="0">
                <a:solidFill>
                  <a:schemeClr val="accent6">
                    <a:lumMod val="75000"/>
                  </a:schemeClr>
                </a:solidFill>
              </a:rPr>
              <a:t>100 counts/min </a:t>
            </a:r>
            <a:r>
              <a:rPr lang="en-GB" dirty="0"/>
              <a:t>occurred after 1.2 hours.</a:t>
            </a:r>
          </a:p>
          <a:p>
            <a:r>
              <a:rPr lang="en-GB" b="1" dirty="0">
                <a:solidFill>
                  <a:schemeClr val="accent6">
                    <a:lumMod val="75000"/>
                  </a:schemeClr>
                </a:solidFill>
              </a:rPr>
              <a:t>50 counts/min </a:t>
            </a:r>
            <a:r>
              <a:rPr lang="en-GB" dirty="0"/>
              <a:t>occurred after 2.4 hours.</a:t>
            </a:r>
          </a:p>
          <a:p>
            <a:r>
              <a:rPr lang="en-GB" dirty="0"/>
              <a:t>It always takes 1.2 hours for the count rate to halve.</a:t>
            </a:r>
          </a:p>
          <a:p>
            <a:r>
              <a:rPr lang="en-GB" b="1" dirty="0"/>
              <a:t>Half life of Fermium - 252 = 1.2 hours.</a:t>
            </a:r>
          </a:p>
          <a:p>
            <a:r>
              <a:rPr lang="en-GB" dirty="0"/>
              <a:t>  </a:t>
            </a:r>
          </a:p>
        </p:txBody>
      </p:sp>
      <p:pic>
        <p:nvPicPr>
          <p:cNvPr id="16" name="Picture 15">
            <a:extLst>
              <a:ext uri="{FF2B5EF4-FFF2-40B4-BE49-F238E27FC236}">
                <a16:creationId xmlns:a16="http://schemas.microsoft.com/office/drawing/2014/main" id="{21107A0D-5CFE-453C-8B88-7A4781EFD8AA}"/>
              </a:ext>
            </a:extLst>
          </p:cNvPr>
          <p:cNvPicPr>
            <a:picLocks noChangeAspect="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5406"/>
                    </a14:imgEffect>
                    <a14:imgEffect>
                      <a14:saturation sat="400000"/>
                    </a14:imgEffect>
                  </a14:imgLayer>
                </a14:imgProps>
              </a:ext>
              <a:ext uri="{28A0092B-C50C-407E-A947-70E740481C1C}">
                <a14:useLocalDpi xmlns:a14="http://schemas.microsoft.com/office/drawing/2010/main" val="0"/>
              </a:ext>
            </a:extLst>
          </a:blip>
          <a:srcRect r="26161"/>
          <a:stretch/>
        </p:blipFill>
        <p:spPr>
          <a:xfrm>
            <a:off x="4512429" y="1230833"/>
            <a:ext cx="4267944" cy="3350295"/>
          </a:xfrm>
          <a:prstGeom prst="rect">
            <a:avLst/>
          </a:prstGeom>
        </p:spPr>
      </p:pic>
      <p:cxnSp>
        <p:nvCxnSpPr>
          <p:cNvPr id="18" name="Straight Connector 17">
            <a:extLst>
              <a:ext uri="{FF2B5EF4-FFF2-40B4-BE49-F238E27FC236}">
                <a16:creationId xmlns:a16="http://schemas.microsoft.com/office/drawing/2014/main" id="{38D09309-94B2-47B7-93B5-DB1C1F9788AB}"/>
              </a:ext>
            </a:extLst>
          </p:cNvPr>
          <p:cNvCxnSpPr>
            <a:cxnSpLocks/>
          </p:cNvCxnSpPr>
          <p:nvPr/>
        </p:nvCxnSpPr>
        <p:spPr>
          <a:xfrm>
            <a:off x="5199190" y="2922930"/>
            <a:ext cx="780382" cy="153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F5A4411-7B57-405D-8914-4E62E9843B85}"/>
              </a:ext>
            </a:extLst>
          </p:cNvPr>
          <p:cNvCxnSpPr>
            <a:cxnSpLocks/>
          </p:cNvCxnSpPr>
          <p:nvPr/>
        </p:nvCxnSpPr>
        <p:spPr>
          <a:xfrm>
            <a:off x="5979572" y="2938291"/>
            <a:ext cx="0" cy="11595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680E446-684B-4E2A-809A-043AE33249BC}"/>
              </a:ext>
            </a:extLst>
          </p:cNvPr>
          <p:cNvCxnSpPr>
            <a:cxnSpLocks/>
          </p:cNvCxnSpPr>
          <p:nvPr/>
        </p:nvCxnSpPr>
        <p:spPr>
          <a:xfrm>
            <a:off x="5199190" y="3501008"/>
            <a:ext cx="1463320" cy="853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F5E99AA-56A2-46AE-8703-3F29AB54881B}"/>
              </a:ext>
            </a:extLst>
          </p:cNvPr>
          <p:cNvCxnSpPr>
            <a:cxnSpLocks/>
          </p:cNvCxnSpPr>
          <p:nvPr/>
        </p:nvCxnSpPr>
        <p:spPr>
          <a:xfrm>
            <a:off x="6662510" y="3501008"/>
            <a:ext cx="0" cy="5968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B31AC3EB-44E4-4EB6-9517-94AB139D1368}"/>
              </a:ext>
            </a:extLst>
          </p:cNvPr>
          <p:cNvSpPr txBox="1"/>
          <p:nvPr/>
        </p:nvSpPr>
        <p:spPr>
          <a:xfrm>
            <a:off x="6156176" y="1734889"/>
            <a:ext cx="2520280" cy="276999"/>
          </a:xfrm>
          <a:prstGeom prst="rect">
            <a:avLst/>
          </a:prstGeom>
          <a:noFill/>
        </p:spPr>
        <p:txBody>
          <a:bodyPr wrap="square" rtlCol="0">
            <a:spAutoFit/>
          </a:bodyPr>
          <a:lstStyle/>
          <a:p>
            <a:r>
              <a:rPr lang="en-GB" sz="1200" dirty="0"/>
              <a:t>Radioactive sample of Fermium - 252</a:t>
            </a:r>
          </a:p>
        </p:txBody>
      </p:sp>
      <p:sp>
        <p:nvSpPr>
          <p:cNvPr id="21" name="Title 1"/>
          <p:cNvSpPr>
            <a:spLocks noGrp="1"/>
          </p:cNvSpPr>
          <p:nvPr>
            <p:ph type="ctrTitle"/>
          </p:nvPr>
        </p:nvSpPr>
        <p:spPr>
          <a:xfrm>
            <a:off x="1082656" y="-156768"/>
            <a:ext cx="8004286" cy="692696"/>
          </a:xfrm>
        </p:spPr>
        <p:txBody>
          <a:bodyPr>
            <a:noAutofit/>
          </a:bodyPr>
          <a:lstStyle/>
          <a:p>
            <a:pPr marL="342900" lvl="1" algn="r" defTabSz="342900" rtl="0">
              <a:spcBef>
                <a:spcPct val="20000"/>
              </a:spcBef>
            </a:pPr>
            <a:r>
              <a:rPr lang="en-US" sz="2200" b="1" kern="1200" dirty="0">
                <a:solidFill>
                  <a:schemeClr val="accent6"/>
                </a:solidFill>
                <a:latin typeface="Calibri"/>
                <a:ea typeface=""/>
                <a:cs typeface="News Gothic MT"/>
              </a:rPr>
              <a:t> </a:t>
            </a:r>
            <a:br>
              <a:rPr lang="en-US" sz="2200" b="1" kern="1200" dirty="0">
                <a:solidFill>
                  <a:schemeClr val="accent6"/>
                </a:solidFill>
                <a:latin typeface="Calibri"/>
                <a:ea typeface=""/>
                <a:cs typeface="News Gothic MT"/>
              </a:rPr>
            </a:br>
            <a:r>
              <a:rPr lang="en-US" sz="2200" b="1" kern="1200" dirty="0">
                <a:solidFill>
                  <a:schemeClr val="accent6"/>
                </a:solidFill>
                <a:latin typeface="Calibri"/>
                <a:ea typeface=""/>
                <a:cs typeface="News Gothic MT"/>
              </a:rPr>
              <a:t>                     Half life and the random nature of radioactive decay</a:t>
            </a:r>
            <a:endParaRPr kumimoji="0" lang="en-US" sz="2200" b="1" i="0" u="none" strike="noStrike" kern="1200" cap="none" spc="0" normalizeH="0" baseline="0" noProof="0" dirty="0">
              <a:ln>
                <a:noFill/>
              </a:ln>
              <a:solidFill>
                <a:schemeClr val="accent6"/>
              </a:solidFill>
              <a:effectLst/>
              <a:uLnTx/>
              <a:uFillTx/>
              <a:latin typeface="Calibri"/>
              <a:ea typeface=""/>
              <a:cs typeface="News Gothic MT"/>
            </a:endParaRPr>
          </a:p>
        </p:txBody>
      </p:sp>
      <p:pic>
        <p:nvPicPr>
          <p:cNvPr id="2" name="Audio 1">
            <a:hlinkClick r:id="" action="ppaction://media"/>
            <a:extLst>
              <a:ext uri="{FF2B5EF4-FFF2-40B4-BE49-F238E27FC236}">
                <a16:creationId xmlns:a16="http://schemas.microsoft.com/office/drawing/2014/main" id="{E16B9BBD-DE1E-4973-80EE-4AFDF68BD9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0775158"/>
      </p:ext>
    </p:extLst>
  </p:cSld>
  <p:clrMapOvr>
    <a:masterClrMapping/>
  </p:clrMapOvr>
  <mc:AlternateContent xmlns:mc="http://schemas.openxmlformats.org/markup-compatibility/2006">
    <mc:Choice xmlns:p14="http://schemas.microsoft.com/office/powerpoint/2010/main" Requires="p14">
      <p:transition spd="slow" p14:dur="2000" advTm="21378"/>
    </mc:Choice>
    <mc:Fallback>
      <p:transition spd="slow" advTm="2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pic>
        <p:nvPicPr>
          <p:cNvPr id="28" name="Picture 27" descr="Image result for wavy arrow">
            <a:extLst>
              <a:ext uri="{FF2B5EF4-FFF2-40B4-BE49-F238E27FC236}">
                <a16:creationId xmlns:a16="http://schemas.microsoft.com/office/drawing/2014/main" id="{7D394F63-58B3-41E0-A381-A1EE6E98910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5990" y="4001809"/>
            <a:ext cx="1029970" cy="457200"/>
          </a:xfrm>
          <a:prstGeom prst="rect">
            <a:avLst/>
          </a:prstGeom>
          <a:noFill/>
          <a:ln>
            <a:noFill/>
          </a:ln>
        </p:spPr>
      </p:pic>
      <p:pic>
        <p:nvPicPr>
          <p:cNvPr id="32" name="Picture 31" descr="Image result for wavy arrow">
            <a:extLst>
              <a:ext uri="{FF2B5EF4-FFF2-40B4-BE49-F238E27FC236}">
                <a16:creationId xmlns:a16="http://schemas.microsoft.com/office/drawing/2014/main" id="{3BCED5F2-B6EC-43DA-B4A6-97E0DFB7EC0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5357122" y="4083355"/>
            <a:ext cx="1029970" cy="457200"/>
          </a:xfrm>
          <a:prstGeom prst="rect">
            <a:avLst/>
          </a:prstGeom>
          <a:noFill/>
          <a:ln>
            <a:noFill/>
          </a:ln>
        </p:spPr>
      </p:pic>
      <p:pic>
        <p:nvPicPr>
          <p:cNvPr id="29" name="Picture 28" descr="Image result for wavy arrow">
            <a:extLst>
              <a:ext uri="{FF2B5EF4-FFF2-40B4-BE49-F238E27FC236}">
                <a16:creationId xmlns:a16="http://schemas.microsoft.com/office/drawing/2014/main" id="{5476E520-666B-468C-BD4E-4020460506D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8185" y="4043103"/>
            <a:ext cx="1029970" cy="457200"/>
          </a:xfrm>
          <a:prstGeom prst="rect">
            <a:avLst/>
          </a:prstGeom>
          <a:noFill/>
          <a:ln>
            <a:noFill/>
          </a:ln>
        </p:spPr>
      </p:pic>
      <p:pic>
        <p:nvPicPr>
          <p:cNvPr id="31" name="Picture 30" descr="Image result for wavy arrow">
            <a:extLst>
              <a:ext uri="{FF2B5EF4-FFF2-40B4-BE49-F238E27FC236}">
                <a16:creationId xmlns:a16="http://schemas.microsoft.com/office/drawing/2014/main" id="{6D05C4C1-065E-484E-B19C-44217749D2F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667531">
            <a:off x="7099787" y="3674880"/>
            <a:ext cx="1029970" cy="457200"/>
          </a:xfrm>
          <a:prstGeom prst="rect">
            <a:avLst/>
          </a:prstGeom>
          <a:noFill/>
          <a:ln>
            <a:noFill/>
          </a:ln>
        </p:spPr>
      </p:pic>
      <p:pic>
        <p:nvPicPr>
          <p:cNvPr id="30" name="Picture 29" descr="Image result for wavy arrow">
            <a:extLst>
              <a:ext uri="{FF2B5EF4-FFF2-40B4-BE49-F238E27FC236}">
                <a16:creationId xmlns:a16="http://schemas.microsoft.com/office/drawing/2014/main" id="{BCB0EF48-ACC5-4996-9042-6846691D111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884599">
            <a:off x="5398212" y="3625741"/>
            <a:ext cx="1029970" cy="457200"/>
          </a:xfrm>
          <a:prstGeom prst="rect">
            <a:avLst/>
          </a:prstGeom>
          <a:noFill/>
          <a:ln>
            <a:noFill/>
          </a:ln>
        </p:spPr>
      </p:pic>
      <p:pic>
        <p:nvPicPr>
          <p:cNvPr id="25" name="Picture 24">
            <a:extLst>
              <a:ext uri="{FF2B5EF4-FFF2-40B4-BE49-F238E27FC236}">
                <a16:creationId xmlns:a16="http://schemas.microsoft.com/office/drawing/2014/main" id="{B1F56CBE-2522-4247-A1B6-CE485C02F39B}"/>
              </a:ext>
            </a:extLst>
          </p:cNvPr>
          <p:cNvPicPr>
            <a:picLocks noChangeAspect="1"/>
          </p:cNvPicPr>
          <p:nvPr/>
        </p:nvPicPr>
        <p:blipFill rotWithShape="1">
          <a:blip r:embed="rId6">
            <a:extLst>
              <a:ext uri="{28A0092B-C50C-407E-A947-70E740481C1C}">
                <a14:useLocalDpi xmlns:a14="http://schemas.microsoft.com/office/drawing/2010/main" val="0"/>
              </a:ext>
            </a:extLst>
          </a:blip>
          <a:srcRect l="35325" t="17948" r="33905" b="17949"/>
          <a:stretch/>
        </p:blipFill>
        <p:spPr>
          <a:xfrm>
            <a:off x="6361380" y="3435574"/>
            <a:ext cx="864096" cy="1800200"/>
          </a:xfrm>
          <a:prstGeom prst="rect">
            <a:avLst/>
          </a:prstGeom>
          <a:blipFill dpi="0" rotWithShape="1">
            <a:blip r:embed="rId7"/>
            <a:srcRect/>
            <a:tile tx="0" ty="0" sx="100000" sy="100000" flip="none" algn="tl"/>
          </a:blipFill>
        </p:spPr>
      </p:pic>
      <p:sp>
        <p:nvSpPr>
          <p:cNvPr id="2" name="Title 1"/>
          <p:cNvSpPr>
            <a:spLocks noGrp="1"/>
          </p:cNvSpPr>
          <p:nvPr>
            <p:ph type="ctrTitle"/>
          </p:nvPr>
        </p:nvSpPr>
        <p:spPr>
          <a:xfrm>
            <a:off x="2411760" y="1"/>
            <a:ext cx="6636134" cy="692696"/>
          </a:xfrm>
        </p:spPr>
        <p:txBody>
          <a:bodyPr>
            <a:noAutofit/>
          </a:bodyPr>
          <a:lstStyle/>
          <a:p>
            <a:pPr marL="342900" lvl="1" algn="r" defTabSz="342900" rtl="0">
              <a:spcBef>
                <a:spcPct val="20000"/>
              </a:spcBef>
            </a:pPr>
            <a:r>
              <a:rPr kumimoji="0" lang="en-US" sz="2200" b="1" i="0" u="none" strike="noStrike" kern="1200" cap="none" spc="0" normalizeH="0" baseline="0" noProof="0" dirty="0">
                <a:ln>
                  <a:noFill/>
                </a:ln>
                <a:solidFill>
                  <a:schemeClr val="accent6"/>
                </a:solidFill>
                <a:effectLst/>
                <a:uLnTx/>
                <a:uFillTx/>
                <a:latin typeface="Calibri"/>
                <a:ea typeface=""/>
                <a:cs typeface="News Gothic MT"/>
              </a:rPr>
              <a:t>Radioactive contamination</a:t>
            </a:r>
          </a:p>
        </p:txBody>
      </p:sp>
      <p:sp>
        <p:nvSpPr>
          <p:cNvPr id="14" name="TextBox 13">
            <a:extLst>
              <a:ext uri="{FF2B5EF4-FFF2-40B4-BE49-F238E27FC236}">
                <a16:creationId xmlns:a16="http://schemas.microsoft.com/office/drawing/2014/main" id="{49FF29F7-8C31-4650-8126-616BDDDEA2C6}"/>
              </a:ext>
            </a:extLst>
          </p:cNvPr>
          <p:cNvSpPr txBox="1"/>
          <p:nvPr/>
        </p:nvSpPr>
        <p:spPr>
          <a:xfrm>
            <a:off x="283373" y="836712"/>
            <a:ext cx="8577254" cy="430887"/>
          </a:xfrm>
          <a:prstGeom prst="rect">
            <a:avLst/>
          </a:prstGeom>
          <a:gradFill flip="none" rotWithShape="1">
            <a:gsLst>
              <a:gs pos="0">
                <a:schemeClr val="accent6">
                  <a:lumMod val="67000"/>
                </a:schemeClr>
              </a:gs>
              <a:gs pos="18000">
                <a:schemeClr val="accent6">
                  <a:lumMod val="97000"/>
                  <a:lumOff val="3000"/>
                </a:schemeClr>
              </a:gs>
              <a:gs pos="52000">
                <a:schemeClr val="accent6">
                  <a:lumMod val="60000"/>
                  <a:lumOff val="40000"/>
                </a:schemeClr>
              </a:gs>
            </a:gsLst>
            <a:lin ang="16200000" scaled="1"/>
            <a:tileRect/>
          </a:gradFill>
        </p:spPr>
        <p:txBody>
          <a:bodyPr wrap="square" rtlCol="0">
            <a:spAutoFit/>
          </a:bodyPr>
          <a:lstStyle/>
          <a:p>
            <a:r>
              <a:rPr lang="en-GB" sz="2200" dirty="0"/>
              <a:t>Radioactive substances can be hazardous by contamination or irradiation.</a:t>
            </a:r>
          </a:p>
        </p:txBody>
      </p:sp>
      <p:sp>
        <p:nvSpPr>
          <p:cNvPr id="15" name="TextBox 14">
            <a:extLst>
              <a:ext uri="{FF2B5EF4-FFF2-40B4-BE49-F238E27FC236}">
                <a16:creationId xmlns:a16="http://schemas.microsoft.com/office/drawing/2014/main" id="{885182DC-F3E7-4978-AD9D-84E60618DDE7}"/>
              </a:ext>
            </a:extLst>
          </p:cNvPr>
          <p:cNvSpPr txBox="1"/>
          <p:nvPr/>
        </p:nvSpPr>
        <p:spPr>
          <a:xfrm>
            <a:off x="301813" y="1296571"/>
            <a:ext cx="4283369" cy="5262979"/>
          </a:xfrm>
          <a:prstGeom prst="rect">
            <a:avLst/>
          </a:prstGeom>
          <a:noFill/>
          <a:ln w="25400">
            <a:solidFill>
              <a:schemeClr val="accent6">
                <a:lumMod val="75000"/>
              </a:schemeClr>
            </a:solidFill>
          </a:ln>
        </p:spPr>
        <p:txBody>
          <a:bodyPr wrap="square" rtlCol="0">
            <a:spAutoFit/>
          </a:bodyPr>
          <a:lstStyle/>
          <a:p>
            <a:r>
              <a:rPr lang="en-GB" sz="2400" b="1" dirty="0">
                <a:solidFill>
                  <a:schemeClr val="accent6">
                    <a:lumMod val="75000"/>
                  </a:schemeClr>
                </a:solidFill>
              </a:rPr>
              <a:t>Irradiation</a:t>
            </a:r>
            <a:r>
              <a:rPr lang="en-GB" sz="2400" dirty="0"/>
              <a:t> is when an object or person is </a:t>
            </a:r>
            <a:r>
              <a:rPr lang="en-GB" sz="2400" b="1" dirty="0">
                <a:solidFill>
                  <a:schemeClr val="accent6">
                    <a:lumMod val="75000"/>
                  </a:schemeClr>
                </a:solidFill>
              </a:rPr>
              <a:t>exposed </a:t>
            </a:r>
            <a:r>
              <a:rPr lang="en-GB" sz="2400" dirty="0"/>
              <a:t>to </a:t>
            </a:r>
          </a:p>
          <a:p>
            <a:r>
              <a:rPr lang="en-GB" sz="2400" dirty="0"/>
              <a:t>radiation. Protection from irradiation means stopping the radiation from reaching you.</a:t>
            </a:r>
          </a:p>
          <a:p>
            <a:endParaRPr lang="en-GB" sz="2400" dirty="0"/>
          </a:p>
          <a:p>
            <a:endParaRPr lang="en-GB" sz="2400" dirty="0"/>
          </a:p>
          <a:p>
            <a:endParaRPr lang="en-GB" sz="2400" dirty="0"/>
          </a:p>
          <a:p>
            <a:endParaRPr lang="en-GB" sz="2400" dirty="0"/>
          </a:p>
          <a:p>
            <a:endParaRPr lang="en-GB" sz="2400" dirty="0"/>
          </a:p>
          <a:p>
            <a:endParaRPr lang="en-GB" sz="2400" dirty="0"/>
          </a:p>
          <a:p>
            <a:r>
              <a:rPr lang="en-GB" sz="2400" dirty="0"/>
              <a:t>Medical dressings are often irradiated but present no danger to the user.</a:t>
            </a:r>
            <a:endParaRPr lang="en-GB" dirty="0"/>
          </a:p>
        </p:txBody>
      </p:sp>
      <p:pic>
        <p:nvPicPr>
          <p:cNvPr id="19" name="Picture 18">
            <a:extLst>
              <a:ext uri="{FF2B5EF4-FFF2-40B4-BE49-F238E27FC236}">
                <a16:creationId xmlns:a16="http://schemas.microsoft.com/office/drawing/2014/main" id="{D423BC2E-A00F-45BE-872F-47827C3975F9}"/>
              </a:ext>
            </a:extLst>
          </p:cNvPr>
          <p:cNvPicPr>
            <a:picLocks noChangeAspect="1"/>
          </p:cNvPicPr>
          <p:nvPr/>
        </p:nvPicPr>
        <p:blipFill rotWithShape="1">
          <a:blip r:embed="rId6">
            <a:extLst>
              <a:ext uri="{28A0092B-C50C-407E-A947-70E740481C1C}">
                <a14:useLocalDpi xmlns:a14="http://schemas.microsoft.com/office/drawing/2010/main" val="0"/>
              </a:ext>
            </a:extLst>
          </a:blip>
          <a:srcRect l="35325" t="17948" r="33905" b="17949"/>
          <a:stretch/>
        </p:blipFill>
        <p:spPr>
          <a:xfrm>
            <a:off x="2078011" y="3435574"/>
            <a:ext cx="864096" cy="1800200"/>
          </a:xfrm>
          <a:prstGeom prst="rect">
            <a:avLst/>
          </a:prstGeom>
        </p:spPr>
      </p:pic>
      <p:sp>
        <p:nvSpPr>
          <p:cNvPr id="21" name="TextBox 20">
            <a:extLst>
              <a:ext uri="{FF2B5EF4-FFF2-40B4-BE49-F238E27FC236}">
                <a16:creationId xmlns:a16="http://schemas.microsoft.com/office/drawing/2014/main" id="{B80B15CD-36A5-43DC-A331-970698D93A2C}"/>
              </a:ext>
            </a:extLst>
          </p:cNvPr>
          <p:cNvSpPr txBox="1"/>
          <p:nvPr/>
        </p:nvSpPr>
        <p:spPr>
          <a:xfrm>
            <a:off x="4655406" y="1296571"/>
            <a:ext cx="4205221" cy="5262979"/>
          </a:xfrm>
          <a:prstGeom prst="rect">
            <a:avLst/>
          </a:prstGeom>
          <a:noFill/>
          <a:ln w="25400">
            <a:solidFill>
              <a:schemeClr val="accent6">
                <a:lumMod val="75000"/>
              </a:schemeClr>
            </a:solidFill>
          </a:ln>
        </p:spPr>
        <p:txBody>
          <a:bodyPr wrap="square" rtlCol="0">
            <a:spAutoFit/>
          </a:bodyPr>
          <a:lstStyle/>
          <a:p>
            <a:r>
              <a:rPr lang="en-GB" sz="2400" b="1" dirty="0">
                <a:solidFill>
                  <a:schemeClr val="accent6">
                    <a:lumMod val="75000"/>
                  </a:schemeClr>
                </a:solidFill>
              </a:rPr>
              <a:t>Contamination</a:t>
            </a:r>
            <a:r>
              <a:rPr lang="en-GB" sz="2400" dirty="0"/>
              <a:t> is when a radioactive source is in </a:t>
            </a:r>
            <a:r>
              <a:rPr lang="en-GB" sz="2400" b="1" dirty="0">
                <a:solidFill>
                  <a:schemeClr val="accent6">
                    <a:lumMod val="75000"/>
                  </a:schemeClr>
                </a:solidFill>
              </a:rPr>
              <a:t>contact</a:t>
            </a:r>
            <a:r>
              <a:rPr lang="en-GB" sz="2400" dirty="0"/>
              <a:t> with an object or person. The radioactive substance rather than the emissions are present.</a:t>
            </a:r>
          </a:p>
          <a:p>
            <a:endParaRPr lang="en-GB" sz="2400" dirty="0"/>
          </a:p>
          <a:p>
            <a:endParaRPr lang="en-GB" sz="2400" dirty="0"/>
          </a:p>
          <a:p>
            <a:endParaRPr lang="en-GB" sz="2400" dirty="0"/>
          </a:p>
          <a:p>
            <a:endParaRPr lang="en-GB" sz="2400" dirty="0"/>
          </a:p>
          <a:p>
            <a:endParaRPr lang="en-GB" sz="2400" dirty="0"/>
          </a:p>
          <a:p>
            <a:endParaRPr lang="en-GB" sz="2400" dirty="0"/>
          </a:p>
          <a:p>
            <a:r>
              <a:rPr lang="en-GB" sz="2400" dirty="0"/>
              <a:t>The object remains radioactive until the contamination is removed or decays naturally.</a:t>
            </a:r>
          </a:p>
        </p:txBody>
      </p:sp>
      <p:pic>
        <p:nvPicPr>
          <p:cNvPr id="26" name="Picture 25" descr="Image result for radioactive sign">
            <a:extLst>
              <a:ext uri="{FF2B5EF4-FFF2-40B4-BE49-F238E27FC236}">
                <a16:creationId xmlns:a16="http://schemas.microsoft.com/office/drawing/2014/main" id="{1D4E6D3D-91C8-4A0A-A10B-7F17B8735FB1}"/>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191" y="4094513"/>
            <a:ext cx="381000" cy="304800"/>
          </a:xfrm>
          <a:prstGeom prst="rect">
            <a:avLst/>
          </a:prstGeom>
          <a:noFill/>
          <a:ln>
            <a:noFill/>
          </a:ln>
        </p:spPr>
      </p:pic>
      <p:pic>
        <p:nvPicPr>
          <p:cNvPr id="27" name="Picture 26" descr="Image result for radioactive sign">
            <a:extLst>
              <a:ext uri="{FF2B5EF4-FFF2-40B4-BE49-F238E27FC236}">
                <a16:creationId xmlns:a16="http://schemas.microsoft.com/office/drawing/2014/main" id="{E3B9A6FE-7FAB-4225-BCA0-1B06CD7345E5}"/>
              </a:ext>
            </a:extLst>
          </p:cNvPr>
          <p:cNvPicPr/>
          <p:nvPr/>
        </p:nvPicPr>
        <p:blipFill rotWithShape="1">
          <a:blip r:embed="rId9" cstate="print">
            <a:extLst>
              <a:ext uri="{BEBA8EAE-BF5A-486C-A8C5-ECC9F3942E4B}">
                <a14:imgProps xmlns:a14="http://schemas.microsoft.com/office/drawing/2010/main">
                  <a14:imgLayer r:embed="rId10">
                    <a14:imgEffect>
                      <a14:saturation sat="357000"/>
                    </a14:imgEffect>
                  </a14:imgLayer>
                </a14:imgProps>
              </a:ext>
              <a:ext uri="{28A0092B-C50C-407E-A947-70E740481C1C}">
                <a14:useLocalDpi xmlns:a14="http://schemas.microsoft.com/office/drawing/2010/main" val="0"/>
              </a:ext>
            </a:extLst>
          </a:blip>
          <a:srcRect l="18785" t="11019" r="15466" b="9839"/>
          <a:stretch/>
        </p:blipFill>
        <p:spPr bwMode="auto">
          <a:xfrm>
            <a:off x="6646352" y="4133465"/>
            <a:ext cx="288033" cy="237921"/>
          </a:xfrm>
          <a:prstGeom prst="rect">
            <a:avLst/>
          </a:prstGeom>
          <a:blipFill dpi="0" rotWithShape="1">
            <a:blip r:embed="rId7"/>
            <a:srcRect/>
            <a:tile tx="0" ty="0" sx="100000" sy="100000" flip="none" algn="tl"/>
          </a:blipFill>
          <a:ln>
            <a:noFill/>
          </a:ln>
        </p:spPr>
      </p:pic>
      <p:pic>
        <p:nvPicPr>
          <p:cNvPr id="3" name="Audio 2">
            <a:hlinkClick r:id="" action="ppaction://media"/>
            <a:extLst>
              <a:ext uri="{FF2B5EF4-FFF2-40B4-BE49-F238E27FC236}">
                <a16:creationId xmlns:a16="http://schemas.microsoft.com/office/drawing/2014/main" id="{7D556F37-D9C4-4C25-A6DE-6FD2D3A4633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8213454"/>
      </p:ext>
    </p:extLst>
  </p:cSld>
  <p:clrMapOvr>
    <a:masterClrMapping/>
  </p:clrMapOvr>
  <mc:AlternateContent xmlns:mc="http://schemas.openxmlformats.org/markup-compatibility/2006">
    <mc:Choice xmlns:p14="http://schemas.microsoft.com/office/powerpoint/2010/main" Requires="p14">
      <p:transition spd="slow" p14:dur="2000" advTm="64123"/>
    </mc:Choice>
    <mc:Fallback>
      <p:transition spd="slow" advTm="64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786199"/>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r>
              <a:rPr lang="en-GB" sz="3600" b="1" dirty="0">
                <a:solidFill>
                  <a:schemeClr val="tx1">
                    <a:lumMod val="50000"/>
                    <a:lumOff val="50000"/>
                  </a:schemeClr>
                </a:solidFill>
              </a:rPr>
              <a:t>Atoms and nuclear radiation</a:t>
            </a:r>
            <a:r>
              <a:rPr lang="en-GB" sz="2800" b="1" dirty="0">
                <a:solidFill>
                  <a:schemeClr val="tx1">
                    <a:lumMod val="50000"/>
                    <a:lumOff val="50000"/>
                  </a:schemeClr>
                </a:solidFill>
              </a:rPr>
              <a:t> </a:t>
            </a:r>
          </a:p>
          <a:p>
            <a:endParaRPr lang="en-GB" sz="2800" b="1" dirty="0">
              <a:solidFill>
                <a:schemeClr val="tx1">
                  <a:lumMod val="50000"/>
                  <a:lumOff val="50000"/>
                </a:schemeClr>
              </a:solidFill>
            </a:endParaRPr>
          </a:p>
          <a:p>
            <a:pPr marL="457200" indent="-457200">
              <a:buFont typeface="Arial" charset="0"/>
              <a:buChar char="•"/>
            </a:pPr>
            <a:r>
              <a:rPr lang="en-US" sz="2400" b="1" dirty="0">
                <a:solidFill>
                  <a:schemeClr val="tx1">
                    <a:lumMod val="50000"/>
                    <a:lumOff val="50000"/>
                  </a:schemeClr>
                </a:solidFill>
              </a:rPr>
              <a:t>Radioactive decay and nuclear radiation</a:t>
            </a:r>
          </a:p>
          <a:p>
            <a:pPr marL="457200" indent="-457200">
              <a:buFont typeface="Arial" charset="0"/>
              <a:buChar char="•"/>
            </a:pPr>
            <a:r>
              <a:rPr lang="en-US" sz="2400" b="1" dirty="0">
                <a:solidFill>
                  <a:schemeClr val="tx1">
                    <a:lumMod val="50000"/>
                    <a:lumOff val="50000"/>
                  </a:schemeClr>
                </a:solidFill>
              </a:rPr>
              <a:t>Nuclear equations</a:t>
            </a:r>
          </a:p>
          <a:p>
            <a:pPr marL="457200" indent="-457200">
              <a:buFont typeface="Arial" charset="0"/>
              <a:buChar char="•"/>
            </a:pPr>
            <a:r>
              <a:rPr lang="en-US" sz="2400" b="1" dirty="0">
                <a:solidFill>
                  <a:schemeClr val="tx1">
                    <a:lumMod val="50000"/>
                    <a:lumOff val="50000"/>
                  </a:schemeClr>
                </a:solidFill>
              </a:rPr>
              <a:t>Half life and the random nature of radioactive decay</a:t>
            </a:r>
          </a:p>
          <a:p>
            <a:pPr marL="457200" indent="-457200">
              <a:buFont typeface="Arial" charset="0"/>
              <a:buChar char="•"/>
            </a:pPr>
            <a:r>
              <a:rPr lang="en-US" sz="2400" b="1" dirty="0">
                <a:solidFill>
                  <a:schemeClr val="tx1">
                    <a:lumMod val="50000"/>
                    <a:lumOff val="50000"/>
                  </a:schemeClr>
                </a:solidFill>
              </a:rPr>
              <a:t>Radioactive contamination</a:t>
            </a:r>
            <a:endParaRPr lang="en-GB" sz="2400" dirty="0"/>
          </a:p>
          <a:p>
            <a:endParaRPr lang="en-GB" dirty="0"/>
          </a:p>
          <a:p>
            <a:endParaRPr lang="en-GB" dirty="0"/>
          </a:p>
        </p:txBody>
      </p:sp>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4149587" y="802524"/>
            <a:ext cx="4914900" cy="5638800"/>
          </a:xfrm>
          <a:prstGeom prst="rect">
            <a:avLst/>
          </a:prstGeom>
        </p:spPr>
      </p:pic>
      <p:pic>
        <p:nvPicPr>
          <p:cNvPr id="2" name="Audio 1">
            <a:hlinkClick r:id="" action="ppaction://media"/>
            <a:extLst>
              <a:ext uri="{FF2B5EF4-FFF2-40B4-BE49-F238E27FC236}">
                <a16:creationId xmlns:a16="http://schemas.microsoft.com/office/drawing/2014/main" id="{1B3B01F7-DC28-490C-8CAA-D3D07B7D04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4752612"/>
      </p:ext>
    </p:extLst>
  </p:cSld>
  <p:clrMapOvr>
    <a:masterClrMapping/>
  </p:clrMapOvr>
  <mc:AlternateContent xmlns:mc="http://schemas.openxmlformats.org/markup-compatibility/2006">
    <mc:Choice xmlns:p14="http://schemas.microsoft.com/office/powerpoint/2010/main" Requires="p14">
      <p:transition spd="slow" p14:dur="2000" advTm="33715"/>
    </mc:Choice>
    <mc:Fallback>
      <p:transition spd="slow" advTm="33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22696" y="675435"/>
            <a:ext cx="4572000" cy="6186309"/>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endParaRPr lang="en-GB" dirty="0"/>
          </a:p>
          <a:p>
            <a:r>
              <a:rPr lang="en-GB" sz="3600" b="1" dirty="0">
                <a:solidFill>
                  <a:schemeClr val="tx1">
                    <a:lumMod val="50000"/>
                    <a:lumOff val="50000"/>
                  </a:schemeClr>
                </a:solidFill>
              </a:rPr>
              <a:t>Atoms and isotopes</a:t>
            </a:r>
          </a:p>
          <a:p>
            <a:pPr marL="457200" indent="-457200">
              <a:lnSpc>
                <a:spcPct val="150000"/>
              </a:lnSpc>
              <a:buFont typeface="Arial" charset="0"/>
              <a:buChar char="•"/>
            </a:pPr>
            <a:r>
              <a:rPr lang="en-GB" sz="2400" b="1" dirty="0">
                <a:solidFill>
                  <a:schemeClr val="tx1">
                    <a:lumMod val="50000"/>
                    <a:lumOff val="50000"/>
                  </a:schemeClr>
                </a:solidFill>
              </a:rPr>
              <a:t>Structure of an atom</a:t>
            </a:r>
          </a:p>
          <a:p>
            <a:pPr marL="457200" indent="-457200">
              <a:lnSpc>
                <a:spcPct val="150000"/>
              </a:lnSpc>
              <a:buFont typeface="Arial" charset="0"/>
              <a:buChar char="•"/>
            </a:pPr>
            <a:r>
              <a:rPr lang="en-GB" sz="2400" b="1" dirty="0">
                <a:solidFill>
                  <a:schemeClr val="tx1">
                    <a:lumMod val="50000"/>
                    <a:lumOff val="50000"/>
                  </a:schemeClr>
                </a:solidFill>
              </a:rPr>
              <a:t>Mass number, atomic number </a:t>
            </a:r>
          </a:p>
          <a:p>
            <a:pPr>
              <a:lnSpc>
                <a:spcPct val="150000"/>
              </a:lnSpc>
            </a:pPr>
            <a:r>
              <a:rPr lang="en-GB" sz="2400" b="1" dirty="0">
                <a:solidFill>
                  <a:schemeClr val="tx1">
                    <a:lumMod val="50000"/>
                    <a:lumOff val="50000"/>
                  </a:schemeClr>
                </a:solidFill>
              </a:rPr>
              <a:t>      and isotopes</a:t>
            </a:r>
          </a:p>
          <a:p>
            <a:pPr marL="342900" indent="-342900">
              <a:lnSpc>
                <a:spcPct val="150000"/>
              </a:lnSpc>
              <a:buFont typeface="Arial" panose="020B0604020202020204" pitchFamily="34" charset="0"/>
              <a:buChar char="•"/>
            </a:pPr>
            <a:r>
              <a:rPr lang="en-GB" sz="2400" b="1" dirty="0">
                <a:solidFill>
                  <a:schemeClr val="tx1">
                    <a:lumMod val="50000"/>
                    <a:lumOff val="50000"/>
                  </a:schemeClr>
                </a:solidFill>
              </a:rPr>
              <a:t> Development of the model of</a:t>
            </a:r>
          </a:p>
          <a:p>
            <a:pPr>
              <a:lnSpc>
                <a:spcPct val="150000"/>
              </a:lnSpc>
            </a:pPr>
            <a:r>
              <a:rPr lang="en-GB" sz="2400" b="1" dirty="0">
                <a:solidFill>
                  <a:schemeClr val="tx1">
                    <a:lumMod val="50000"/>
                    <a:lumOff val="50000"/>
                  </a:schemeClr>
                </a:solidFill>
              </a:rPr>
              <a:t>      the atom.</a:t>
            </a:r>
          </a:p>
          <a:p>
            <a:endParaRPr lang="en-GB" dirty="0"/>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4192288" y="520983"/>
            <a:ext cx="5024310" cy="5877272"/>
          </a:xfrm>
          <a:prstGeom prst="rect">
            <a:avLst/>
          </a:prstGeom>
        </p:spPr>
      </p:pic>
    </p:spTree>
    <p:extLst>
      <p:ext uri="{BB962C8B-B14F-4D97-AF65-F5344CB8AC3E}">
        <p14:creationId xmlns:p14="http://schemas.microsoft.com/office/powerpoint/2010/main" val="632385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3832"/>
            <a:ext cx="6588223" cy="657041"/>
          </a:xfrm>
        </p:spPr>
        <p:txBody>
          <a:bodyPr>
            <a:noAutofit/>
          </a:bodyPr>
          <a:lstStyle/>
          <a:p>
            <a:pPr marL="342900" lvl="1" algn="l" defTabSz="342900" rtl="0">
              <a:spcBef>
                <a:spcPct val="20000"/>
              </a:spcBef>
            </a:pPr>
            <a:r>
              <a:rPr lang="en-US" sz="2400" b="1" dirty="0">
                <a:solidFill>
                  <a:schemeClr val="accent6"/>
                </a:solidFill>
              </a:rPr>
              <a:t>Atoms and nuclear radiation – </a:t>
            </a:r>
            <a:r>
              <a:rPr lang="en-US" sz="2400" b="1" dirty="0">
                <a:solidFill>
                  <a:schemeClr val="tx1"/>
                </a:solidFill>
              </a:rPr>
              <a:t>Question</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3" name="TextBox 2">
            <a:extLst>
              <a:ext uri="{FF2B5EF4-FFF2-40B4-BE49-F238E27FC236}">
                <a16:creationId xmlns:a16="http://schemas.microsoft.com/office/drawing/2014/main" id="{38586B65-8BDC-44D7-A077-5001D66FC2F8}"/>
              </a:ext>
            </a:extLst>
          </p:cNvPr>
          <p:cNvSpPr txBox="1"/>
          <p:nvPr/>
        </p:nvSpPr>
        <p:spPr>
          <a:xfrm>
            <a:off x="172795" y="802524"/>
            <a:ext cx="8671385" cy="3416320"/>
          </a:xfrm>
          <a:prstGeom prst="rect">
            <a:avLst/>
          </a:prstGeom>
          <a:noFill/>
        </p:spPr>
        <p:txBody>
          <a:bodyPr wrap="square" rtlCol="0">
            <a:spAutoFit/>
          </a:bodyPr>
          <a:lstStyle/>
          <a:p>
            <a:pPr marL="457200" indent="-457200">
              <a:buFont typeface="+mj-lt"/>
              <a:buAutoNum type="arabicPeriod"/>
            </a:pPr>
            <a:r>
              <a:rPr lang="en-GB" sz="2400" dirty="0"/>
              <a:t>Which part of an atom is involved with radioactive decay?</a:t>
            </a:r>
          </a:p>
          <a:p>
            <a:r>
              <a:rPr lang="en-GB" sz="2400" dirty="0"/>
              <a:t>       </a:t>
            </a:r>
            <a:r>
              <a:rPr lang="en-GB" sz="2400" b="1" dirty="0">
                <a:solidFill>
                  <a:srgbClr val="00B050"/>
                </a:solidFill>
              </a:rPr>
              <a:t> </a:t>
            </a:r>
          </a:p>
          <a:p>
            <a:pPr marL="457200" indent="-457200">
              <a:buAutoNum type="arabicPeriod" startAt="2"/>
            </a:pPr>
            <a:r>
              <a:rPr lang="en-GB" sz="2400" dirty="0"/>
              <a:t>Explain the meaning of the term activity, as applied to</a:t>
            </a:r>
          </a:p>
          <a:p>
            <a:r>
              <a:rPr lang="en-GB" sz="2400" dirty="0"/>
              <a:t>       radioactive materials and state the units of activity.</a:t>
            </a:r>
          </a:p>
          <a:p>
            <a:r>
              <a:rPr lang="en-GB" sz="2400" dirty="0"/>
              <a:t>        </a:t>
            </a:r>
            <a:r>
              <a:rPr lang="en-GB" sz="2400" b="1" dirty="0">
                <a:solidFill>
                  <a:srgbClr val="00B050"/>
                </a:solidFill>
              </a:rPr>
              <a:t> </a:t>
            </a:r>
          </a:p>
          <a:p>
            <a:r>
              <a:rPr lang="en-GB" sz="2400" dirty="0"/>
              <a:t>3.    What is meant by the term “count rate”?</a:t>
            </a:r>
          </a:p>
          <a:p>
            <a:r>
              <a:rPr lang="en-GB" sz="2400" dirty="0"/>
              <a:t>        </a:t>
            </a:r>
            <a:r>
              <a:rPr lang="en-GB" sz="2400" b="1" dirty="0">
                <a:solidFill>
                  <a:srgbClr val="00B050"/>
                </a:solidFill>
              </a:rPr>
              <a:t> </a:t>
            </a:r>
          </a:p>
          <a:p>
            <a:pPr marL="457200" indent="-457200">
              <a:buAutoNum type="arabicPeriod" startAt="4"/>
            </a:pPr>
            <a:r>
              <a:rPr lang="en-GB" sz="2400" dirty="0"/>
              <a:t>Copy and complete the table to show the nature of alpha, beta</a:t>
            </a:r>
          </a:p>
          <a:p>
            <a:r>
              <a:rPr lang="en-GB" sz="2400" dirty="0"/>
              <a:t>       and gamma radiations.</a:t>
            </a:r>
          </a:p>
        </p:txBody>
      </p:sp>
      <p:graphicFrame>
        <p:nvGraphicFramePr>
          <p:cNvPr id="5" name="Table 4">
            <a:extLst>
              <a:ext uri="{FF2B5EF4-FFF2-40B4-BE49-F238E27FC236}">
                <a16:creationId xmlns:a16="http://schemas.microsoft.com/office/drawing/2014/main" id="{3D7346F9-D427-4374-8B72-24AEAC45375C}"/>
              </a:ext>
            </a:extLst>
          </p:cNvPr>
          <p:cNvGraphicFramePr>
            <a:graphicFrameLocks noGrp="1"/>
          </p:cNvGraphicFramePr>
          <p:nvPr>
            <p:extLst>
              <p:ext uri="{D42A27DB-BD31-4B8C-83A1-F6EECF244321}">
                <p14:modId xmlns:p14="http://schemas.microsoft.com/office/powerpoint/2010/main" val="771511019"/>
              </p:ext>
            </p:extLst>
          </p:nvPr>
        </p:nvGraphicFramePr>
        <p:xfrm>
          <a:off x="1763688" y="4359076"/>
          <a:ext cx="6096000" cy="19253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717090569"/>
                    </a:ext>
                  </a:extLst>
                </a:gridCol>
                <a:gridCol w="1524000">
                  <a:extLst>
                    <a:ext uri="{9D8B030D-6E8A-4147-A177-3AD203B41FA5}">
                      <a16:colId xmlns:a16="http://schemas.microsoft.com/office/drawing/2014/main" val="2739244933"/>
                    </a:ext>
                  </a:extLst>
                </a:gridCol>
                <a:gridCol w="1632520">
                  <a:extLst>
                    <a:ext uri="{9D8B030D-6E8A-4147-A177-3AD203B41FA5}">
                      <a16:colId xmlns:a16="http://schemas.microsoft.com/office/drawing/2014/main" val="1223952569"/>
                    </a:ext>
                  </a:extLst>
                </a:gridCol>
                <a:gridCol w="1415480">
                  <a:extLst>
                    <a:ext uri="{9D8B030D-6E8A-4147-A177-3AD203B41FA5}">
                      <a16:colId xmlns:a16="http://schemas.microsoft.com/office/drawing/2014/main" val="1583051335"/>
                    </a:ext>
                  </a:extLst>
                </a:gridCol>
              </a:tblGrid>
              <a:tr h="370840">
                <a:tc>
                  <a:txBody>
                    <a:bodyPr/>
                    <a:lstStyle/>
                    <a:p>
                      <a:pPr algn="ctr"/>
                      <a:r>
                        <a:rPr lang="en-GB" sz="1600" dirty="0">
                          <a:solidFill>
                            <a:schemeClr val="tx1"/>
                          </a:solidFill>
                        </a:rPr>
                        <a:t>Radiation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dirty="0">
                          <a:solidFill>
                            <a:schemeClr val="tx1"/>
                          </a:solidFill>
                        </a:rPr>
                        <a:t>Symbol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dirty="0">
                          <a:solidFill>
                            <a:schemeClr val="tx1"/>
                          </a:solidFill>
                        </a:rPr>
                        <a:t>Composition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dirty="0">
                          <a:solidFill>
                            <a:schemeClr val="tx1"/>
                          </a:solidFill>
                        </a:rPr>
                        <a:t>Electrical charge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9603458"/>
                  </a:ext>
                </a:extLst>
              </a:tr>
              <a:tr h="370840">
                <a:tc>
                  <a:txBody>
                    <a:bodyPr/>
                    <a:lstStyle/>
                    <a:p>
                      <a:pPr algn="ctr"/>
                      <a:r>
                        <a:rPr lang="en-GB" sz="1600" b="1" dirty="0"/>
                        <a:t>Beta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1800" b="1" dirty="0">
                          <a:solidFill>
                            <a:schemeClr val="tx1"/>
                          </a:solidFill>
                        </a:rPr>
                        <a:t>β</a:t>
                      </a:r>
                      <a:endParaRPr lang="en-GB" sz="1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solidFill>
                            <a:schemeClr val="tx1"/>
                          </a:solidFill>
                        </a:rPr>
                        <a:t>   </a:t>
                      </a:r>
                      <a:endParaRPr lang="en-GB" sz="16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solidFill>
                            <a:schemeClr val="tx1"/>
                          </a:solidFill>
                        </a:rPr>
                        <a:t>           </a:t>
                      </a:r>
                      <a:endParaRPr lang="en-GB" sz="16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9993054"/>
                  </a:ext>
                </a:extLst>
              </a:tr>
              <a:tr h="370840">
                <a:tc>
                  <a:txBody>
                    <a:bodyPr/>
                    <a:lstStyle/>
                    <a:p>
                      <a:pPr algn="ctr"/>
                      <a:r>
                        <a:rPr lang="en-GB" sz="1600" b="1" dirty="0"/>
                        <a:t>Gamma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1" dirty="0">
                        <a:solidFill>
                          <a:srgbClr val="00B05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Electromagnetic wave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rgbClr val="00B050"/>
                          </a:solidFill>
                        </a:rPr>
                        <a:t>  </a:t>
                      </a:r>
                      <a:r>
                        <a:rPr lang="en-GB" sz="1600"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4322100"/>
                  </a:ext>
                </a:extLst>
              </a:tr>
              <a:tr h="370840">
                <a:tc>
                  <a:txBody>
                    <a:bodyPr/>
                    <a:lstStyle/>
                    <a:p>
                      <a:pPr algn="ctr"/>
                      <a:r>
                        <a:rPr lang="en-GB" sz="1600" b="1" dirty="0"/>
                        <a:t>Alpha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1" dirty="0">
                        <a:solidFill>
                          <a:srgbClr val="00B05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b="1" dirty="0">
                        <a:solidFill>
                          <a:srgbClr val="00B14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850693"/>
                  </a:ext>
                </a:extLst>
              </a:tr>
            </a:tbl>
          </a:graphicData>
        </a:graphic>
      </p:graphicFrame>
    </p:spTree>
    <p:extLst>
      <p:ext uri="{BB962C8B-B14F-4D97-AF65-F5344CB8AC3E}">
        <p14:creationId xmlns:p14="http://schemas.microsoft.com/office/powerpoint/2010/main" val="1445804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3832"/>
            <a:ext cx="6588223" cy="657041"/>
          </a:xfrm>
        </p:spPr>
        <p:txBody>
          <a:bodyPr>
            <a:noAutofit/>
          </a:bodyPr>
          <a:lstStyle/>
          <a:p>
            <a:pPr marL="342900" lvl="1" algn="l" defTabSz="342900" rtl="0">
              <a:spcBef>
                <a:spcPct val="20000"/>
              </a:spcBef>
            </a:pPr>
            <a:r>
              <a:rPr lang="en-US" sz="2400" b="1" dirty="0">
                <a:solidFill>
                  <a:schemeClr val="accent6"/>
                </a:solidFill>
              </a:rPr>
              <a:t>Atoms and nuclear radiation – </a:t>
            </a:r>
            <a:r>
              <a:rPr lang="en-US" sz="2400" b="1" dirty="0">
                <a:solidFill>
                  <a:schemeClr val="tx1"/>
                </a:solidFill>
              </a:rPr>
              <a:t>Question</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3" name="TextBox 2">
            <a:extLst>
              <a:ext uri="{FF2B5EF4-FFF2-40B4-BE49-F238E27FC236}">
                <a16:creationId xmlns:a16="http://schemas.microsoft.com/office/drawing/2014/main" id="{447DD749-2B9B-4473-8C83-9E5DBBCE8EFF}"/>
              </a:ext>
            </a:extLst>
          </p:cNvPr>
          <p:cNvSpPr txBox="1"/>
          <p:nvPr/>
        </p:nvSpPr>
        <p:spPr>
          <a:xfrm>
            <a:off x="200303" y="767815"/>
            <a:ext cx="8743393" cy="4893647"/>
          </a:xfrm>
          <a:prstGeom prst="rect">
            <a:avLst/>
          </a:prstGeom>
          <a:noFill/>
        </p:spPr>
        <p:txBody>
          <a:bodyPr wrap="square" rtlCol="0">
            <a:spAutoFit/>
          </a:bodyPr>
          <a:lstStyle/>
          <a:p>
            <a:pPr marL="457200" indent="-457200">
              <a:buFont typeface="+mj-lt"/>
              <a:buAutoNum type="arabicPeriod" startAt="5"/>
            </a:pPr>
            <a:r>
              <a:rPr lang="en-GB" sz="2400" dirty="0"/>
              <a:t>A piece of radioactive rock shows a reading of 350 counts/min. When covered in aluminium foil, this drops down to 4 counts/min. Explain which type of radiation this rock is emitting.</a:t>
            </a:r>
          </a:p>
          <a:p>
            <a:pPr marL="457200" indent="-457200">
              <a:buFont typeface="+mj-lt"/>
              <a:buAutoNum type="arabicPeriod" startAt="5"/>
            </a:pPr>
            <a:endParaRPr lang="en-GB" sz="2400" dirty="0"/>
          </a:p>
          <a:p>
            <a:pPr marL="457200" indent="-457200">
              <a:buFont typeface="+mj-lt"/>
              <a:buAutoNum type="arabicPeriod" startAt="5"/>
            </a:pPr>
            <a:r>
              <a:rPr lang="en-GB" sz="2400" dirty="0"/>
              <a:t>Radioactive emissions are often described as ionising radiations. What does this mean?</a:t>
            </a:r>
          </a:p>
          <a:p>
            <a:pPr marL="457200" indent="-457200">
              <a:buFont typeface="+mj-lt"/>
              <a:buAutoNum type="arabicPeriod" startAt="5"/>
            </a:pPr>
            <a:endParaRPr lang="en-GB" sz="2400" dirty="0"/>
          </a:p>
          <a:p>
            <a:pPr marL="457200" indent="-457200">
              <a:buFont typeface="+mj-lt"/>
              <a:buAutoNum type="arabicPeriod" startAt="5"/>
            </a:pPr>
            <a:r>
              <a:rPr lang="en-GB" sz="2400" dirty="0"/>
              <a:t>Smoke detectors use americium-241 which is an alpha emitter. Explain why an alpha source is used in these detectors.</a:t>
            </a:r>
          </a:p>
          <a:p>
            <a:pPr marL="457200" indent="-457200">
              <a:buFont typeface="+mj-lt"/>
              <a:buAutoNum type="arabicPeriod" startAt="5"/>
            </a:pPr>
            <a:endParaRPr lang="en-GB" sz="2400" dirty="0"/>
          </a:p>
          <a:p>
            <a:pPr marL="457200" indent="-457200">
              <a:buFont typeface="+mj-lt"/>
              <a:buAutoNum type="arabicPeriod" startAt="5"/>
            </a:pPr>
            <a:r>
              <a:rPr lang="en-GB" sz="2400" dirty="0"/>
              <a:t>Why is an alpha particle often described as a helium nuclei?</a:t>
            </a:r>
          </a:p>
          <a:p>
            <a:pPr marL="457200" indent="-457200">
              <a:buFont typeface="+mj-lt"/>
              <a:buAutoNum type="arabicPeriod" startAt="5"/>
            </a:pPr>
            <a:endParaRPr lang="en-GB" sz="2400" dirty="0"/>
          </a:p>
          <a:p>
            <a:pPr marL="457200" indent="-457200">
              <a:buFont typeface="+mj-lt"/>
              <a:buAutoNum type="arabicPeriod" startAt="5"/>
            </a:pPr>
            <a:r>
              <a:rPr lang="en-GB" sz="2400" dirty="0"/>
              <a:t>Complete the nuclear equation for the beta decay of carbon.</a:t>
            </a:r>
          </a:p>
        </p:txBody>
      </p:sp>
      <p:sp>
        <p:nvSpPr>
          <p:cNvPr id="11" name="Rectangle 4">
            <a:extLst>
              <a:ext uri="{FF2B5EF4-FFF2-40B4-BE49-F238E27FC236}">
                <a16:creationId xmlns:a16="http://schemas.microsoft.com/office/drawing/2014/main" id="{9A303B65-5F81-4C20-ADC6-584952A54CD4}"/>
              </a:ext>
            </a:extLst>
          </p:cNvPr>
          <p:cNvSpPr>
            <a:spLocks noChangeArrowheads="1"/>
          </p:cNvSpPr>
          <p:nvPr/>
        </p:nvSpPr>
        <p:spPr bwMode="auto">
          <a:xfrm>
            <a:off x="142457" y="-127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5">
            <a:extLst>
              <a:ext uri="{FF2B5EF4-FFF2-40B4-BE49-F238E27FC236}">
                <a16:creationId xmlns:a16="http://schemas.microsoft.com/office/drawing/2014/main" id="{92DBAE58-9581-44BC-8C1E-0D5CC986E4A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Rectangle 6">
            <a:extLst>
              <a:ext uri="{FF2B5EF4-FFF2-40B4-BE49-F238E27FC236}">
                <a16:creationId xmlns:a16="http://schemas.microsoft.com/office/drawing/2014/main" id="{68833BD0-D49F-41DB-A367-0C46DBF35A4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7">
            <a:extLst>
              <a:ext uri="{FF2B5EF4-FFF2-40B4-BE49-F238E27FC236}">
                <a16:creationId xmlns:a16="http://schemas.microsoft.com/office/drawing/2014/main" id="{8822AE08-D832-4E6B-9BBF-FD822819F5FF}"/>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8">
            <a:extLst>
              <a:ext uri="{FF2B5EF4-FFF2-40B4-BE49-F238E27FC236}">
                <a16:creationId xmlns:a16="http://schemas.microsoft.com/office/drawing/2014/main" id="{6AABC20C-19D5-4BFE-BBEF-2E0F5DC09B12}"/>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Rectangle 9">
            <a:extLst>
              <a:ext uri="{FF2B5EF4-FFF2-40B4-BE49-F238E27FC236}">
                <a16:creationId xmlns:a16="http://schemas.microsoft.com/office/drawing/2014/main" id="{60FDB7B5-95EE-4800-B29D-6F57DA91180A}"/>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9" name="Picture 18" descr="Image result for nuclear equation worksheet">
            <a:extLst>
              <a:ext uri="{FF2B5EF4-FFF2-40B4-BE49-F238E27FC236}">
                <a16:creationId xmlns:a16="http://schemas.microsoft.com/office/drawing/2014/main" id="{08B0F621-0E3C-4928-9CA8-5DA2BCBDF272}"/>
              </a:ext>
            </a:extLst>
          </p:cNvPr>
          <p:cNvPicPr/>
          <p:nvPr/>
        </p:nvPicPr>
        <p:blipFill rotWithShape="1">
          <a:blip r:embed="rId2">
            <a:extLst>
              <a:ext uri="{28A0092B-C50C-407E-A947-70E740481C1C}">
                <a14:useLocalDpi xmlns:a14="http://schemas.microsoft.com/office/drawing/2010/main" val="0"/>
              </a:ext>
            </a:extLst>
          </a:blip>
          <a:srcRect l="10969" t="58494" r="26378" b="17797"/>
          <a:stretch/>
        </p:blipFill>
        <p:spPr bwMode="auto">
          <a:xfrm>
            <a:off x="2499810" y="5615381"/>
            <a:ext cx="3340670" cy="7432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9522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3832"/>
            <a:ext cx="6588223" cy="657041"/>
          </a:xfrm>
        </p:spPr>
        <p:txBody>
          <a:bodyPr>
            <a:noAutofit/>
          </a:bodyPr>
          <a:lstStyle/>
          <a:p>
            <a:pPr marL="342900" lvl="1" algn="l" defTabSz="342900" rtl="0">
              <a:spcBef>
                <a:spcPct val="20000"/>
              </a:spcBef>
            </a:pPr>
            <a:r>
              <a:rPr lang="en-US" sz="2400" b="1" dirty="0">
                <a:solidFill>
                  <a:schemeClr val="accent6"/>
                </a:solidFill>
              </a:rPr>
              <a:t>Atoms and nuclear radiation – </a:t>
            </a:r>
            <a:r>
              <a:rPr lang="en-US" sz="2400" b="1" dirty="0">
                <a:solidFill>
                  <a:schemeClr val="tx1"/>
                </a:solidFill>
              </a:rPr>
              <a:t>Question</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5"/>
            <a:ext cx="8915400" cy="44986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a:extLst>
              <a:ext uri="{FF2B5EF4-FFF2-40B4-BE49-F238E27FC236}">
                <a16:creationId xmlns:a16="http://schemas.microsoft.com/office/drawing/2014/main" id="{6A49B11E-F203-4859-BB5A-86485CF0C1CC}"/>
              </a:ext>
            </a:extLst>
          </p:cNvPr>
          <p:cNvSpPr txBox="1"/>
          <p:nvPr/>
        </p:nvSpPr>
        <p:spPr>
          <a:xfrm>
            <a:off x="149087" y="1052736"/>
            <a:ext cx="8527369" cy="5262979"/>
          </a:xfrm>
          <a:prstGeom prst="rect">
            <a:avLst/>
          </a:prstGeom>
          <a:noFill/>
        </p:spPr>
        <p:txBody>
          <a:bodyPr wrap="square" rtlCol="0">
            <a:spAutoFit/>
          </a:bodyPr>
          <a:lstStyle/>
          <a:p>
            <a:pPr marL="457200" indent="-457200">
              <a:buFont typeface="+mj-lt"/>
              <a:buAutoNum type="arabicPeriod" startAt="10"/>
            </a:pPr>
            <a:r>
              <a:rPr lang="en-GB" sz="2400" dirty="0"/>
              <a:t>Uranium-235 undergoes an alpha decay to produce thorium-231. (atomic number of uranium is 92). Complete the nuclear equation for this process. </a:t>
            </a:r>
          </a:p>
          <a:p>
            <a:pPr marL="457200" indent="-457200">
              <a:buFont typeface="+mj-lt"/>
              <a:buAutoNum type="arabicPeriod" startAt="10"/>
            </a:pPr>
            <a:endParaRPr lang="en-GB" sz="2400" dirty="0"/>
          </a:p>
          <a:p>
            <a:pPr marL="457200" indent="-457200">
              <a:buFont typeface="+mj-lt"/>
              <a:buAutoNum type="arabicPeriod" startAt="10"/>
            </a:pPr>
            <a:r>
              <a:rPr lang="en-GB" sz="2400" dirty="0"/>
              <a:t>When iodine 131 decays, there is no mass change in the nucleus and no new products formed. What type of radioactive emission is this?  </a:t>
            </a:r>
          </a:p>
          <a:p>
            <a:pPr marL="457200" indent="-457200">
              <a:buFont typeface="+mj-lt"/>
              <a:buAutoNum type="arabicPeriod" startAt="10"/>
            </a:pPr>
            <a:endParaRPr lang="en-GB" sz="2400" dirty="0"/>
          </a:p>
          <a:p>
            <a:pPr marL="457200" indent="-457200">
              <a:buFont typeface="+mj-lt"/>
              <a:buAutoNum type="arabicPeriod" startAt="10"/>
            </a:pPr>
            <a:r>
              <a:rPr lang="en-GB" sz="2400" dirty="0"/>
              <a:t>Explain what is meant by the term “half life”.</a:t>
            </a:r>
          </a:p>
          <a:p>
            <a:pPr marL="457200" indent="-457200">
              <a:buFont typeface="+mj-lt"/>
              <a:buAutoNum type="arabicPeriod" startAt="10"/>
            </a:pPr>
            <a:endParaRPr lang="en-GB" sz="2400" dirty="0"/>
          </a:p>
          <a:p>
            <a:pPr marL="457200" indent="-457200">
              <a:buFont typeface="+mj-lt"/>
              <a:buAutoNum type="arabicPeriod" startAt="10"/>
            </a:pPr>
            <a:r>
              <a:rPr lang="en-GB" sz="2400" dirty="0"/>
              <a:t>A radioactive sample reduces its count rate from 240 counts/min to 30 counts/min over a period of 60 hours what is its half life?</a:t>
            </a:r>
          </a:p>
          <a:p>
            <a:r>
              <a:rPr lang="en-GB" sz="2400" dirty="0"/>
              <a:t>		</a:t>
            </a:r>
          </a:p>
        </p:txBody>
      </p:sp>
    </p:spTree>
    <p:extLst>
      <p:ext uri="{BB962C8B-B14F-4D97-AF65-F5344CB8AC3E}">
        <p14:creationId xmlns:p14="http://schemas.microsoft.com/office/powerpoint/2010/main" val="2011412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3832"/>
            <a:ext cx="6588223" cy="657041"/>
          </a:xfrm>
        </p:spPr>
        <p:txBody>
          <a:bodyPr>
            <a:noAutofit/>
          </a:bodyPr>
          <a:lstStyle/>
          <a:p>
            <a:pPr marL="342900" lvl="1" algn="l" defTabSz="342900" rtl="0">
              <a:spcBef>
                <a:spcPct val="20000"/>
              </a:spcBef>
            </a:pPr>
            <a:r>
              <a:rPr lang="en-US" sz="2400" b="1" dirty="0">
                <a:solidFill>
                  <a:schemeClr val="accent6"/>
                </a:solidFill>
              </a:rPr>
              <a:t>Atoms and nuclear radiation – </a:t>
            </a:r>
            <a:r>
              <a:rPr lang="en-US" sz="2400" b="1" dirty="0">
                <a:solidFill>
                  <a:schemeClr val="tx1"/>
                </a:solidFill>
              </a:rPr>
              <a:t>Question</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5"/>
            <a:ext cx="8915400" cy="44986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a:extLst>
              <a:ext uri="{FF2B5EF4-FFF2-40B4-BE49-F238E27FC236}">
                <a16:creationId xmlns:a16="http://schemas.microsoft.com/office/drawing/2014/main" id="{6A49B11E-F203-4859-BB5A-86485CF0C1CC}"/>
              </a:ext>
            </a:extLst>
          </p:cNvPr>
          <p:cNvSpPr txBox="1"/>
          <p:nvPr/>
        </p:nvSpPr>
        <p:spPr>
          <a:xfrm>
            <a:off x="149087" y="1052736"/>
            <a:ext cx="8527369" cy="4154984"/>
          </a:xfrm>
          <a:prstGeom prst="rect">
            <a:avLst/>
          </a:prstGeom>
          <a:noFill/>
        </p:spPr>
        <p:txBody>
          <a:bodyPr wrap="square" rtlCol="0">
            <a:spAutoFit/>
          </a:bodyPr>
          <a:lstStyle/>
          <a:p>
            <a:pPr marL="457200" indent="-457200">
              <a:buFont typeface="+mj-lt"/>
              <a:buAutoNum type="arabicPeriod" startAt="14"/>
            </a:pPr>
            <a:r>
              <a:rPr lang="en-GB" sz="2400" dirty="0"/>
              <a:t>Use the decay curve below to work out the half-life of the isotope.</a:t>
            </a:r>
          </a:p>
          <a:p>
            <a:pPr marL="457200" indent="-457200">
              <a:buFont typeface="+mj-lt"/>
              <a:buAutoNum type="arabicPeriod" startAt="14"/>
            </a:pPr>
            <a:endParaRPr lang="en-GB" sz="2400" dirty="0"/>
          </a:p>
          <a:p>
            <a:pPr marL="457200" indent="-457200">
              <a:buFont typeface="+mj-lt"/>
              <a:buAutoNum type="arabicPeriod" startAt="14"/>
            </a:pPr>
            <a:endParaRPr lang="en-GB" sz="2400" dirty="0"/>
          </a:p>
          <a:p>
            <a:pPr marL="457200" indent="-457200">
              <a:buFont typeface="+mj-lt"/>
              <a:buAutoNum type="arabicPeriod" startAt="14"/>
            </a:pPr>
            <a:endParaRPr lang="en-GB" sz="2400" dirty="0"/>
          </a:p>
          <a:p>
            <a:pPr marL="457200" indent="-457200">
              <a:buFont typeface="+mj-lt"/>
              <a:buAutoNum type="arabicPeriod" startAt="14"/>
            </a:pPr>
            <a:endParaRPr lang="en-GB" sz="2400" dirty="0"/>
          </a:p>
          <a:p>
            <a:pPr marL="457200" indent="-457200">
              <a:buFont typeface="+mj-lt"/>
              <a:buAutoNum type="arabicPeriod" startAt="14"/>
            </a:pPr>
            <a:endParaRPr lang="en-GB" sz="2400" dirty="0"/>
          </a:p>
          <a:p>
            <a:pPr marL="457200" indent="-457200">
              <a:buFont typeface="+mj-lt"/>
              <a:buAutoNum type="arabicPeriod" startAt="14"/>
            </a:pPr>
            <a:endParaRPr lang="en-GB" sz="2400" dirty="0"/>
          </a:p>
          <a:p>
            <a:pPr marL="457200" indent="-457200">
              <a:buFont typeface="+mj-lt"/>
              <a:buAutoNum type="arabicPeriod" startAt="14"/>
            </a:pPr>
            <a:endParaRPr lang="en-GB" sz="2400" dirty="0"/>
          </a:p>
          <a:p>
            <a:pPr marL="457200" indent="-457200">
              <a:buFont typeface="+mj-lt"/>
              <a:buAutoNum type="arabicPeriod" startAt="14"/>
            </a:pPr>
            <a:endParaRPr lang="en-GB" sz="2400" dirty="0"/>
          </a:p>
          <a:p>
            <a:r>
              <a:rPr lang="en-GB" sz="2400" dirty="0"/>
              <a:t>		</a:t>
            </a:r>
          </a:p>
        </p:txBody>
      </p:sp>
      <p:pic>
        <p:nvPicPr>
          <p:cNvPr id="5" name="Picture 4">
            <a:extLst>
              <a:ext uri="{FF2B5EF4-FFF2-40B4-BE49-F238E27FC236}">
                <a16:creationId xmlns:a16="http://schemas.microsoft.com/office/drawing/2014/main" id="{314234C3-EAC6-448B-AE9F-98B7F5A0F907}"/>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
                    </a14:imgEffect>
                  </a14:imgLayer>
                </a14:imgProps>
              </a:ext>
              <a:ext uri="{28A0092B-C50C-407E-A947-70E740481C1C}">
                <a14:useLocalDpi xmlns:a14="http://schemas.microsoft.com/office/drawing/2010/main" val="0"/>
              </a:ext>
            </a:extLst>
          </a:blip>
          <a:stretch>
            <a:fillRect/>
          </a:stretch>
        </p:blipFill>
        <p:spPr>
          <a:xfrm>
            <a:off x="1475656" y="1844824"/>
            <a:ext cx="5832648" cy="2871391"/>
          </a:xfrm>
          <a:prstGeom prst="rect">
            <a:avLst/>
          </a:prstGeom>
        </p:spPr>
      </p:pic>
    </p:spTree>
    <p:extLst>
      <p:ext uri="{BB962C8B-B14F-4D97-AF65-F5344CB8AC3E}">
        <p14:creationId xmlns:p14="http://schemas.microsoft.com/office/powerpoint/2010/main" val="2071142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3832"/>
            <a:ext cx="6588223" cy="657041"/>
          </a:xfrm>
        </p:spPr>
        <p:txBody>
          <a:bodyPr>
            <a:noAutofit/>
          </a:bodyPr>
          <a:lstStyle/>
          <a:p>
            <a:pPr marL="342900" lvl="1" algn="l" defTabSz="342900" rtl="0">
              <a:spcBef>
                <a:spcPct val="20000"/>
              </a:spcBef>
            </a:pPr>
            <a:r>
              <a:rPr lang="en-US" sz="2400" b="1" dirty="0">
                <a:solidFill>
                  <a:schemeClr val="accent6"/>
                </a:solidFill>
              </a:rPr>
              <a:t>Atoms and nuclear radiation – </a:t>
            </a:r>
            <a:r>
              <a:rPr lang="en-US" sz="2400" b="1" dirty="0">
                <a:solidFill>
                  <a:schemeClr val="tx1"/>
                </a:solidFill>
              </a:rPr>
              <a:t>Question</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3" name="TextBox 2">
            <a:extLst>
              <a:ext uri="{FF2B5EF4-FFF2-40B4-BE49-F238E27FC236}">
                <a16:creationId xmlns:a16="http://schemas.microsoft.com/office/drawing/2014/main" id="{447DD749-2B9B-4473-8C83-9E5DBBCE8EFF}"/>
              </a:ext>
            </a:extLst>
          </p:cNvPr>
          <p:cNvSpPr txBox="1"/>
          <p:nvPr/>
        </p:nvSpPr>
        <p:spPr>
          <a:xfrm>
            <a:off x="142457" y="802523"/>
            <a:ext cx="8743393" cy="3046988"/>
          </a:xfrm>
          <a:prstGeom prst="rect">
            <a:avLst/>
          </a:prstGeom>
          <a:noFill/>
        </p:spPr>
        <p:txBody>
          <a:bodyPr wrap="square" rtlCol="0">
            <a:spAutoFit/>
          </a:bodyPr>
          <a:lstStyle/>
          <a:p>
            <a:r>
              <a:rPr lang="en-GB" sz="2400" dirty="0"/>
              <a:t>15. Explain the difference between radioactive irradiation and</a:t>
            </a:r>
          </a:p>
          <a:p>
            <a:r>
              <a:rPr lang="en-GB" sz="2400" dirty="0"/>
              <a:t>       radioactive contamination. </a:t>
            </a:r>
          </a:p>
          <a:p>
            <a:r>
              <a:rPr lang="en-GB" sz="2400" dirty="0"/>
              <a:t>      </a:t>
            </a:r>
            <a:r>
              <a:rPr lang="en-GB" sz="2400" b="1" dirty="0">
                <a:solidFill>
                  <a:srgbClr val="00B050"/>
                </a:solidFill>
              </a:rPr>
              <a:t> </a:t>
            </a:r>
          </a:p>
          <a:p>
            <a:endParaRPr lang="en-GB" sz="2400" b="1" dirty="0">
              <a:solidFill>
                <a:srgbClr val="00B050"/>
              </a:solidFill>
            </a:endParaRPr>
          </a:p>
          <a:p>
            <a:endParaRPr lang="en-GB" sz="2400" b="1" dirty="0">
              <a:solidFill>
                <a:srgbClr val="00B050"/>
              </a:solidFill>
            </a:endParaRPr>
          </a:p>
          <a:p>
            <a:r>
              <a:rPr lang="en-GB" sz="2400" dirty="0"/>
              <a:t>16. Copy and complete the table below to suggest one way of</a:t>
            </a:r>
          </a:p>
          <a:p>
            <a:r>
              <a:rPr lang="en-GB" sz="2400" dirty="0"/>
              <a:t>       preventing exposure to irradiation and contamination by</a:t>
            </a:r>
          </a:p>
          <a:p>
            <a:r>
              <a:rPr lang="en-GB" sz="2400" dirty="0"/>
              <a:t>       radioactive materials.  </a:t>
            </a:r>
          </a:p>
        </p:txBody>
      </p:sp>
      <p:sp>
        <p:nvSpPr>
          <p:cNvPr id="11" name="Rectangle 4">
            <a:extLst>
              <a:ext uri="{FF2B5EF4-FFF2-40B4-BE49-F238E27FC236}">
                <a16:creationId xmlns:a16="http://schemas.microsoft.com/office/drawing/2014/main" id="{9A303B65-5F81-4C20-ADC6-584952A54CD4}"/>
              </a:ext>
            </a:extLst>
          </p:cNvPr>
          <p:cNvSpPr>
            <a:spLocks noChangeArrowheads="1"/>
          </p:cNvSpPr>
          <p:nvPr/>
        </p:nvSpPr>
        <p:spPr bwMode="auto">
          <a:xfrm>
            <a:off x="142457" y="-127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5">
            <a:extLst>
              <a:ext uri="{FF2B5EF4-FFF2-40B4-BE49-F238E27FC236}">
                <a16:creationId xmlns:a16="http://schemas.microsoft.com/office/drawing/2014/main" id="{92DBAE58-9581-44BC-8C1E-0D5CC986E4A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Rectangle 6">
            <a:extLst>
              <a:ext uri="{FF2B5EF4-FFF2-40B4-BE49-F238E27FC236}">
                <a16:creationId xmlns:a16="http://schemas.microsoft.com/office/drawing/2014/main" id="{68833BD0-D49F-41DB-A367-0C46DBF35A4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7">
            <a:extLst>
              <a:ext uri="{FF2B5EF4-FFF2-40B4-BE49-F238E27FC236}">
                <a16:creationId xmlns:a16="http://schemas.microsoft.com/office/drawing/2014/main" id="{8822AE08-D832-4E6B-9BBF-FD822819F5FF}"/>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8">
            <a:extLst>
              <a:ext uri="{FF2B5EF4-FFF2-40B4-BE49-F238E27FC236}">
                <a16:creationId xmlns:a16="http://schemas.microsoft.com/office/drawing/2014/main" id="{6AABC20C-19D5-4BFE-BBEF-2E0F5DC09B12}"/>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Rectangle 9">
            <a:extLst>
              <a:ext uri="{FF2B5EF4-FFF2-40B4-BE49-F238E27FC236}">
                <a16:creationId xmlns:a16="http://schemas.microsoft.com/office/drawing/2014/main" id="{60FDB7B5-95EE-4800-B29D-6F57DA91180A}"/>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7" name="Table 6">
            <a:extLst>
              <a:ext uri="{FF2B5EF4-FFF2-40B4-BE49-F238E27FC236}">
                <a16:creationId xmlns:a16="http://schemas.microsoft.com/office/drawing/2014/main" id="{36858EA8-4A8A-496F-BD58-047BE14E22AB}"/>
              </a:ext>
            </a:extLst>
          </p:cNvPr>
          <p:cNvGraphicFramePr>
            <a:graphicFrameLocks noGrp="1"/>
          </p:cNvGraphicFramePr>
          <p:nvPr>
            <p:extLst>
              <p:ext uri="{D42A27DB-BD31-4B8C-83A1-F6EECF244321}">
                <p14:modId xmlns:p14="http://schemas.microsoft.com/office/powerpoint/2010/main" val="531806720"/>
              </p:ext>
            </p:extLst>
          </p:nvPr>
        </p:nvGraphicFramePr>
        <p:xfrm>
          <a:off x="1423628" y="3993689"/>
          <a:ext cx="6601544" cy="2397091"/>
        </p:xfrm>
        <a:graphic>
          <a:graphicData uri="http://schemas.openxmlformats.org/drawingml/2006/table">
            <a:tbl>
              <a:tblPr firstRow="1" bandRow="1">
                <a:tableStyleId>{5C22544A-7EE6-4342-B048-85BDC9FD1C3A}</a:tableStyleId>
              </a:tblPr>
              <a:tblGrid>
                <a:gridCol w="2054209">
                  <a:extLst>
                    <a:ext uri="{9D8B030D-6E8A-4147-A177-3AD203B41FA5}">
                      <a16:colId xmlns:a16="http://schemas.microsoft.com/office/drawing/2014/main" val="1299019372"/>
                    </a:ext>
                  </a:extLst>
                </a:gridCol>
                <a:gridCol w="4547335">
                  <a:extLst>
                    <a:ext uri="{9D8B030D-6E8A-4147-A177-3AD203B41FA5}">
                      <a16:colId xmlns:a16="http://schemas.microsoft.com/office/drawing/2014/main" val="1705007528"/>
                    </a:ext>
                  </a:extLst>
                </a:gridCol>
              </a:tblGrid>
              <a:tr h="353639">
                <a:tc>
                  <a:txBody>
                    <a:bodyPr/>
                    <a:lstStyle/>
                    <a:p>
                      <a:pPr algn="ctr"/>
                      <a:r>
                        <a:rPr lang="en-GB" sz="1600" dirty="0">
                          <a:solidFill>
                            <a:schemeClr val="tx1"/>
                          </a:solidFill>
                        </a:rPr>
                        <a:t>Type of exposure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a:solidFill>
                            <a:schemeClr val="tx1"/>
                          </a:solidFill>
                        </a:rPr>
                        <a:t>Method of preventing exposure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1374580"/>
                  </a:ext>
                </a:extLst>
              </a:tr>
              <a:tr h="1021726">
                <a:tc>
                  <a:txBody>
                    <a:bodyPr/>
                    <a:lstStyle/>
                    <a:p>
                      <a:pPr algn="ctr"/>
                      <a:r>
                        <a:rPr lang="en-GB" sz="2000" b="1" dirty="0">
                          <a:solidFill>
                            <a:schemeClr val="tx1"/>
                          </a:solidFill>
                        </a:rPr>
                        <a:t>Irradiation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1" dirty="0">
                          <a:solidFill>
                            <a:srgbClr val="00B050"/>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3209600"/>
                  </a:ext>
                </a:extLst>
              </a:tr>
              <a:tr h="1021726">
                <a:tc>
                  <a:txBody>
                    <a:bodyPr/>
                    <a:lstStyle/>
                    <a:p>
                      <a:pPr algn="ctr"/>
                      <a:r>
                        <a:rPr lang="en-GB" sz="2000" b="1" dirty="0">
                          <a:solidFill>
                            <a:schemeClr val="tx1"/>
                          </a:solidFill>
                        </a:rPr>
                        <a:t>Contamination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1" dirty="0">
                          <a:solidFill>
                            <a:srgbClr val="00B050"/>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1011614"/>
                  </a:ext>
                </a:extLst>
              </a:tr>
            </a:tbl>
          </a:graphicData>
        </a:graphic>
      </p:graphicFrame>
    </p:spTree>
    <p:extLst>
      <p:ext uri="{BB962C8B-B14F-4D97-AF65-F5344CB8AC3E}">
        <p14:creationId xmlns:p14="http://schemas.microsoft.com/office/powerpoint/2010/main" val="596159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19929" y="980728"/>
            <a:ext cx="4716016" cy="5663089"/>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r>
              <a:rPr lang="en-GB" sz="3600" b="1" dirty="0">
                <a:solidFill>
                  <a:schemeClr val="tx1">
                    <a:lumMod val="50000"/>
                    <a:lumOff val="50000"/>
                  </a:schemeClr>
                </a:solidFill>
              </a:rPr>
              <a:t>Atoms and nuclear radiation </a:t>
            </a:r>
          </a:p>
          <a:p>
            <a:endParaRPr lang="en-GB" sz="2000" b="1" dirty="0">
              <a:solidFill>
                <a:schemeClr val="tx1">
                  <a:lumMod val="50000"/>
                  <a:lumOff val="50000"/>
                </a:schemeClr>
              </a:solidFill>
            </a:endParaRPr>
          </a:p>
          <a:p>
            <a:pPr marL="457200" indent="-457200">
              <a:buFont typeface="Arial" charset="0"/>
              <a:buChar char="•"/>
            </a:pPr>
            <a:r>
              <a:rPr lang="en-US" sz="2400" b="1" dirty="0">
                <a:solidFill>
                  <a:schemeClr val="tx1">
                    <a:lumMod val="50000"/>
                    <a:lumOff val="50000"/>
                  </a:schemeClr>
                </a:solidFill>
              </a:rPr>
              <a:t>Radioactive decay and nuclear radiation</a:t>
            </a:r>
          </a:p>
          <a:p>
            <a:pPr marL="457200" indent="-457200">
              <a:buFont typeface="Arial" charset="0"/>
              <a:buChar char="•"/>
            </a:pPr>
            <a:r>
              <a:rPr lang="en-US" sz="2400" b="1" dirty="0">
                <a:solidFill>
                  <a:schemeClr val="tx1">
                    <a:lumMod val="50000"/>
                    <a:lumOff val="50000"/>
                  </a:schemeClr>
                </a:solidFill>
              </a:rPr>
              <a:t>Nuclear equations</a:t>
            </a:r>
          </a:p>
          <a:p>
            <a:pPr marL="457200" indent="-457200">
              <a:buFont typeface="Arial" charset="0"/>
              <a:buChar char="•"/>
            </a:pPr>
            <a:r>
              <a:rPr lang="en-US" sz="2400" b="1" dirty="0">
                <a:solidFill>
                  <a:schemeClr val="tx1">
                    <a:lumMod val="50000"/>
                    <a:lumOff val="50000"/>
                  </a:schemeClr>
                </a:solidFill>
              </a:rPr>
              <a:t>Half life and the random nature of radioactive decay</a:t>
            </a:r>
          </a:p>
          <a:p>
            <a:pPr marL="457200" indent="-457200">
              <a:buFont typeface="Arial" charset="0"/>
              <a:buChar char="•"/>
            </a:pPr>
            <a:r>
              <a:rPr lang="en-US" sz="2400" b="1" dirty="0">
                <a:solidFill>
                  <a:schemeClr val="tx1">
                    <a:lumMod val="50000"/>
                    <a:lumOff val="50000"/>
                  </a:schemeClr>
                </a:solidFill>
              </a:rPr>
              <a:t>Radioactive contamination</a:t>
            </a:r>
            <a:endParaRPr lang="en-GB" sz="2400" dirty="0"/>
          </a:p>
          <a:p>
            <a:endParaRPr lang="en-GB"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787" y="802524"/>
            <a:ext cx="4824536" cy="5257800"/>
          </a:xfrm>
          <a:prstGeom prst="rect">
            <a:avLst/>
          </a:prstGeom>
        </p:spPr>
      </p:pic>
      <p:pic>
        <p:nvPicPr>
          <p:cNvPr id="2" name="Audio 1">
            <a:hlinkClick r:id="" action="ppaction://media"/>
            <a:extLst>
              <a:ext uri="{FF2B5EF4-FFF2-40B4-BE49-F238E27FC236}">
                <a16:creationId xmlns:a16="http://schemas.microsoft.com/office/drawing/2014/main" id="{134DCB85-858D-4F04-A6D9-3841FCCFCE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7479044"/>
      </p:ext>
    </p:extLst>
  </p:cSld>
  <p:clrMapOvr>
    <a:masterClrMapping/>
  </p:clrMapOvr>
  <mc:AlternateContent xmlns:mc="http://schemas.openxmlformats.org/markup-compatibility/2006">
    <mc:Choice xmlns:p14="http://schemas.microsoft.com/office/powerpoint/2010/main" Requires="p14">
      <p:transition spd="slow" p14:dur="2000" advTm="9775"/>
    </mc:Choice>
    <mc:Fallback>
      <p:transition spd="slow" advTm="9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3832"/>
            <a:ext cx="6588223" cy="657041"/>
          </a:xfrm>
        </p:spPr>
        <p:txBody>
          <a:bodyPr>
            <a:noAutofit/>
          </a:bodyPr>
          <a:lstStyle/>
          <a:p>
            <a:pPr marL="342900" lvl="1" algn="l" defTabSz="342900" rtl="0">
              <a:spcBef>
                <a:spcPct val="20000"/>
              </a:spcBef>
            </a:pPr>
            <a:r>
              <a:rPr lang="en-US" sz="2400" b="1" dirty="0">
                <a:solidFill>
                  <a:schemeClr val="accent6"/>
                </a:solidFill>
              </a:rPr>
              <a:t>Atoms and nuclear radiation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3" name="TextBox 2">
            <a:extLst>
              <a:ext uri="{FF2B5EF4-FFF2-40B4-BE49-F238E27FC236}">
                <a16:creationId xmlns:a16="http://schemas.microsoft.com/office/drawing/2014/main" id="{38586B65-8BDC-44D7-A077-5001D66FC2F8}"/>
              </a:ext>
            </a:extLst>
          </p:cNvPr>
          <p:cNvSpPr txBox="1"/>
          <p:nvPr/>
        </p:nvSpPr>
        <p:spPr>
          <a:xfrm>
            <a:off x="172795" y="802524"/>
            <a:ext cx="8671385" cy="3416320"/>
          </a:xfrm>
          <a:prstGeom prst="rect">
            <a:avLst/>
          </a:prstGeom>
          <a:noFill/>
        </p:spPr>
        <p:txBody>
          <a:bodyPr wrap="square" rtlCol="0">
            <a:spAutoFit/>
          </a:bodyPr>
          <a:lstStyle/>
          <a:p>
            <a:pPr marL="457200" indent="-457200">
              <a:buFont typeface="+mj-lt"/>
              <a:buAutoNum type="arabicPeriod"/>
            </a:pPr>
            <a:r>
              <a:rPr lang="en-GB" sz="2400" dirty="0"/>
              <a:t>Which part of am atom is involved with radioactive decay?</a:t>
            </a:r>
          </a:p>
          <a:p>
            <a:r>
              <a:rPr lang="en-GB" sz="2400" dirty="0"/>
              <a:t>       </a:t>
            </a:r>
            <a:r>
              <a:rPr lang="en-GB" sz="2400" b="1" dirty="0">
                <a:solidFill>
                  <a:srgbClr val="00B050"/>
                </a:solidFill>
              </a:rPr>
              <a:t>The nucleus only.</a:t>
            </a:r>
          </a:p>
          <a:p>
            <a:pPr marL="457200" indent="-457200">
              <a:buAutoNum type="arabicPeriod" startAt="2"/>
            </a:pPr>
            <a:r>
              <a:rPr lang="en-GB" sz="2400" dirty="0"/>
              <a:t>Explain the meaning of the term activity as applied to</a:t>
            </a:r>
          </a:p>
          <a:p>
            <a:r>
              <a:rPr lang="en-GB" sz="2400" dirty="0"/>
              <a:t>       radioactive materials and state the units of activity.</a:t>
            </a:r>
          </a:p>
          <a:p>
            <a:r>
              <a:rPr lang="en-GB" sz="2400" dirty="0"/>
              <a:t>        </a:t>
            </a:r>
            <a:r>
              <a:rPr lang="en-GB" sz="2400" b="1" dirty="0">
                <a:solidFill>
                  <a:srgbClr val="00B050"/>
                </a:solidFill>
              </a:rPr>
              <a:t>The rate at which a source of unstable nuclei decays. Units Bq. </a:t>
            </a:r>
          </a:p>
          <a:p>
            <a:r>
              <a:rPr lang="en-GB" sz="2400" dirty="0"/>
              <a:t>3.    What is meant by the term “count rate”?</a:t>
            </a:r>
          </a:p>
          <a:p>
            <a:r>
              <a:rPr lang="en-GB" sz="2400" dirty="0"/>
              <a:t>        </a:t>
            </a:r>
            <a:r>
              <a:rPr lang="en-GB" sz="2400" b="1" dirty="0">
                <a:solidFill>
                  <a:srgbClr val="00B050"/>
                </a:solidFill>
              </a:rPr>
              <a:t>The number of radioactive decays recorded in a given time.</a:t>
            </a:r>
          </a:p>
          <a:p>
            <a:pPr marL="457200" indent="-457200">
              <a:buAutoNum type="arabicPeriod" startAt="4"/>
            </a:pPr>
            <a:r>
              <a:rPr lang="en-GB" sz="2400" dirty="0"/>
              <a:t>Copy and complete the table to show the nature of alpha, beta</a:t>
            </a:r>
          </a:p>
          <a:p>
            <a:r>
              <a:rPr lang="en-GB" sz="2400" dirty="0"/>
              <a:t>       and gamma radiations.</a:t>
            </a:r>
          </a:p>
        </p:txBody>
      </p:sp>
      <p:graphicFrame>
        <p:nvGraphicFramePr>
          <p:cNvPr id="5" name="Table 4">
            <a:extLst>
              <a:ext uri="{FF2B5EF4-FFF2-40B4-BE49-F238E27FC236}">
                <a16:creationId xmlns:a16="http://schemas.microsoft.com/office/drawing/2014/main" id="{3D7346F9-D427-4374-8B72-24AEAC45375C}"/>
              </a:ext>
            </a:extLst>
          </p:cNvPr>
          <p:cNvGraphicFramePr>
            <a:graphicFrameLocks noGrp="1"/>
          </p:cNvGraphicFramePr>
          <p:nvPr>
            <p:extLst>
              <p:ext uri="{D42A27DB-BD31-4B8C-83A1-F6EECF244321}">
                <p14:modId xmlns:p14="http://schemas.microsoft.com/office/powerpoint/2010/main" val="1559926177"/>
              </p:ext>
            </p:extLst>
          </p:nvPr>
        </p:nvGraphicFramePr>
        <p:xfrm>
          <a:off x="1763688" y="4359076"/>
          <a:ext cx="6096000" cy="2108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717090569"/>
                    </a:ext>
                  </a:extLst>
                </a:gridCol>
                <a:gridCol w="1524000">
                  <a:extLst>
                    <a:ext uri="{9D8B030D-6E8A-4147-A177-3AD203B41FA5}">
                      <a16:colId xmlns:a16="http://schemas.microsoft.com/office/drawing/2014/main" val="2739244933"/>
                    </a:ext>
                  </a:extLst>
                </a:gridCol>
                <a:gridCol w="1632520">
                  <a:extLst>
                    <a:ext uri="{9D8B030D-6E8A-4147-A177-3AD203B41FA5}">
                      <a16:colId xmlns:a16="http://schemas.microsoft.com/office/drawing/2014/main" val="1223952569"/>
                    </a:ext>
                  </a:extLst>
                </a:gridCol>
                <a:gridCol w="1415480">
                  <a:extLst>
                    <a:ext uri="{9D8B030D-6E8A-4147-A177-3AD203B41FA5}">
                      <a16:colId xmlns:a16="http://schemas.microsoft.com/office/drawing/2014/main" val="1583051335"/>
                    </a:ext>
                  </a:extLst>
                </a:gridCol>
              </a:tblGrid>
              <a:tr h="370840">
                <a:tc>
                  <a:txBody>
                    <a:bodyPr/>
                    <a:lstStyle/>
                    <a:p>
                      <a:pPr algn="ctr"/>
                      <a:r>
                        <a:rPr lang="en-GB" sz="1600" dirty="0">
                          <a:solidFill>
                            <a:schemeClr val="tx1"/>
                          </a:solidFill>
                        </a:rPr>
                        <a:t>Radiation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dirty="0">
                          <a:solidFill>
                            <a:schemeClr val="tx1"/>
                          </a:solidFill>
                        </a:rPr>
                        <a:t>Symbol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dirty="0">
                          <a:solidFill>
                            <a:schemeClr val="tx1"/>
                          </a:solidFill>
                        </a:rPr>
                        <a:t>Composition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dirty="0">
                          <a:solidFill>
                            <a:schemeClr val="tx1"/>
                          </a:solidFill>
                        </a:rPr>
                        <a:t>Electrical charge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9603458"/>
                  </a:ext>
                </a:extLst>
              </a:tr>
              <a:tr h="370840">
                <a:tc>
                  <a:txBody>
                    <a:bodyPr/>
                    <a:lstStyle/>
                    <a:p>
                      <a:pPr algn="ctr"/>
                      <a:r>
                        <a:rPr lang="en-GB" sz="1600" b="1" dirty="0"/>
                        <a:t>Beta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1800" b="1" dirty="0">
                          <a:solidFill>
                            <a:schemeClr val="tx1"/>
                          </a:solidFill>
                        </a:rPr>
                        <a:t>β</a:t>
                      </a:r>
                      <a:endParaRPr lang="en-GB" sz="1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solidFill>
                            <a:schemeClr val="tx1"/>
                          </a:solidFill>
                        </a:rPr>
                        <a:t>   </a:t>
                      </a:r>
                      <a:r>
                        <a:rPr lang="en-GB" sz="1600" b="1" dirty="0">
                          <a:solidFill>
                            <a:srgbClr val="00B050"/>
                          </a:solidFill>
                        </a:rPr>
                        <a:t>an electron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solidFill>
                            <a:schemeClr val="tx1"/>
                          </a:solidFill>
                        </a:rPr>
                        <a:t>           </a:t>
                      </a:r>
                      <a:r>
                        <a:rPr lang="en-GB" sz="1600" b="1" dirty="0">
                          <a:solidFill>
                            <a:srgbClr val="00B05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9993054"/>
                  </a:ext>
                </a:extLst>
              </a:tr>
              <a:tr h="370840">
                <a:tc>
                  <a:txBody>
                    <a:bodyPr/>
                    <a:lstStyle/>
                    <a:p>
                      <a:pPr algn="ctr"/>
                      <a:r>
                        <a:rPr lang="en-GB" sz="1600" b="1" dirty="0"/>
                        <a:t>Gamma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2000" b="1" dirty="0">
                          <a:solidFill>
                            <a:srgbClr val="00B050"/>
                          </a:solidFill>
                        </a:rPr>
                        <a:t>γ</a:t>
                      </a:r>
                      <a:endParaRPr lang="en-GB" sz="2000" b="1" dirty="0">
                        <a:solidFill>
                          <a:srgbClr val="00B05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Electromagnetic wave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rgbClr val="00B050"/>
                          </a:solidFill>
                        </a:rPr>
                        <a:t>0  </a:t>
                      </a:r>
                      <a:r>
                        <a:rPr lang="en-GB" sz="1600"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4322100"/>
                  </a:ext>
                </a:extLst>
              </a:tr>
              <a:tr h="370840">
                <a:tc>
                  <a:txBody>
                    <a:bodyPr/>
                    <a:lstStyle/>
                    <a:p>
                      <a:pPr algn="ctr"/>
                      <a:r>
                        <a:rPr lang="en-GB" sz="1600" b="1" dirty="0"/>
                        <a:t>Alpha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2000" b="1" dirty="0">
                          <a:solidFill>
                            <a:srgbClr val="00B050"/>
                          </a:solidFill>
                        </a:rPr>
                        <a:t>α</a:t>
                      </a:r>
                      <a:endParaRPr lang="en-GB" sz="2000" b="1" dirty="0">
                        <a:solidFill>
                          <a:srgbClr val="00B05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b="1" dirty="0">
                          <a:solidFill>
                            <a:srgbClr val="00B14F"/>
                          </a:solidFill>
                        </a:rPr>
                        <a:t>2 protons and</a:t>
                      </a:r>
                      <a:r>
                        <a:rPr lang="en-GB" sz="1600" b="1" baseline="0" dirty="0">
                          <a:solidFill>
                            <a:srgbClr val="00B14F"/>
                          </a:solidFill>
                        </a:rPr>
                        <a:t> 2 neutrons</a:t>
                      </a:r>
                      <a:endParaRPr lang="en-GB" sz="1600" b="1" dirty="0">
                        <a:solidFill>
                          <a:srgbClr val="00B14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b="1" dirty="0">
                          <a:solidFill>
                            <a:schemeClr val="tx1"/>
                          </a:solidFill>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850693"/>
                  </a:ext>
                </a:extLst>
              </a:tr>
            </a:tbl>
          </a:graphicData>
        </a:graphic>
      </p:graphicFrame>
      <p:pic>
        <p:nvPicPr>
          <p:cNvPr id="6" name="Audio 5">
            <a:hlinkClick r:id="" action="ppaction://media"/>
            <a:extLst>
              <a:ext uri="{FF2B5EF4-FFF2-40B4-BE49-F238E27FC236}">
                <a16:creationId xmlns:a16="http://schemas.microsoft.com/office/drawing/2014/main" id="{B2285EC1-6E0F-4ABB-BCB4-E918736285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3564381"/>
      </p:ext>
    </p:extLst>
  </p:cSld>
  <p:clrMapOvr>
    <a:masterClrMapping/>
  </p:clrMapOvr>
  <mc:AlternateContent xmlns:mc="http://schemas.openxmlformats.org/markup-compatibility/2006">
    <mc:Choice xmlns:p14="http://schemas.microsoft.com/office/powerpoint/2010/main" Requires="p14">
      <p:transition spd="slow" p14:dur="2000" advTm="84725"/>
    </mc:Choice>
    <mc:Fallback>
      <p:transition spd="slow" advTm="84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3832"/>
            <a:ext cx="6588223" cy="657041"/>
          </a:xfrm>
        </p:spPr>
        <p:txBody>
          <a:bodyPr>
            <a:noAutofit/>
          </a:bodyPr>
          <a:lstStyle/>
          <a:p>
            <a:pPr marL="342900" lvl="1" algn="l" defTabSz="342900" rtl="0">
              <a:spcBef>
                <a:spcPct val="20000"/>
              </a:spcBef>
            </a:pPr>
            <a:r>
              <a:rPr lang="en-US" sz="2400" b="1" dirty="0">
                <a:solidFill>
                  <a:schemeClr val="accent6"/>
                </a:solidFill>
              </a:rPr>
              <a:t>Atoms and nuclear radiation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3" name="TextBox 2">
            <a:extLst>
              <a:ext uri="{FF2B5EF4-FFF2-40B4-BE49-F238E27FC236}">
                <a16:creationId xmlns:a16="http://schemas.microsoft.com/office/drawing/2014/main" id="{447DD749-2B9B-4473-8C83-9E5DBBCE8EFF}"/>
              </a:ext>
            </a:extLst>
          </p:cNvPr>
          <p:cNvSpPr txBox="1"/>
          <p:nvPr/>
        </p:nvSpPr>
        <p:spPr>
          <a:xfrm>
            <a:off x="200303" y="767815"/>
            <a:ext cx="8743393" cy="5016758"/>
          </a:xfrm>
          <a:prstGeom prst="rect">
            <a:avLst/>
          </a:prstGeom>
          <a:noFill/>
        </p:spPr>
        <p:txBody>
          <a:bodyPr wrap="square" rtlCol="0">
            <a:spAutoFit/>
          </a:bodyPr>
          <a:lstStyle/>
          <a:p>
            <a:r>
              <a:rPr lang="en-GB" sz="2000" dirty="0"/>
              <a:t>5.    A piece of radioactive rock shows a reading of 350 counts/min. </a:t>
            </a:r>
          </a:p>
          <a:p>
            <a:r>
              <a:rPr lang="en-GB" sz="2000" dirty="0"/>
              <a:t>       When covered in aluminium foil, this drops down to 4 counts/min.</a:t>
            </a:r>
          </a:p>
          <a:p>
            <a:r>
              <a:rPr lang="en-GB" sz="2000" dirty="0"/>
              <a:t>       Explain which type of radiation this rock is emitting.</a:t>
            </a:r>
          </a:p>
          <a:p>
            <a:r>
              <a:rPr lang="en-GB" sz="2000" dirty="0"/>
              <a:t>       </a:t>
            </a:r>
            <a:r>
              <a:rPr lang="en-GB" sz="2000" b="1" dirty="0">
                <a:solidFill>
                  <a:srgbClr val="00B050"/>
                </a:solidFill>
              </a:rPr>
              <a:t> Could be alpha or beta as both would be stopped by the foil and </a:t>
            </a:r>
          </a:p>
          <a:p>
            <a:r>
              <a:rPr lang="en-GB" sz="2000" b="1" dirty="0">
                <a:solidFill>
                  <a:srgbClr val="00B050"/>
                </a:solidFill>
              </a:rPr>
              <a:t>        gamma would not be stopped by the foil.</a:t>
            </a:r>
          </a:p>
          <a:p>
            <a:r>
              <a:rPr lang="en-GB" sz="2000" dirty="0"/>
              <a:t>6.     Radioactive emissions are often described as ionising radiations. What does 	this mean?</a:t>
            </a:r>
          </a:p>
          <a:p>
            <a:r>
              <a:rPr lang="en-GB" sz="2000" dirty="0"/>
              <a:t>        </a:t>
            </a:r>
            <a:r>
              <a:rPr lang="en-GB" sz="2000" b="1" dirty="0">
                <a:solidFill>
                  <a:srgbClr val="00B050"/>
                </a:solidFill>
              </a:rPr>
              <a:t>The emissions knock off electrons from atoms which then become ions.</a:t>
            </a:r>
            <a:r>
              <a:rPr lang="en-GB" sz="2000" dirty="0"/>
              <a:t>	</a:t>
            </a:r>
          </a:p>
          <a:p>
            <a:r>
              <a:rPr lang="en-GB" sz="2000" dirty="0"/>
              <a:t>7.    Smoke detectors use americium-241 which is an alpha emitter. Explain why an</a:t>
            </a:r>
          </a:p>
          <a:p>
            <a:r>
              <a:rPr lang="en-GB" sz="2000" dirty="0"/>
              <a:t>       alpha source is used in these detectors.</a:t>
            </a:r>
          </a:p>
          <a:p>
            <a:r>
              <a:rPr lang="en-GB" sz="2000" dirty="0"/>
              <a:t>        </a:t>
            </a:r>
            <a:r>
              <a:rPr lang="en-GB" sz="2000" b="1" dirty="0">
                <a:solidFill>
                  <a:srgbClr val="00B050"/>
                </a:solidFill>
              </a:rPr>
              <a:t>Alpha particles are easily stopped by smoke.</a:t>
            </a:r>
          </a:p>
          <a:p>
            <a:r>
              <a:rPr lang="en-GB" sz="2000" b="1" dirty="0">
                <a:solidFill>
                  <a:srgbClr val="00B050"/>
                </a:solidFill>
              </a:rPr>
              <a:t>              They do not travel far in air so are safe for the user.</a:t>
            </a:r>
            <a:r>
              <a:rPr lang="en-GB" sz="2000" dirty="0"/>
              <a:t>	</a:t>
            </a:r>
          </a:p>
          <a:p>
            <a:r>
              <a:rPr lang="en-GB" sz="2000" dirty="0"/>
              <a:t>8.    Why is an alpha particle often described as a helium nuclei?</a:t>
            </a:r>
          </a:p>
          <a:p>
            <a:r>
              <a:rPr lang="en-GB" sz="2000" dirty="0"/>
              <a:t>        </a:t>
            </a:r>
            <a:r>
              <a:rPr lang="en-GB" sz="2000" b="1" dirty="0">
                <a:solidFill>
                  <a:srgbClr val="00B050"/>
                </a:solidFill>
              </a:rPr>
              <a:t>It contains 2 protons and 2 neutrons, the same as the nucleus of a helium 	atom.</a:t>
            </a:r>
            <a:endParaRPr lang="en-GB" sz="2000" dirty="0"/>
          </a:p>
          <a:p>
            <a:r>
              <a:rPr lang="en-GB" sz="2000" dirty="0"/>
              <a:t>9.    Complete the nuclear equation for the beta decay of Carbon.</a:t>
            </a:r>
          </a:p>
        </p:txBody>
      </p:sp>
      <p:pic>
        <p:nvPicPr>
          <p:cNvPr id="6" name="Picture 5">
            <a:extLst>
              <a:ext uri="{FF2B5EF4-FFF2-40B4-BE49-F238E27FC236}">
                <a16:creationId xmlns:a16="http://schemas.microsoft.com/office/drawing/2014/main" id="{F0CD6882-145E-4944-A003-4297CBE529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0816" y="767814"/>
            <a:ext cx="1483184" cy="1028659"/>
          </a:xfrm>
          <a:prstGeom prst="rect">
            <a:avLst/>
          </a:prstGeom>
        </p:spPr>
      </p:pic>
      <p:sp>
        <p:nvSpPr>
          <p:cNvPr id="11" name="Rectangle 4">
            <a:extLst>
              <a:ext uri="{FF2B5EF4-FFF2-40B4-BE49-F238E27FC236}">
                <a16:creationId xmlns:a16="http://schemas.microsoft.com/office/drawing/2014/main" id="{9A303B65-5F81-4C20-ADC6-584952A54CD4}"/>
              </a:ext>
            </a:extLst>
          </p:cNvPr>
          <p:cNvSpPr>
            <a:spLocks noChangeArrowheads="1"/>
          </p:cNvSpPr>
          <p:nvPr/>
        </p:nvSpPr>
        <p:spPr bwMode="auto">
          <a:xfrm>
            <a:off x="142457" y="-127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5">
            <a:extLst>
              <a:ext uri="{FF2B5EF4-FFF2-40B4-BE49-F238E27FC236}">
                <a16:creationId xmlns:a16="http://schemas.microsoft.com/office/drawing/2014/main" id="{92DBAE58-9581-44BC-8C1E-0D5CC986E4A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Rectangle 6">
            <a:extLst>
              <a:ext uri="{FF2B5EF4-FFF2-40B4-BE49-F238E27FC236}">
                <a16:creationId xmlns:a16="http://schemas.microsoft.com/office/drawing/2014/main" id="{68833BD0-D49F-41DB-A367-0C46DBF35A4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7">
            <a:extLst>
              <a:ext uri="{FF2B5EF4-FFF2-40B4-BE49-F238E27FC236}">
                <a16:creationId xmlns:a16="http://schemas.microsoft.com/office/drawing/2014/main" id="{8822AE08-D832-4E6B-9BBF-FD822819F5FF}"/>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8">
            <a:extLst>
              <a:ext uri="{FF2B5EF4-FFF2-40B4-BE49-F238E27FC236}">
                <a16:creationId xmlns:a16="http://schemas.microsoft.com/office/drawing/2014/main" id="{6AABC20C-19D5-4BFE-BBEF-2E0F5DC09B12}"/>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Rectangle 9">
            <a:extLst>
              <a:ext uri="{FF2B5EF4-FFF2-40B4-BE49-F238E27FC236}">
                <a16:creationId xmlns:a16="http://schemas.microsoft.com/office/drawing/2014/main" id="{60FDB7B5-95EE-4800-B29D-6F57DA91180A}"/>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7" name="Group 6"/>
          <p:cNvGrpSpPr/>
          <p:nvPr/>
        </p:nvGrpSpPr>
        <p:grpSpPr>
          <a:xfrm>
            <a:off x="2901664" y="5624055"/>
            <a:ext cx="3690130" cy="743259"/>
            <a:chOff x="2901664" y="5624055"/>
            <a:chExt cx="3690130" cy="743259"/>
          </a:xfrm>
        </p:grpSpPr>
        <p:pic>
          <p:nvPicPr>
            <p:cNvPr id="19" name="Picture 18" descr="Image result for nuclear equation worksheet">
              <a:extLst>
                <a:ext uri="{FF2B5EF4-FFF2-40B4-BE49-F238E27FC236}">
                  <a16:creationId xmlns:a16="http://schemas.microsoft.com/office/drawing/2014/main" id="{08B0F621-0E3C-4928-9CA8-5DA2BCBDF272}"/>
                </a:ext>
              </a:extLst>
            </p:cNvPr>
            <p:cNvPicPr/>
            <p:nvPr/>
          </p:nvPicPr>
          <p:blipFill rotWithShape="1">
            <a:blip r:embed="rId5">
              <a:extLst>
                <a:ext uri="{28A0092B-C50C-407E-A947-70E740481C1C}">
                  <a14:useLocalDpi xmlns:a14="http://schemas.microsoft.com/office/drawing/2010/main" val="0"/>
                </a:ext>
              </a:extLst>
            </a:blip>
            <a:srcRect l="10969" t="58494" r="26378" b="17797"/>
            <a:stretch/>
          </p:blipFill>
          <p:spPr bwMode="auto">
            <a:xfrm>
              <a:off x="2901664" y="5624055"/>
              <a:ext cx="3340670" cy="743259"/>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2F58D7F5-6795-4E36-810C-7A6C8E748F68}"/>
                </a:ext>
              </a:extLst>
            </p:cNvPr>
            <p:cNvSpPr txBox="1"/>
            <p:nvPr/>
          </p:nvSpPr>
          <p:spPr>
            <a:xfrm>
              <a:off x="3018393" y="5983546"/>
              <a:ext cx="360040" cy="369332"/>
            </a:xfrm>
            <a:prstGeom prst="rect">
              <a:avLst/>
            </a:prstGeom>
            <a:noFill/>
          </p:spPr>
          <p:txBody>
            <a:bodyPr wrap="square" rtlCol="0">
              <a:spAutoFit/>
            </a:bodyPr>
            <a:lstStyle/>
            <a:p>
              <a:r>
                <a:rPr lang="en-GB" b="1" dirty="0">
                  <a:solidFill>
                    <a:srgbClr val="00B050"/>
                  </a:solidFill>
                </a:rPr>
                <a:t>6</a:t>
              </a:r>
            </a:p>
          </p:txBody>
        </p:sp>
        <p:pic>
          <p:nvPicPr>
            <p:cNvPr id="17" name="Picture 16" descr="Image result for symbol for an electron">
              <a:extLst>
                <a:ext uri="{FF2B5EF4-FFF2-40B4-BE49-F238E27FC236}">
                  <a16:creationId xmlns:a16="http://schemas.microsoft.com/office/drawing/2014/main" id="{DB165DC1-7EED-4CF0-9F3D-A4F7AF70EA76}"/>
                </a:ext>
              </a:extLst>
            </p:cNvPr>
            <p:cNvPicPr/>
            <p:nvPr/>
          </p:nvPicPr>
          <p:blipFill rotWithShape="1">
            <a:blip r:embed="rId6">
              <a:duotone>
                <a:schemeClr val="accent3">
                  <a:shade val="45000"/>
                  <a:satMod val="135000"/>
                </a:schemeClr>
                <a:prstClr val="white"/>
              </a:duotone>
              <a:extLst>
                <a:ext uri="{BEBA8EAE-BF5A-486C-A8C5-ECC9F3942E4B}">
                  <a14:imgProps xmlns:a14="http://schemas.microsoft.com/office/drawing/2010/main">
                    <a14:imgLayer r:embed="rId7">
                      <a14:imgEffect>
                        <a14:saturation sat="314000"/>
                      </a14:imgEffect>
                    </a14:imgLayer>
                  </a14:imgProps>
                </a:ext>
                <a:ext uri="{28A0092B-C50C-407E-A947-70E740481C1C}">
                  <a14:useLocalDpi xmlns:a14="http://schemas.microsoft.com/office/drawing/2010/main" val="0"/>
                </a:ext>
              </a:extLst>
            </a:blip>
            <a:srcRect l="41993" t="10416" r="47654" b="51390"/>
            <a:stretch/>
          </p:blipFill>
          <p:spPr bwMode="auto">
            <a:xfrm>
              <a:off x="6159746" y="5711864"/>
              <a:ext cx="432048" cy="655450"/>
            </a:xfrm>
            <a:prstGeom prst="rect">
              <a:avLst/>
            </a:prstGeom>
            <a:noFill/>
            <a:ln>
              <a:noFill/>
            </a:ln>
            <a:extLst>
              <a:ext uri="{53640926-AAD7-44D8-BBD7-CCE9431645EC}">
                <a14:shadowObscured xmlns:a14="http://schemas.microsoft.com/office/drawing/2010/main"/>
              </a:ext>
            </a:extLst>
          </p:spPr>
        </p:pic>
      </p:grpSp>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8" name="Ink 7">
                <a:extLst>
                  <a:ext uri="{FF2B5EF4-FFF2-40B4-BE49-F238E27FC236}">
                    <a16:creationId xmlns:a16="http://schemas.microsoft.com/office/drawing/2014/main" id="{6A74C0E6-69B1-45DC-838A-0DAEAA65E272}"/>
                  </a:ext>
                </a:extLst>
              </p14:cNvPr>
              <p14:cNvContentPartPr/>
              <p14:nvPr>
                <p:extLst>
                  <p:ext uri="{42D2F446-02D8-4167-A562-619A0277C38B}">
                    <p15:isNarration xmlns:p15="http://schemas.microsoft.com/office/powerpoint/2012/main" val="1"/>
                  </p:ext>
                </p:extLst>
              </p14:nvPr>
            </p14:nvContentPartPr>
            <p14:xfrm>
              <a:off x="6107400" y="5800320"/>
              <a:ext cx="452160" cy="520920"/>
            </p14:xfrm>
          </p:contentPart>
        </mc:Choice>
        <mc:Fallback>
          <p:pic>
            <p:nvPicPr>
              <p:cNvPr id="8" name="Ink 7">
                <a:extLst>
                  <a:ext uri="{FF2B5EF4-FFF2-40B4-BE49-F238E27FC236}">
                    <a16:creationId xmlns:a16="http://schemas.microsoft.com/office/drawing/2014/main" id="{6A74C0E6-69B1-45DC-838A-0DAEAA65E272}"/>
                  </a:ext>
                </a:extLst>
              </p:cNvPr>
              <p:cNvPicPr>
                <a:picLocks noGrp="1" noRot="1" noChangeAspect="1" noMove="1" noResize="1" noEditPoints="1" noAdjustHandles="1" noChangeArrowheads="1" noChangeShapeType="1"/>
              </p:cNvPicPr>
              <p:nvPr/>
            </p:nvPicPr>
            <p:blipFill>
              <a:blip r:embed="rId9"/>
              <a:stretch>
                <a:fillRect/>
              </a:stretch>
            </p:blipFill>
            <p:spPr>
              <a:xfrm>
                <a:off x="6098040" y="5790960"/>
                <a:ext cx="470880" cy="539640"/>
              </a:xfrm>
              <a:prstGeom prst="rect">
                <a:avLst/>
              </a:prstGeom>
            </p:spPr>
          </p:pic>
        </mc:Fallback>
      </mc:AlternateContent>
      <p:pic>
        <p:nvPicPr>
          <p:cNvPr id="9" name="Audio 8">
            <a:hlinkClick r:id="" action="ppaction://media"/>
            <a:extLst>
              <a:ext uri="{FF2B5EF4-FFF2-40B4-BE49-F238E27FC236}">
                <a16:creationId xmlns:a16="http://schemas.microsoft.com/office/drawing/2014/main" id="{A36718C4-1B4B-446B-B289-3627AFC0BC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90372259"/>
      </p:ext>
    </p:extLst>
  </p:cSld>
  <p:clrMapOvr>
    <a:masterClrMapping/>
  </p:clrMapOvr>
  <mc:AlternateContent xmlns:mc="http://schemas.openxmlformats.org/markup-compatibility/2006">
    <mc:Choice xmlns:p14="http://schemas.microsoft.com/office/powerpoint/2010/main" Requires="p14">
      <p:transition spd="slow" p14:dur="2000" advTm="132253"/>
    </mc:Choice>
    <mc:Fallback>
      <p:transition spd="slow" advTm="132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3832"/>
            <a:ext cx="6588223" cy="657041"/>
          </a:xfrm>
        </p:spPr>
        <p:txBody>
          <a:bodyPr>
            <a:noAutofit/>
          </a:bodyPr>
          <a:lstStyle/>
          <a:p>
            <a:pPr marL="342900" lvl="1" algn="l" defTabSz="342900" rtl="0">
              <a:spcBef>
                <a:spcPct val="20000"/>
              </a:spcBef>
            </a:pPr>
            <a:r>
              <a:rPr lang="en-US" sz="2400" b="1" dirty="0">
                <a:solidFill>
                  <a:schemeClr val="accent6"/>
                </a:solidFill>
              </a:rPr>
              <a:t>Atoms and nuclear radiation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5"/>
            <a:ext cx="8915400" cy="44986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5" name="Rectangle 4">
            <a:extLst>
              <a:ext uri="{FF2B5EF4-FFF2-40B4-BE49-F238E27FC236}">
                <a16:creationId xmlns:a16="http://schemas.microsoft.com/office/drawing/2014/main" id="{673D99EB-7470-4643-AC11-14AB0066EB19}"/>
              </a:ext>
            </a:extLst>
          </p:cNvPr>
          <p:cNvSpPr/>
          <p:nvPr/>
        </p:nvSpPr>
        <p:spPr>
          <a:xfrm>
            <a:off x="572786" y="811527"/>
            <a:ext cx="8496944" cy="1200329"/>
          </a:xfrm>
          <a:prstGeom prst="rect">
            <a:avLst/>
          </a:prstGeom>
        </p:spPr>
        <p:txBody>
          <a:bodyPr wrap="square">
            <a:spAutoFit/>
          </a:bodyPr>
          <a:lstStyle/>
          <a:p>
            <a:r>
              <a:rPr lang="en-GB" sz="2400" dirty="0"/>
              <a:t>Uranium-235 undergoes an alpha decay to produce thorium-231. (atomic number of Uranium is 92). Complete the nuclear equation for this process. </a:t>
            </a:r>
          </a:p>
        </p:txBody>
      </p:sp>
      <p:graphicFrame>
        <p:nvGraphicFramePr>
          <p:cNvPr id="3" name="Table 2">
            <a:extLst>
              <a:ext uri="{FF2B5EF4-FFF2-40B4-BE49-F238E27FC236}">
                <a16:creationId xmlns:a16="http://schemas.microsoft.com/office/drawing/2014/main" id="{372AFFEC-3ED2-47EB-B03A-D703ABCC4879}"/>
              </a:ext>
            </a:extLst>
          </p:cNvPr>
          <p:cNvGraphicFramePr>
            <a:graphicFrameLocks noGrp="1"/>
          </p:cNvGraphicFramePr>
          <p:nvPr>
            <p:extLst>
              <p:ext uri="{D42A27DB-BD31-4B8C-83A1-F6EECF244321}">
                <p14:modId xmlns:p14="http://schemas.microsoft.com/office/powerpoint/2010/main" val="3056537661"/>
              </p:ext>
            </p:extLst>
          </p:nvPr>
        </p:nvGraphicFramePr>
        <p:xfrm>
          <a:off x="2843808" y="1690549"/>
          <a:ext cx="936104" cy="548640"/>
        </p:xfrm>
        <a:graphic>
          <a:graphicData uri="http://schemas.openxmlformats.org/drawingml/2006/table">
            <a:tbl>
              <a:tblPr firstRow="1" firstCol="1" bandRow="1">
                <a:tableStyleId>{5C22544A-7EE6-4342-B048-85BDC9FD1C3A}</a:tableStyleId>
              </a:tblPr>
              <a:tblGrid>
                <a:gridCol w="432048">
                  <a:extLst>
                    <a:ext uri="{9D8B030D-6E8A-4147-A177-3AD203B41FA5}">
                      <a16:colId xmlns:a16="http://schemas.microsoft.com/office/drawing/2014/main" val="3925245404"/>
                    </a:ext>
                  </a:extLst>
                </a:gridCol>
                <a:gridCol w="504056">
                  <a:extLst>
                    <a:ext uri="{9D8B030D-6E8A-4147-A177-3AD203B41FA5}">
                      <a16:colId xmlns:a16="http://schemas.microsoft.com/office/drawing/2014/main" val="2413187434"/>
                    </a:ext>
                  </a:extLst>
                </a:gridCol>
              </a:tblGrid>
              <a:tr h="298291">
                <a:tc>
                  <a:txBody>
                    <a:bodyPr/>
                    <a:lstStyle/>
                    <a:p>
                      <a:pPr algn="l">
                        <a:spcBef>
                          <a:spcPts val="140"/>
                        </a:spcBef>
                        <a:spcAft>
                          <a:spcPts val="0"/>
                        </a:spcAft>
                      </a:pPr>
                      <a:r>
                        <a:rPr lang="en-GB" sz="1400" dirty="0">
                          <a:solidFill>
                            <a:srgbClr val="00B050"/>
                          </a:solidFill>
                          <a:effectLst/>
                        </a:rPr>
                        <a:t>235 </a:t>
                      </a:r>
                      <a:endParaRPr lang="en-GB" sz="1400" dirty="0">
                        <a:solidFill>
                          <a:srgbClr val="00B050"/>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spcBef>
                          <a:spcPts val="140"/>
                        </a:spcBef>
                        <a:spcAft>
                          <a:spcPts val="0"/>
                        </a:spcAft>
                      </a:pPr>
                      <a:r>
                        <a:rPr lang="en-GB" sz="3600" dirty="0">
                          <a:solidFill>
                            <a:srgbClr val="00B050"/>
                          </a:solidFill>
                          <a:effectLst/>
                        </a:rPr>
                        <a:t>U</a:t>
                      </a:r>
                      <a:endParaRPr lang="en-GB" sz="3600" dirty="0">
                        <a:solidFill>
                          <a:srgbClr val="00B050"/>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4608230"/>
                  </a:ext>
                </a:extLst>
              </a:tr>
              <a:tr h="216024">
                <a:tc>
                  <a:txBody>
                    <a:bodyPr/>
                    <a:lstStyle/>
                    <a:p>
                      <a:pPr algn="l">
                        <a:spcBef>
                          <a:spcPts val="140"/>
                        </a:spcBef>
                        <a:spcAft>
                          <a:spcPts val="0"/>
                        </a:spcAft>
                      </a:pPr>
                      <a:r>
                        <a:rPr lang="en-GB" sz="1400" dirty="0">
                          <a:solidFill>
                            <a:srgbClr val="00B050"/>
                          </a:solidFill>
                          <a:effectLst/>
                          <a:latin typeface="+mn-lt"/>
                          <a:ea typeface="+mn-ea"/>
                          <a:cs typeface="+mn-cs"/>
                        </a:rPr>
                        <a:t>92</a:t>
                      </a:r>
                      <a:endParaRPr lang="en-GB" sz="1400" dirty="0">
                        <a:solidFill>
                          <a:srgbClr val="00B050"/>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4179937916"/>
                  </a:ext>
                </a:extLst>
              </a:tr>
            </a:tbl>
          </a:graphicData>
        </a:graphic>
      </p:graphicFrame>
      <p:sp>
        <p:nvSpPr>
          <p:cNvPr id="7" name="Arrow: Right 6">
            <a:extLst>
              <a:ext uri="{FF2B5EF4-FFF2-40B4-BE49-F238E27FC236}">
                <a16:creationId xmlns:a16="http://schemas.microsoft.com/office/drawing/2014/main" id="{ABD4A7FF-934C-4B8B-88DE-3E587450FBD5}"/>
              </a:ext>
            </a:extLst>
          </p:cNvPr>
          <p:cNvSpPr/>
          <p:nvPr/>
        </p:nvSpPr>
        <p:spPr>
          <a:xfrm>
            <a:off x="3995936" y="1844824"/>
            <a:ext cx="720080" cy="120045"/>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9" name="Table 8">
            <a:extLst>
              <a:ext uri="{FF2B5EF4-FFF2-40B4-BE49-F238E27FC236}">
                <a16:creationId xmlns:a16="http://schemas.microsoft.com/office/drawing/2014/main" id="{0D3FA4AF-B7F0-4811-ACA5-974FC66DE8B1}"/>
              </a:ext>
            </a:extLst>
          </p:cNvPr>
          <p:cNvGraphicFramePr>
            <a:graphicFrameLocks noGrp="1"/>
          </p:cNvGraphicFramePr>
          <p:nvPr>
            <p:extLst>
              <p:ext uri="{D42A27DB-BD31-4B8C-83A1-F6EECF244321}">
                <p14:modId xmlns:p14="http://schemas.microsoft.com/office/powerpoint/2010/main" val="399962464"/>
              </p:ext>
            </p:extLst>
          </p:nvPr>
        </p:nvGraphicFramePr>
        <p:xfrm>
          <a:off x="5014148" y="1637209"/>
          <a:ext cx="1142028" cy="655320"/>
        </p:xfrm>
        <a:graphic>
          <a:graphicData uri="http://schemas.openxmlformats.org/drawingml/2006/table">
            <a:tbl>
              <a:tblPr firstRow="1" firstCol="1" bandRow="1">
                <a:tableStyleId>{5C22544A-7EE6-4342-B048-85BDC9FD1C3A}</a:tableStyleId>
              </a:tblPr>
              <a:tblGrid>
                <a:gridCol w="438641">
                  <a:extLst>
                    <a:ext uri="{9D8B030D-6E8A-4147-A177-3AD203B41FA5}">
                      <a16:colId xmlns:a16="http://schemas.microsoft.com/office/drawing/2014/main" val="1751094668"/>
                    </a:ext>
                  </a:extLst>
                </a:gridCol>
                <a:gridCol w="703387">
                  <a:extLst>
                    <a:ext uri="{9D8B030D-6E8A-4147-A177-3AD203B41FA5}">
                      <a16:colId xmlns:a16="http://schemas.microsoft.com/office/drawing/2014/main" val="2888669642"/>
                    </a:ext>
                  </a:extLst>
                </a:gridCol>
              </a:tblGrid>
              <a:tr h="327660">
                <a:tc>
                  <a:txBody>
                    <a:bodyPr/>
                    <a:lstStyle/>
                    <a:p>
                      <a:pPr algn="l">
                        <a:spcBef>
                          <a:spcPts val="140"/>
                        </a:spcBef>
                        <a:spcAft>
                          <a:spcPts val="0"/>
                        </a:spcAft>
                      </a:pPr>
                      <a:r>
                        <a:rPr lang="en-GB" sz="1400" dirty="0">
                          <a:solidFill>
                            <a:srgbClr val="00B050"/>
                          </a:solidFill>
                          <a:effectLst/>
                          <a:latin typeface="+mn-lt"/>
                          <a:ea typeface="+mn-ea"/>
                          <a:cs typeface="+mn-cs"/>
                        </a:rPr>
                        <a:t>231</a:t>
                      </a:r>
                      <a:endParaRPr lang="en-GB" sz="1100" dirty="0">
                        <a:solidFill>
                          <a:srgbClr val="00B050"/>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spcBef>
                          <a:spcPts val="140"/>
                        </a:spcBef>
                        <a:spcAft>
                          <a:spcPts val="0"/>
                        </a:spcAft>
                      </a:pPr>
                      <a:r>
                        <a:rPr lang="en-GB" sz="3200" dirty="0">
                          <a:solidFill>
                            <a:srgbClr val="00B050"/>
                          </a:solidFill>
                          <a:effectLst/>
                        </a:rPr>
                        <a:t>Th</a:t>
                      </a:r>
                      <a:endParaRPr lang="en-GB" sz="3200" dirty="0">
                        <a:solidFill>
                          <a:srgbClr val="00B050"/>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9693843"/>
                  </a:ext>
                </a:extLst>
              </a:tr>
              <a:tr h="327660">
                <a:tc>
                  <a:txBody>
                    <a:bodyPr/>
                    <a:lstStyle/>
                    <a:p>
                      <a:pPr algn="l">
                        <a:spcBef>
                          <a:spcPts val="140"/>
                        </a:spcBef>
                        <a:spcAft>
                          <a:spcPts val="0"/>
                        </a:spcAft>
                      </a:pPr>
                      <a:r>
                        <a:rPr lang="en-GB" sz="1400" baseline="0" dirty="0">
                          <a:solidFill>
                            <a:srgbClr val="00B050"/>
                          </a:solidFill>
                          <a:effectLst/>
                          <a:latin typeface="+mn-lt"/>
                          <a:ea typeface="+mn-ea"/>
                          <a:cs typeface="+mn-cs"/>
                        </a:rPr>
                        <a:t> 90</a:t>
                      </a:r>
                      <a:endParaRPr lang="en-GB" sz="1100" dirty="0">
                        <a:solidFill>
                          <a:srgbClr val="00B050"/>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3426157241"/>
                  </a:ext>
                </a:extLst>
              </a:tr>
            </a:tbl>
          </a:graphicData>
        </a:graphic>
      </p:graphicFrame>
      <p:pic>
        <p:nvPicPr>
          <p:cNvPr id="13" name="Picture 12">
            <a:extLst>
              <a:ext uri="{FF2B5EF4-FFF2-40B4-BE49-F238E27FC236}">
                <a16:creationId xmlns:a16="http://schemas.microsoft.com/office/drawing/2014/main" id="{94104E97-C576-4ED4-AB3A-7247F552DBC7}"/>
              </a:ext>
            </a:extLst>
          </p:cNvPr>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saturation sat="346000"/>
                    </a14:imgEffect>
                  </a14:imgLayer>
                </a14:imgProps>
              </a:ext>
              <a:ext uri="{28A0092B-C50C-407E-A947-70E740481C1C}">
                <a14:useLocalDpi xmlns:a14="http://schemas.microsoft.com/office/drawing/2010/main" val="0"/>
              </a:ext>
            </a:extLst>
          </a:blip>
          <a:srcRect l="72268"/>
          <a:stretch/>
        </p:blipFill>
        <p:spPr bwMode="auto">
          <a:xfrm>
            <a:off x="6454308" y="1681793"/>
            <a:ext cx="730885" cy="553720"/>
          </a:xfrm>
          <a:prstGeom prst="rect">
            <a:avLst/>
          </a:prstGeom>
          <a:ln>
            <a:noFill/>
          </a:ln>
          <a:extLst>
            <a:ext uri="{53640926-AAD7-44D8-BBD7-CCE9431645EC}">
              <a14:shadowObscured xmlns:a14="http://schemas.microsoft.com/office/drawing/2010/main"/>
            </a:ext>
          </a:extLst>
        </p:spPr>
      </p:pic>
      <p:grpSp>
        <p:nvGrpSpPr>
          <p:cNvPr id="8" name="Group 7"/>
          <p:cNvGrpSpPr/>
          <p:nvPr/>
        </p:nvGrpSpPr>
        <p:grpSpPr>
          <a:xfrm>
            <a:off x="143844" y="802525"/>
            <a:ext cx="8527369" cy="6247864"/>
            <a:chOff x="143844" y="802525"/>
            <a:chExt cx="8527369" cy="6247864"/>
          </a:xfrm>
        </p:grpSpPr>
        <p:sp>
          <p:nvSpPr>
            <p:cNvPr id="6" name="TextBox 5">
              <a:extLst>
                <a:ext uri="{FF2B5EF4-FFF2-40B4-BE49-F238E27FC236}">
                  <a16:creationId xmlns:a16="http://schemas.microsoft.com/office/drawing/2014/main" id="{6A49B11E-F203-4859-BB5A-86485CF0C1CC}"/>
                </a:ext>
              </a:extLst>
            </p:cNvPr>
            <p:cNvSpPr txBox="1"/>
            <p:nvPr/>
          </p:nvSpPr>
          <p:spPr>
            <a:xfrm>
              <a:off x="143844" y="802525"/>
              <a:ext cx="8527369" cy="6247864"/>
            </a:xfrm>
            <a:prstGeom prst="rect">
              <a:avLst/>
            </a:prstGeom>
            <a:noFill/>
          </p:spPr>
          <p:txBody>
            <a:bodyPr wrap="square" rtlCol="0">
              <a:spAutoFit/>
            </a:bodyPr>
            <a:lstStyle/>
            <a:p>
              <a:r>
                <a:rPr lang="en-GB" sz="2400" dirty="0"/>
                <a:t>10</a:t>
              </a:r>
              <a:r>
                <a:rPr lang="en-GB" sz="2000" dirty="0"/>
                <a:t>.</a:t>
              </a:r>
            </a:p>
            <a:p>
              <a:endParaRPr lang="en-GB" dirty="0"/>
            </a:p>
            <a:p>
              <a:endParaRPr lang="en-GB" dirty="0"/>
            </a:p>
            <a:p>
              <a:endParaRPr lang="en-GB" dirty="0"/>
            </a:p>
            <a:p>
              <a:r>
                <a:rPr lang="en-GB" dirty="0"/>
                <a:t>              </a:t>
              </a:r>
            </a:p>
            <a:p>
              <a:r>
                <a:rPr lang="en-GB" sz="2400" dirty="0"/>
                <a:t>11. When iodine 131 decays, there is no mass change in the</a:t>
              </a:r>
            </a:p>
            <a:p>
              <a:r>
                <a:rPr lang="en-GB" sz="2400" dirty="0"/>
                <a:t>       nucleus and no new products formed. What type of radioactive</a:t>
              </a:r>
            </a:p>
            <a:p>
              <a:r>
                <a:rPr lang="en-GB" sz="2400" dirty="0"/>
                <a:t>       emission is this?  </a:t>
              </a:r>
            </a:p>
            <a:p>
              <a:r>
                <a:rPr lang="en-GB" sz="2400" dirty="0"/>
                <a:t>       </a:t>
              </a:r>
              <a:r>
                <a:rPr lang="en-GB" sz="2000" b="1" dirty="0">
                  <a:solidFill>
                    <a:srgbClr val="00B050"/>
                  </a:solidFill>
                </a:rPr>
                <a:t>Gamma emission  </a:t>
              </a:r>
            </a:p>
            <a:p>
              <a:r>
                <a:rPr lang="en-GB" sz="2400" dirty="0"/>
                <a:t>12. Explain what is meant by the term “half life”.</a:t>
              </a:r>
            </a:p>
            <a:p>
              <a:r>
                <a:rPr lang="en-GB" sz="2400" dirty="0"/>
                <a:t>       </a:t>
              </a:r>
              <a:r>
                <a:rPr lang="en-GB" sz="2000" b="1" dirty="0">
                  <a:solidFill>
                    <a:srgbClr val="00B050"/>
                  </a:solidFill>
                </a:rPr>
                <a:t>The time it takes a radioactive sample to lose half its</a:t>
              </a:r>
            </a:p>
            <a:p>
              <a:r>
                <a:rPr lang="en-GB" sz="2000" b="1" dirty="0">
                  <a:solidFill>
                    <a:srgbClr val="00B050"/>
                  </a:solidFill>
                </a:rPr>
                <a:t>        radioactivity (as measured by count rate).</a:t>
              </a:r>
            </a:p>
            <a:p>
              <a:r>
                <a:rPr lang="en-GB" sz="2400" dirty="0"/>
                <a:t>13. A radioactive sample reduces its count rate from 240 counts/min to 30 counts/min over a period of 60 hours what is its half life?</a:t>
              </a:r>
            </a:p>
            <a:p>
              <a:r>
                <a:rPr lang="en-GB" sz="2400" dirty="0"/>
                <a:t>		        1                   2                        3</a:t>
              </a:r>
            </a:p>
            <a:p>
              <a:pPr algn="ctr"/>
              <a:r>
                <a:rPr lang="en-GB" sz="2000" b="1" dirty="0">
                  <a:solidFill>
                    <a:srgbClr val="00B050"/>
                  </a:solidFill>
                </a:rPr>
                <a:t>Three half lives in 60 hours = 20 hour half life</a:t>
              </a:r>
            </a:p>
            <a:p>
              <a:r>
                <a:rPr lang="en-GB" sz="2400" dirty="0"/>
                <a:t>         </a:t>
              </a:r>
            </a:p>
          </p:txBody>
        </p:sp>
        <p:sp>
          <p:nvSpPr>
            <p:cNvPr id="14" name="TextBox 13">
              <a:extLst>
                <a:ext uri="{FF2B5EF4-FFF2-40B4-BE49-F238E27FC236}">
                  <a16:creationId xmlns:a16="http://schemas.microsoft.com/office/drawing/2014/main" id="{1A264FD8-E514-48CA-8524-1DC53C8A4FDF}"/>
                </a:ext>
              </a:extLst>
            </p:cNvPr>
            <p:cNvSpPr txBox="1"/>
            <p:nvPr/>
          </p:nvSpPr>
          <p:spPr>
            <a:xfrm>
              <a:off x="1471791" y="5527441"/>
              <a:ext cx="864096" cy="369332"/>
            </a:xfrm>
            <a:prstGeom prst="rect">
              <a:avLst/>
            </a:prstGeom>
            <a:noFill/>
            <a:ln w="19050">
              <a:solidFill>
                <a:schemeClr val="accent6">
                  <a:lumMod val="75000"/>
                </a:schemeClr>
              </a:solidFill>
            </a:ln>
          </p:spPr>
          <p:txBody>
            <a:bodyPr wrap="square" rtlCol="0">
              <a:spAutoFit/>
            </a:bodyPr>
            <a:lstStyle/>
            <a:p>
              <a:pPr algn="ctr"/>
              <a:r>
                <a:rPr lang="en-GB" b="1" dirty="0">
                  <a:solidFill>
                    <a:srgbClr val="00B050"/>
                  </a:solidFill>
                </a:rPr>
                <a:t>240</a:t>
              </a:r>
            </a:p>
          </p:txBody>
        </p:sp>
        <p:sp>
          <p:nvSpPr>
            <p:cNvPr id="15" name="TextBox 14">
              <a:extLst>
                <a:ext uri="{FF2B5EF4-FFF2-40B4-BE49-F238E27FC236}">
                  <a16:creationId xmlns:a16="http://schemas.microsoft.com/office/drawing/2014/main" id="{2C452779-FF29-483C-B01E-63A056DDB88A}"/>
                </a:ext>
              </a:extLst>
            </p:cNvPr>
            <p:cNvSpPr txBox="1"/>
            <p:nvPr/>
          </p:nvSpPr>
          <p:spPr>
            <a:xfrm>
              <a:off x="2957684" y="5528312"/>
              <a:ext cx="864096" cy="369332"/>
            </a:xfrm>
            <a:prstGeom prst="rect">
              <a:avLst/>
            </a:prstGeom>
            <a:noFill/>
            <a:ln w="19050">
              <a:solidFill>
                <a:schemeClr val="accent6">
                  <a:lumMod val="75000"/>
                </a:schemeClr>
              </a:solidFill>
            </a:ln>
          </p:spPr>
          <p:txBody>
            <a:bodyPr wrap="square" rtlCol="0">
              <a:spAutoFit/>
            </a:bodyPr>
            <a:lstStyle/>
            <a:p>
              <a:pPr algn="ctr"/>
              <a:r>
                <a:rPr lang="en-GB" b="1" dirty="0">
                  <a:solidFill>
                    <a:srgbClr val="00B050"/>
                  </a:solidFill>
                </a:rPr>
                <a:t>120</a:t>
              </a:r>
            </a:p>
          </p:txBody>
        </p:sp>
        <p:sp>
          <p:nvSpPr>
            <p:cNvPr id="16" name="TextBox 15">
              <a:extLst>
                <a:ext uri="{FF2B5EF4-FFF2-40B4-BE49-F238E27FC236}">
                  <a16:creationId xmlns:a16="http://schemas.microsoft.com/office/drawing/2014/main" id="{775209DE-3BE5-4F4F-A436-0163D8A11671}"/>
                </a:ext>
              </a:extLst>
            </p:cNvPr>
            <p:cNvSpPr txBox="1"/>
            <p:nvPr/>
          </p:nvSpPr>
          <p:spPr>
            <a:xfrm>
              <a:off x="4601046" y="5528312"/>
              <a:ext cx="864096" cy="369332"/>
            </a:xfrm>
            <a:prstGeom prst="rect">
              <a:avLst/>
            </a:prstGeom>
            <a:noFill/>
            <a:ln w="19050">
              <a:solidFill>
                <a:schemeClr val="accent6">
                  <a:lumMod val="75000"/>
                </a:schemeClr>
              </a:solidFill>
            </a:ln>
          </p:spPr>
          <p:txBody>
            <a:bodyPr wrap="square" rtlCol="0">
              <a:spAutoFit/>
            </a:bodyPr>
            <a:lstStyle/>
            <a:p>
              <a:pPr algn="ctr"/>
              <a:r>
                <a:rPr lang="en-GB" b="1" dirty="0">
                  <a:solidFill>
                    <a:srgbClr val="00B050"/>
                  </a:solidFill>
                </a:rPr>
                <a:t>60</a:t>
              </a:r>
            </a:p>
          </p:txBody>
        </p:sp>
        <p:sp>
          <p:nvSpPr>
            <p:cNvPr id="17" name="TextBox 16">
              <a:extLst>
                <a:ext uri="{FF2B5EF4-FFF2-40B4-BE49-F238E27FC236}">
                  <a16:creationId xmlns:a16="http://schemas.microsoft.com/office/drawing/2014/main" id="{8877637A-11C4-4B61-AE5C-54646346D33F}"/>
                </a:ext>
              </a:extLst>
            </p:cNvPr>
            <p:cNvSpPr txBox="1"/>
            <p:nvPr/>
          </p:nvSpPr>
          <p:spPr>
            <a:xfrm>
              <a:off x="6387702" y="5562911"/>
              <a:ext cx="864096" cy="369332"/>
            </a:xfrm>
            <a:prstGeom prst="rect">
              <a:avLst/>
            </a:prstGeom>
            <a:noFill/>
            <a:ln w="19050">
              <a:solidFill>
                <a:schemeClr val="accent6">
                  <a:lumMod val="75000"/>
                </a:schemeClr>
              </a:solidFill>
            </a:ln>
          </p:spPr>
          <p:txBody>
            <a:bodyPr wrap="square" rtlCol="0">
              <a:spAutoFit/>
            </a:bodyPr>
            <a:lstStyle/>
            <a:p>
              <a:pPr algn="ctr"/>
              <a:r>
                <a:rPr lang="en-GB" b="1" dirty="0">
                  <a:solidFill>
                    <a:srgbClr val="00B050"/>
                  </a:solidFill>
                </a:rPr>
                <a:t>30</a:t>
              </a:r>
            </a:p>
          </p:txBody>
        </p:sp>
        <p:sp>
          <p:nvSpPr>
            <p:cNvPr id="18" name="Arrow: Right 17">
              <a:extLst>
                <a:ext uri="{FF2B5EF4-FFF2-40B4-BE49-F238E27FC236}">
                  <a16:creationId xmlns:a16="http://schemas.microsoft.com/office/drawing/2014/main" id="{8C221036-5A25-4DED-928F-3BA18210C144}"/>
                </a:ext>
              </a:extLst>
            </p:cNvPr>
            <p:cNvSpPr/>
            <p:nvPr/>
          </p:nvSpPr>
          <p:spPr>
            <a:xfrm>
              <a:off x="2457331" y="5630202"/>
              <a:ext cx="378909" cy="97141"/>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45956723-E7D9-483A-8761-D00CA051BC2E}"/>
                </a:ext>
              </a:extLst>
            </p:cNvPr>
            <p:cNvSpPr/>
            <p:nvPr/>
          </p:nvSpPr>
          <p:spPr>
            <a:xfrm>
              <a:off x="3943224" y="5638192"/>
              <a:ext cx="378909" cy="97141"/>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Arrow: Right 19">
              <a:extLst>
                <a:ext uri="{FF2B5EF4-FFF2-40B4-BE49-F238E27FC236}">
                  <a16:creationId xmlns:a16="http://schemas.microsoft.com/office/drawing/2014/main" id="{0EA7349E-555C-4B0B-97D6-6A4C67D73572}"/>
                </a:ext>
              </a:extLst>
            </p:cNvPr>
            <p:cNvSpPr/>
            <p:nvPr/>
          </p:nvSpPr>
          <p:spPr>
            <a:xfrm>
              <a:off x="5727719" y="5650436"/>
              <a:ext cx="378909" cy="97141"/>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0" name="Ink 9">
                <a:extLst>
                  <a:ext uri="{FF2B5EF4-FFF2-40B4-BE49-F238E27FC236}">
                    <a16:creationId xmlns:a16="http://schemas.microsoft.com/office/drawing/2014/main" id="{B8CC82AE-DB86-4028-8FE6-DCCF9EA2581E}"/>
                  </a:ext>
                </a:extLst>
              </p14:cNvPr>
              <p14:cNvContentPartPr/>
              <p14:nvPr>
                <p:extLst>
                  <p:ext uri="{42D2F446-02D8-4167-A562-619A0277C38B}">
                    <p15:isNarration xmlns:p15="http://schemas.microsoft.com/office/powerpoint/2012/main" val="1"/>
                  </p:ext>
                </p:extLst>
              </p14:nvPr>
            </p14:nvContentPartPr>
            <p14:xfrm>
              <a:off x="1594800" y="1526760"/>
              <a:ext cx="5621760" cy="5306040"/>
            </p14:xfrm>
          </p:contentPart>
        </mc:Choice>
        <mc:Fallback>
          <p:pic>
            <p:nvPicPr>
              <p:cNvPr id="10" name="Ink 9">
                <a:extLst>
                  <a:ext uri="{FF2B5EF4-FFF2-40B4-BE49-F238E27FC236}">
                    <a16:creationId xmlns:a16="http://schemas.microsoft.com/office/drawing/2014/main" id="{B8CC82AE-DB86-4028-8FE6-DCCF9EA2581E}"/>
                  </a:ext>
                </a:extLst>
              </p:cNvPr>
              <p:cNvPicPr>
                <a:picLocks noGrp="1" noRot="1" noChangeAspect="1" noMove="1" noResize="1" noEditPoints="1" noAdjustHandles="1" noChangeArrowheads="1" noChangeShapeType="1"/>
              </p:cNvPicPr>
              <p:nvPr/>
            </p:nvPicPr>
            <p:blipFill>
              <a:blip r:embed="rId8"/>
              <a:stretch>
                <a:fillRect/>
              </a:stretch>
            </p:blipFill>
            <p:spPr>
              <a:xfrm>
                <a:off x="1585440" y="1517400"/>
                <a:ext cx="5640480" cy="5324760"/>
              </a:xfrm>
              <a:prstGeom prst="rect">
                <a:avLst/>
              </a:prstGeom>
            </p:spPr>
          </p:pic>
        </mc:Fallback>
      </mc:AlternateContent>
      <p:pic>
        <p:nvPicPr>
          <p:cNvPr id="11" name="Audio 10">
            <a:hlinkClick r:id="" action="ppaction://media"/>
            <a:extLst>
              <a:ext uri="{FF2B5EF4-FFF2-40B4-BE49-F238E27FC236}">
                <a16:creationId xmlns:a16="http://schemas.microsoft.com/office/drawing/2014/main" id="{3C003160-A710-461C-8D0C-BDB0E6B321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71729"/>
      </p:ext>
    </p:extLst>
  </p:cSld>
  <p:clrMapOvr>
    <a:masterClrMapping/>
  </p:clrMapOvr>
  <mc:AlternateContent xmlns:mc="http://schemas.openxmlformats.org/markup-compatibility/2006">
    <mc:Choice xmlns:p14="http://schemas.microsoft.com/office/powerpoint/2010/main" Requires="p14">
      <p:transition spd="slow" p14:dur="2000" advTm="213273"/>
    </mc:Choice>
    <mc:Fallback>
      <p:transition spd="slow" advTm="21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3832"/>
            <a:ext cx="6588223" cy="657041"/>
          </a:xfrm>
        </p:spPr>
        <p:txBody>
          <a:bodyPr>
            <a:noAutofit/>
          </a:bodyPr>
          <a:lstStyle/>
          <a:p>
            <a:pPr marL="342900" lvl="1" algn="l" defTabSz="342900" rtl="0">
              <a:spcBef>
                <a:spcPct val="20000"/>
              </a:spcBef>
            </a:pPr>
            <a:r>
              <a:rPr lang="en-US" sz="2400" b="1" dirty="0">
                <a:solidFill>
                  <a:schemeClr val="accent6"/>
                </a:solidFill>
              </a:rPr>
              <a:t>Atoms and nuclear radiation – </a:t>
            </a:r>
            <a:r>
              <a:rPr lang="en-US" sz="2400" b="1" dirty="0">
                <a:solidFill>
                  <a:schemeClr val="tx1"/>
                </a:solidFill>
              </a:rPr>
              <a:t>Question</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5"/>
            <a:ext cx="8915400" cy="44986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a:extLst>
              <a:ext uri="{FF2B5EF4-FFF2-40B4-BE49-F238E27FC236}">
                <a16:creationId xmlns:a16="http://schemas.microsoft.com/office/drawing/2014/main" id="{6A49B11E-F203-4859-BB5A-86485CF0C1CC}"/>
              </a:ext>
            </a:extLst>
          </p:cNvPr>
          <p:cNvSpPr txBox="1"/>
          <p:nvPr/>
        </p:nvSpPr>
        <p:spPr>
          <a:xfrm>
            <a:off x="149087" y="1052736"/>
            <a:ext cx="8527369" cy="3785652"/>
          </a:xfrm>
          <a:prstGeom prst="rect">
            <a:avLst/>
          </a:prstGeom>
          <a:noFill/>
        </p:spPr>
        <p:txBody>
          <a:bodyPr wrap="square" rtlCol="0">
            <a:spAutoFit/>
          </a:bodyPr>
          <a:lstStyle/>
          <a:p>
            <a:pPr marL="457200" indent="-457200">
              <a:buFont typeface="+mj-lt"/>
              <a:buAutoNum type="arabicPeriod" startAt="14"/>
            </a:pPr>
            <a:r>
              <a:rPr lang="en-GB" sz="2400" dirty="0"/>
              <a:t>Use the decay curve below to work out the half-life of the isotope.</a:t>
            </a:r>
          </a:p>
          <a:p>
            <a:pPr marL="457200" indent="-457200">
              <a:buFont typeface="+mj-lt"/>
              <a:buAutoNum type="arabicPeriod" startAt="14"/>
            </a:pPr>
            <a:endParaRPr lang="en-GB" sz="2400" dirty="0"/>
          </a:p>
          <a:p>
            <a:pPr marL="457200" indent="-457200">
              <a:buFont typeface="+mj-lt"/>
              <a:buAutoNum type="arabicPeriod" startAt="14"/>
            </a:pPr>
            <a:endParaRPr lang="en-GB" sz="2400" dirty="0"/>
          </a:p>
          <a:p>
            <a:pPr marL="457200" indent="-457200">
              <a:buFont typeface="+mj-lt"/>
              <a:buAutoNum type="arabicPeriod" startAt="14"/>
            </a:pPr>
            <a:endParaRPr lang="en-GB" sz="2400" dirty="0"/>
          </a:p>
          <a:p>
            <a:pPr marL="457200" indent="-457200">
              <a:buFont typeface="+mj-lt"/>
              <a:buAutoNum type="arabicPeriod" startAt="14"/>
            </a:pPr>
            <a:endParaRPr lang="en-GB" sz="2400" dirty="0"/>
          </a:p>
          <a:p>
            <a:pPr marL="457200" indent="-457200">
              <a:buFont typeface="+mj-lt"/>
              <a:buAutoNum type="arabicPeriod" startAt="14"/>
            </a:pPr>
            <a:endParaRPr lang="en-GB" sz="2400" dirty="0"/>
          </a:p>
          <a:p>
            <a:pPr marL="457200" indent="-457200">
              <a:buFont typeface="+mj-lt"/>
              <a:buAutoNum type="arabicPeriod" startAt="14"/>
            </a:pPr>
            <a:endParaRPr lang="en-GB" sz="2400" dirty="0"/>
          </a:p>
          <a:p>
            <a:endParaRPr lang="en-GB" sz="2400" dirty="0"/>
          </a:p>
          <a:p>
            <a:r>
              <a:rPr lang="en-GB" sz="2400" dirty="0"/>
              <a:t>		</a:t>
            </a:r>
          </a:p>
        </p:txBody>
      </p:sp>
      <p:pic>
        <p:nvPicPr>
          <p:cNvPr id="5" name="Picture 4">
            <a:extLst>
              <a:ext uri="{FF2B5EF4-FFF2-40B4-BE49-F238E27FC236}">
                <a16:creationId xmlns:a16="http://schemas.microsoft.com/office/drawing/2014/main" id="{314234C3-EAC6-448B-AE9F-98B7F5A0F907}"/>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
                    </a14:imgEffect>
                  </a14:imgLayer>
                </a14:imgProps>
              </a:ext>
              <a:ext uri="{28A0092B-C50C-407E-A947-70E740481C1C}">
                <a14:useLocalDpi xmlns:a14="http://schemas.microsoft.com/office/drawing/2010/main" val="0"/>
              </a:ext>
            </a:extLst>
          </a:blip>
          <a:stretch>
            <a:fillRect/>
          </a:stretch>
        </p:blipFill>
        <p:spPr>
          <a:xfrm>
            <a:off x="2237723" y="1484784"/>
            <a:ext cx="4680520" cy="2304203"/>
          </a:xfrm>
          <a:prstGeom prst="rect">
            <a:avLst/>
          </a:prstGeom>
        </p:spPr>
      </p:pic>
      <p:sp>
        <p:nvSpPr>
          <p:cNvPr id="3" name="TextBox 2"/>
          <p:cNvSpPr txBox="1"/>
          <p:nvPr/>
        </p:nvSpPr>
        <p:spPr>
          <a:xfrm>
            <a:off x="632350" y="3900639"/>
            <a:ext cx="8260129" cy="461665"/>
          </a:xfrm>
          <a:prstGeom prst="rect">
            <a:avLst/>
          </a:prstGeom>
          <a:noFill/>
        </p:spPr>
        <p:txBody>
          <a:bodyPr wrap="square" rtlCol="0">
            <a:spAutoFit/>
          </a:bodyPr>
          <a:lstStyle/>
          <a:p>
            <a:r>
              <a:rPr lang="en-GB" sz="2400" dirty="0">
                <a:solidFill>
                  <a:srgbClr val="00B050"/>
                </a:solidFill>
              </a:rPr>
              <a:t>80 = 0 day; 40 = 2 days. Difference = 2 days. Half-life = 2 days</a:t>
            </a:r>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7" name="Ink 6">
                <a:extLst>
                  <a:ext uri="{FF2B5EF4-FFF2-40B4-BE49-F238E27FC236}">
                    <a16:creationId xmlns:a16="http://schemas.microsoft.com/office/drawing/2014/main" id="{62E26FB3-4893-420F-85AD-C873D69565A5}"/>
                  </a:ext>
                </a:extLst>
              </p14:cNvPr>
              <p14:cNvContentPartPr/>
              <p14:nvPr>
                <p:extLst>
                  <p:ext uri="{42D2F446-02D8-4167-A562-619A0277C38B}">
                    <p15:isNarration xmlns:p15="http://schemas.microsoft.com/office/powerpoint/2012/main" val="1"/>
                  </p:ext>
                </p:extLst>
              </p14:nvPr>
            </p14:nvContentPartPr>
            <p14:xfrm>
              <a:off x="2422440" y="1484280"/>
              <a:ext cx="1518480" cy="2909160"/>
            </p14:xfrm>
          </p:contentPart>
        </mc:Choice>
        <mc:Fallback>
          <p:pic>
            <p:nvPicPr>
              <p:cNvPr id="7" name="Ink 6">
                <a:extLst>
                  <a:ext uri="{FF2B5EF4-FFF2-40B4-BE49-F238E27FC236}">
                    <a16:creationId xmlns:a16="http://schemas.microsoft.com/office/drawing/2014/main" id="{62E26FB3-4893-420F-85AD-C873D69565A5}"/>
                  </a:ext>
                </a:extLst>
              </p:cNvPr>
              <p:cNvPicPr>
                <a:picLocks noGrp="1" noRot="1" noChangeAspect="1" noMove="1" noResize="1" noEditPoints="1" noAdjustHandles="1" noChangeArrowheads="1" noChangeShapeType="1"/>
              </p:cNvPicPr>
              <p:nvPr/>
            </p:nvPicPr>
            <p:blipFill>
              <a:blip r:embed="rId8"/>
              <a:stretch>
                <a:fillRect/>
              </a:stretch>
            </p:blipFill>
            <p:spPr>
              <a:xfrm>
                <a:off x="2413080" y="1474920"/>
                <a:ext cx="1537200" cy="2927880"/>
              </a:xfrm>
              <a:prstGeom prst="rect">
                <a:avLst/>
              </a:prstGeom>
            </p:spPr>
          </p:pic>
        </mc:Fallback>
      </mc:AlternateContent>
      <p:pic>
        <p:nvPicPr>
          <p:cNvPr id="8" name="Audio 7">
            <a:hlinkClick r:id="" action="ppaction://media"/>
            <a:extLst>
              <a:ext uri="{FF2B5EF4-FFF2-40B4-BE49-F238E27FC236}">
                <a16:creationId xmlns:a16="http://schemas.microsoft.com/office/drawing/2014/main" id="{54E382C2-5EC6-4BC8-91C5-DAB8AE9C33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00970776"/>
      </p:ext>
    </p:extLst>
  </p:cSld>
  <p:clrMapOvr>
    <a:masterClrMapping/>
  </p:clrMapOvr>
  <mc:AlternateContent xmlns:mc="http://schemas.openxmlformats.org/markup-compatibility/2006">
    <mc:Choice xmlns:p14="http://schemas.microsoft.com/office/powerpoint/2010/main" Requires="p14">
      <p:transition spd="slow" p14:dur="2000" advTm="49556"/>
    </mc:Choice>
    <mc:Fallback>
      <p:transition spd="slow" advTm="4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5736" y="116632"/>
            <a:ext cx="6408712" cy="504056"/>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200" b="1" dirty="0">
                <a:solidFill>
                  <a:schemeClr val="accent6"/>
                </a:solidFill>
              </a:rPr>
              <a:t>Structure of an atom</a:t>
            </a:r>
            <a:endParaRPr lang="en-GB" sz="2200" b="1" dirty="0">
              <a:solidFill>
                <a:schemeClr val="accent6"/>
              </a:solidFill>
            </a:endParaRPr>
          </a:p>
        </p:txBody>
      </p:sp>
      <p:pic>
        <p:nvPicPr>
          <p:cNvPr id="4" name="Picture 3">
            <a:extLst>
              <a:ext uri="{FF2B5EF4-FFF2-40B4-BE49-F238E27FC236}">
                <a16:creationId xmlns:a16="http://schemas.microsoft.com/office/drawing/2014/main" id="{4E667E7F-998E-4E53-90D3-AF6D0A507F91}"/>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rot="5400000">
            <a:off x="3593702" y="2086048"/>
            <a:ext cx="2423393" cy="2413523"/>
          </a:xfrm>
          <a:prstGeom prst="rect">
            <a:avLst/>
          </a:prstGeom>
        </p:spPr>
      </p:pic>
      <p:cxnSp>
        <p:nvCxnSpPr>
          <p:cNvPr id="9" name="Straight Arrow Connector 8">
            <a:extLst>
              <a:ext uri="{FF2B5EF4-FFF2-40B4-BE49-F238E27FC236}">
                <a16:creationId xmlns:a16="http://schemas.microsoft.com/office/drawing/2014/main" id="{8BEAB1AC-84F2-4E68-A85D-31E4C6FBE58C}"/>
              </a:ext>
            </a:extLst>
          </p:cNvPr>
          <p:cNvCxnSpPr/>
          <p:nvPr/>
        </p:nvCxnSpPr>
        <p:spPr>
          <a:xfrm>
            <a:off x="4805398" y="4725144"/>
            <a:ext cx="1067180" cy="0"/>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5C5B87A-4292-41EE-B587-5F0E3E856A33}"/>
              </a:ext>
            </a:extLst>
          </p:cNvPr>
          <p:cNvSpPr txBox="1"/>
          <p:nvPr/>
        </p:nvSpPr>
        <p:spPr>
          <a:xfrm>
            <a:off x="3655664" y="5054484"/>
            <a:ext cx="1948650" cy="707886"/>
          </a:xfrm>
          <a:prstGeom prst="rect">
            <a:avLst/>
          </a:prstGeom>
          <a:noFill/>
          <a:ln w="25400">
            <a:solidFill>
              <a:schemeClr val="accent6">
                <a:lumMod val="75000"/>
              </a:schemeClr>
            </a:solidFill>
          </a:ln>
        </p:spPr>
        <p:txBody>
          <a:bodyPr wrap="square" rtlCol="0">
            <a:spAutoFit/>
          </a:bodyPr>
          <a:lstStyle/>
          <a:p>
            <a:r>
              <a:rPr lang="en-GB" sz="2000" dirty="0"/>
              <a:t>Radius of an atom </a:t>
            </a:r>
            <a:r>
              <a:rPr lang="en-GB" sz="2000" b="1" dirty="0"/>
              <a:t>1 x 10 </a:t>
            </a:r>
            <a:r>
              <a:rPr lang="en-GB" sz="2000" b="1" baseline="30000" dirty="0"/>
              <a:t>-10</a:t>
            </a:r>
            <a:r>
              <a:rPr lang="en-GB" sz="2000" b="1" dirty="0"/>
              <a:t>m</a:t>
            </a:r>
          </a:p>
        </p:txBody>
      </p:sp>
      <p:cxnSp>
        <p:nvCxnSpPr>
          <p:cNvPr id="12" name="Straight Arrow Connector 11">
            <a:extLst>
              <a:ext uri="{FF2B5EF4-FFF2-40B4-BE49-F238E27FC236}">
                <a16:creationId xmlns:a16="http://schemas.microsoft.com/office/drawing/2014/main" id="{28019641-D76B-472E-B8F0-30B3DCC91CE6}"/>
              </a:ext>
            </a:extLst>
          </p:cNvPr>
          <p:cNvCxnSpPr>
            <a:cxnSpLocks/>
          </p:cNvCxnSpPr>
          <p:nvPr/>
        </p:nvCxnSpPr>
        <p:spPr>
          <a:xfrm flipH="1">
            <a:off x="5021601" y="3209095"/>
            <a:ext cx="1296144"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A4BBC45-DEDE-4EB6-923D-4AAB1FAEAD4B}"/>
              </a:ext>
            </a:extLst>
          </p:cNvPr>
          <p:cNvSpPr txBox="1"/>
          <p:nvPr/>
        </p:nvSpPr>
        <p:spPr>
          <a:xfrm>
            <a:off x="6300192" y="2503958"/>
            <a:ext cx="2448272" cy="2000548"/>
          </a:xfrm>
          <a:prstGeom prst="rect">
            <a:avLst/>
          </a:prstGeom>
          <a:noFill/>
          <a:ln w="25400">
            <a:solidFill>
              <a:schemeClr val="accent6">
                <a:lumMod val="75000"/>
              </a:schemeClr>
            </a:solidFill>
          </a:ln>
        </p:spPr>
        <p:txBody>
          <a:bodyPr wrap="square" rtlCol="0">
            <a:spAutoFit/>
          </a:bodyPr>
          <a:lstStyle/>
          <a:p>
            <a:r>
              <a:rPr lang="en-GB" sz="2000" b="1" dirty="0">
                <a:solidFill>
                  <a:schemeClr val="accent6">
                    <a:lumMod val="75000"/>
                  </a:schemeClr>
                </a:solidFill>
              </a:rPr>
              <a:t>Nucleus</a:t>
            </a:r>
            <a:r>
              <a:rPr lang="en-GB" sz="2000" dirty="0"/>
              <a:t> made up of:</a:t>
            </a:r>
          </a:p>
          <a:p>
            <a:endParaRPr lang="en-GB" sz="1200" dirty="0"/>
          </a:p>
          <a:p>
            <a:r>
              <a:rPr lang="en-GB" sz="2000" b="1" dirty="0">
                <a:solidFill>
                  <a:schemeClr val="accent6">
                    <a:lumMod val="75000"/>
                  </a:schemeClr>
                </a:solidFill>
              </a:rPr>
              <a:t>Protons:</a:t>
            </a:r>
            <a:r>
              <a:rPr lang="en-GB" sz="2000" dirty="0"/>
              <a:t>  charge +1</a:t>
            </a:r>
          </a:p>
          <a:p>
            <a:r>
              <a:rPr lang="en-GB" sz="2000" b="1" dirty="0">
                <a:solidFill>
                  <a:schemeClr val="accent6">
                    <a:lumMod val="75000"/>
                  </a:schemeClr>
                </a:solidFill>
              </a:rPr>
              <a:t>Neutrons:</a:t>
            </a:r>
            <a:r>
              <a:rPr lang="en-GB" sz="2000" dirty="0"/>
              <a:t> charge 0</a:t>
            </a:r>
          </a:p>
          <a:p>
            <a:endParaRPr lang="en-GB" sz="1200" dirty="0"/>
          </a:p>
          <a:p>
            <a:r>
              <a:rPr lang="en-GB" sz="2000" dirty="0"/>
              <a:t>Nucleus of an atom has a positive charge</a:t>
            </a:r>
          </a:p>
        </p:txBody>
      </p:sp>
      <p:sp>
        <p:nvSpPr>
          <p:cNvPr id="14" name="TextBox 13">
            <a:extLst>
              <a:ext uri="{FF2B5EF4-FFF2-40B4-BE49-F238E27FC236}">
                <a16:creationId xmlns:a16="http://schemas.microsoft.com/office/drawing/2014/main" id="{878BC17C-CD4A-4F90-B8BF-82C4C341B5B8}"/>
              </a:ext>
            </a:extLst>
          </p:cNvPr>
          <p:cNvSpPr txBox="1"/>
          <p:nvPr/>
        </p:nvSpPr>
        <p:spPr>
          <a:xfrm>
            <a:off x="151018" y="686663"/>
            <a:ext cx="8856984" cy="1015663"/>
          </a:xfrm>
          <a:prstGeom prst="rect">
            <a:avLst/>
          </a:prstGeom>
          <a:solidFill>
            <a:schemeClr val="accent6">
              <a:lumMod val="60000"/>
              <a:lumOff val="40000"/>
            </a:schemeClr>
          </a:solidFill>
        </p:spPr>
        <p:txBody>
          <a:bodyPr wrap="square" rtlCol="0">
            <a:spAutoFit/>
          </a:bodyPr>
          <a:lstStyle/>
          <a:p>
            <a:pPr algn="ctr"/>
            <a:r>
              <a:rPr lang="en-GB" sz="2000" b="1" dirty="0"/>
              <a:t>Atoms are made up of different numbers of protons, neutrons and electrons.</a:t>
            </a:r>
          </a:p>
          <a:p>
            <a:pPr algn="ctr"/>
            <a:r>
              <a:rPr lang="en-GB" sz="2000" b="1" dirty="0"/>
              <a:t>Atoms have the same number of + protons as – electrons so they are electrically neutral</a:t>
            </a:r>
            <a:r>
              <a:rPr lang="en-GB" b="1" dirty="0"/>
              <a:t>.</a:t>
            </a:r>
          </a:p>
        </p:txBody>
      </p:sp>
      <p:cxnSp>
        <p:nvCxnSpPr>
          <p:cNvPr id="17" name="Straight Arrow Connector 16">
            <a:extLst>
              <a:ext uri="{FF2B5EF4-FFF2-40B4-BE49-F238E27FC236}">
                <a16:creationId xmlns:a16="http://schemas.microsoft.com/office/drawing/2014/main" id="{C7DAB5EE-01B9-40D7-A78C-C7E6230C5DC3}"/>
              </a:ext>
            </a:extLst>
          </p:cNvPr>
          <p:cNvCxnSpPr>
            <a:cxnSpLocks/>
          </p:cNvCxnSpPr>
          <p:nvPr/>
        </p:nvCxnSpPr>
        <p:spPr>
          <a:xfrm>
            <a:off x="3067960" y="2316666"/>
            <a:ext cx="855968"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A76BB51-8F8D-4ABE-A6DB-E1FBBC0CCE62}"/>
              </a:ext>
            </a:extLst>
          </p:cNvPr>
          <p:cNvCxnSpPr>
            <a:cxnSpLocks/>
          </p:cNvCxnSpPr>
          <p:nvPr/>
        </p:nvCxnSpPr>
        <p:spPr>
          <a:xfrm>
            <a:off x="3067960" y="2852936"/>
            <a:ext cx="1144000"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D84BF7F-D9DC-4BD7-822E-E0C0BFD66D25}"/>
              </a:ext>
            </a:extLst>
          </p:cNvPr>
          <p:cNvSpPr txBox="1"/>
          <p:nvPr/>
        </p:nvSpPr>
        <p:spPr>
          <a:xfrm>
            <a:off x="156100" y="1727503"/>
            <a:ext cx="2911860" cy="3170099"/>
          </a:xfrm>
          <a:prstGeom prst="rect">
            <a:avLst/>
          </a:prstGeom>
          <a:noFill/>
          <a:ln w="25400">
            <a:solidFill>
              <a:schemeClr val="accent6">
                <a:lumMod val="75000"/>
              </a:schemeClr>
            </a:solidFill>
          </a:ln>
        </p:spPr>
        <p:txBody>
          <a:bodyPr wrap="square" rtlCol="0">
            <a:spAutoFit/>
          </a:bodyPr>
          <a:lstStyle/>
          <a:p>
            <a:r>
              <a:rPr lang="en-GB" sz="2000" b="1" dirty="0">
                <a:solidFill>
                  <a:schemeClr val="accent6">
                    <a:lumMod val="75000"/>
                  </a:schemeClr>
                </a:solidFill>
              </a:rPr>
              <a:t>Electrons </a:t>
            </a:r>
            <a:r>
              <a:rPr lang="en-GB" sz="2000" dirty="0"/>
              <a:t>(-1 charge) arranged in </a:t>
            </a:r>
            <a:r>
              <a:rPr lang="en-GB" sz="2000" b="1" dirty="0">
                <a:solidFill>
                  <a:schemeClr val="accent6">
                    <a:lumMod val="75000"/>
                  </a:schemeClr>
                </a:solidFill>
              </a:rPr>
              <a:t>orbits or energy levels </a:t>
            </a:r>
            <a:r>
              <a:rPr lang="en-GB" sz="2000" dirty="0"/>
              <a:t>around the nucleus.</a:t>
            </a:r>
          </a:p>
          <a:p>
            <a:endParaRPr lang="en-GB" sz="2000" dirty="0"/>
          </a:p>
          <a:p>
            <a:r>
              <a:rPr lang="en-GB" sz="2000" dirty="0"/>
              <a:t>Energy levels can hold a maximum of:</a:t>
            </a:r>
          </a:p>
          <a:p>
            <a:r>
              <a:rPr lang="en-GB" sz="2000" dirty="0"/>
              <a:t>2 e</a:t>
            </a:r>
            <a:r>
              <a:rPr lang="en-GB" sz="2400" b="1" baseline="30000" dirty="0"/>
              <a:t>-</a:t>
            </a:r>
            <a:r>
              <a:rPr lang="en-GB" sz="2000" dirty="0"/>
              <a:t> in the first level</a:t>
            </a:r>
          </a:p>
          <a:p>
            <a:r>
              <a:rPr lang="en-GB" sz="2000" dirty="0"/>
              <a:t>8 e</a:t>
            </a:r>
            <a:r>
              <a:rPr lang="en-GB" sz="2400" b="1" baseline="30000" dirty="0"/>
              <a:t>-</a:t>
            </a:r>
            <a:r>
              <a:rPr lang="en-GB" sz="2000" dirty="0"/>
              <a:t> in the second level </a:t>
            </a:r>
          </a:p>
          <a:p>
            <a:r>
              <a:rPr lang="en-GB" sz="2000" dirty="0"/>
              <a:t>8 e</a:t>
            </a:r>
            <a:r>
              <a:rPr lang="en-GB" sz="2400" b="1" baseline="30000" dirty="0"/>
              <a:t>-</a:t>
            </a:r>
            <a:r>
              <a:rPr lang="en-GB" sz="2000" dirty="0"/>
              <a:t> in the third level</a:t>
            </a:r>
          </a:p>
        </p:txBody>
      </p:sp>
      <p:sp>
        <p:nvSpPr>
          <p:cNvPr id="38" name="TextBox 37">
            <a:extLst>
              <a:ext uri="{FF2B5EF4-FFF2-40B4-BE49-F238E27FC236}">
                <a16:creationId xmlns:a16="http://schemas.microsoft.com/office/drawing/2014/main" id="{1A664434-0188-4242-93E2-52F3E0B2404E}"/>
              </a:ext>
            </a:extLst>
          </p:cNvPr>
          <p:cNvSpPr txBox="1"/>
          <p:nvPr/>
        </p:nvSpPr>
        <p:spPr>
          <a:xfrm>
            <a:off x="156100" y="4885135"/>
            <a:ext cx="2911860" cy="1631216"/>
          </a:xfrm>
          <a:prstGeom prst="rect">
            <a:avLst/>
          </a:prstGeom>
          <a:noFill/>
          <a:ln w="25400">
            <a:solidFill>
              <a:schemeClr val="accent6">
                <a:lumMod val="75000"/>
              </a:schemeClr>
            </a:solidFill>
          </a:ln>
        </p:spPr>
        <p:txBody>
          <a:bodyPr wrap="square" rtlCol="0">
            <a:spAutoFit/>
          </a:bodyPr>
          <a:lstStyle/>
          <a:p>
            <a:r>
              <a:rPr lang="en-GB" sz="2000" dirty="0"/>
              <a:t>The radius of the nucleus is less than </a:t>
            </a:r>
            <a:r>
              <a:rPr lang="en-GB" sz="2000" b="1" dirty="0"/>
              <a:t>1/10 000 </a:t>
            </a:r>
            <a:r>
              <a:rPr lang="en-GB" sz="2000" dirty="0"/>
              <a:t>the radius of the atom – the atom is </a:t>
            </a:r>
            <a:r>
              <a:rPr lang="en-GB" sz="2000" b="1" dirty="0"/>
              <a:t>99.9999999% </a:t>
            </a:r>
            <a:r>
              <a:rPr lang="en-GB" sz="2000" dirty="0"/>
              <a:t>empty space!</a:t>
            </a:r>
          </a:p>
        </p:txBody>
      </p:sp>
      <p:sp>
        <p:nvSpPr>
          <p:cNvPr id="39" name="TextBox 38">
            <a:extLst>
              <a:ext uri="{FF2B5EF4-FFF2-40B4-BE49-F238E27FC236}">
                <a16:creationId xmlns:a16="http://schemas.microsoft.com/office/drawing/2014/main" id="{9EFAAC16-7A4A-48A6-B351-73C97D497097}"/>
              </a:ext>
            </a:extLst>
          </p:cNvPr>
          <p:cNvSpPr txBox="1"/>
          <p:nvPr/>
        </p:nvSpPr>
        <p:spPr>
          <a:xfrm>
            <a:off x="6300192" y="5054412"/>
            <a:ext cx="2448272" cy="1015663"/>
          </a:xfrm>
          <a:prstGeom prst="rect">
            <a:avLst/>
          </a:prstGeom>
          <a:noFill/>
          <a:ln w="25400">
            <a:solidFill>
              <a:schemeClr val="accent6">
                <a:lumMod val="75000"/>
              </a:schemeClr>
            </a:solidFill>
          </a:ln>
        </p:spPr>
        <p:txBody>
          <a:bodyPr wrap="square" rtlCol="0">
            <a:spAutoFit/>
          </a:bodyPr>
          <a:lstStyle/>
          <a:p>
            <a:r>
              <a:rPr lang="en-GB" sz="2000" dirty="0"/>
              <a:t>The nucleus holds </a:t>
            </a:r>
            <a:r>
              <a:rPr lang="en-GB" sz="2000" b="1" dirty="0"/>
              <a:t>99% </a:t>
            </a:r>
            <a:r>
              <a:rPr lang="en-GB" sz="2000" dirty="0"/>
              <a:t>of the mass of the atom</a:t>
            </a:r>
          </a:p>
        </p:txBody>
      </p:sp>
      <p:sp>
        <p:nvSpPr>
          <p:cNvPr id="46" name="TextBox 45">
            <a:extLst>
              <a:ext uri="{FF2B5EF4-FFF2-40B4-BE49-F238E27FC236}">
                <a16:creationId xmlns:a16="http://schemas.microsoft.com/office/drawing/2014/main" id="{5B334425-0A99-46ED-926C-EEB26D1638C3}"/>
              </a:ext>
            </a:extLst>
          </p:cNvPr>
          <p:cNvSpPr txBox="1"/>
          <p:nvPr/>
        </p:nvSpPr>
        <p:spPr>
          <a:xfrm>
            <a:off x="6304447" y="1670335"/>
            <a:ext cx="2448272" cy="646331"/>
          </a:xfrm>
          <a:prstGeom prst="rect">
            <a:avLst/>
          </a:prstGeom>
          <a:noFill/>
        </p:spPr>
        <p:txBody>
          <a:bodyPr wrap="square" rtlCol="0">
            <a:spAutoFit/>
          </a:bodyPr>
          <a:lstStyle/>
          <a:p>
            <a:r>
              <a:rPr lang="en-GB" dirty="0"/>
              <a:t>.             9 x 10</a:t>
            </a:r>
            <a:r>
              <a:rPr lang="en-GB" b="1" baseline="30000" dirty="0"/>
              <a:t>13</a:t>
            </a:r>
            <a:r>
              <a:rPr lang="en-GB" dirty="0"/>
              <a:t> atoms </a:t>
            </a:r>
          </a:p>
          <a:p>
            <a:r>
              <a:rPr lang="en-GB" dirty="0"/>
              <a:t>             in this dot of ink</a:t>
            </a:r>
          </a:p>
        </p:txBody>
      </p:sp>
      <p:cxnSp>
        <p:nvCxnSpPr>
          <p:cNvPr id="50" name="Straight Arrow Connector 49">
            <a:extLst>
              <a:ext uri="{FF2B5EF4-FFF2-40B4-BE49-F238E27FC236}">
                <a16:creationId xmlns:a16="http://schemas.microsoft.com/office/drawing/2014/main" id="{5FF7073B-9F4B-4006-8A9D-96687DECF600}"/>
              </a:ext>
            </a:extLst>
          </p:cNvPr>
          <p:cNvCxnSpPr>
            <a:cxnSpLocks/>
          </p:cNvCxnSpPr>
          <p:nvPr/>
        </p:nvCxnSpPr>
        <p:spPr>
          <a:xfrm flipH="1">
            <a:off x="6516216" y="1908249"/>
            <a:ext cx="477356" cy="1743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E58F282B-6432-477C-B71C-4803D6C32219}"/>
              </a:ext>
            </a:extLst>
          </p:cNvPr>
          <p:cNvSpPr txBox="1"/>
          <p:nvPr/>
        </p:nvSpPr>
        <p:spPr>
          <a:xfrm>
            <a:off x="3495944" y="1631555"/>
            <a:ext cx="2413523" cy="400110"/>
          </a:xfrm>
          <a:prstGeom prst="rect">
            <a:avLst/>
          </a:prstGeom>
          <a:solidFill>
            <a:schemeClr val="accent6">
              <a:lumMod val="75000"/>
            </a:schemeClr>
          </a:solidFill>
        </p:spPr>
        <p:txBody>
          <a:bodyPr wrap="square" rtlCol="0">
            <a:spAutoFit/>
          </a:bodyPr>
          <a:lstStyle/>
          <a:p>
            <a:r>
              <a:rPr lang="en-GB" sz="2000" b="1" dirty="0"/>
              <a:t>An atom of Carbon</a:t>
            </a:r>
          </a:p>
        </p:txBody>
      </p:sp>
    </p:spTree>
    <p:extLst>
      <p:ext uri="{BB962C8B-B14F-4D97-AF65-F5344CB8AC3E}">
        <p14:creationId xmlns:p14="http://schemas.microsoft.com/office/powerpoint/2010/main" val="127048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3832"/>
            <a:ext cx="6588223" cy="657041"/>
          </a:xfrm>
        </p:spPr>
        <p:txBody>
          <a:bodyPr>
            <a:noAutofit/>
          </a:bodyPr>
          <a:lstStyle/>
          <a:p>
            <a:pPr marL="342900" lvl="1" algn="l" defTabSz="342900" rtl="0">
              <a:spcBef>
                <a:spcPct val="20000"/>
              </a:spcBef>
            </a:pPr>
            <a:r>
              <a:rPr lang="en-US" sz="2400" b="1" dirty="0">
                <a:solidFill>
                  <a:schemeClr val="accent6"/>
                </a:solidFill>
              </a:rPr>
              <a:t>Atoms and nuclear radiation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3" name="TextBox 2">
            <a:extLst>
              <a:ext uri="{FF2B5EF4-FFF2-40B4-BE49-F238E27FC236}">
                <a16:creationId xmlns:a16="http://schemas.microsoft.com/office/drawing/2014/main" id="{447DD749-2B9B-4473-8C83-9E5DBBCE8EFF}"/>
              </a:ext>
            </a:extLst>
          </p:cNvPr>
          <p:cNvSpPr txBox="1"/>
          <p:nvPr/>
        </p:nvSpPr>
        <p:spPr>
          <a:xfrm>
            <a:off x="142457" y="802523"/>
            <a:ext cx="8743393" cy="3046988"/>
          </a:xfrm>
          <a:prstGeom prst="rect">
            <a:avLst/>
          </a:prstGeom>
          <a:noFill/>
        </p:spPr>
        <p:txBody>
          <a:bodyPr wrap="square" rtlCol="0">
            <a:spAutoFit/>
          </a:bodyPr>
          <a:lstStyle/>
          <a:p>
            <a:r>
              <a:rPr lang="en-GB" sz="2400" dirty="0"/>
              <a:t>15. Explain the difference between radioactive irradiation and</a:t>
            </a:r>
          </a:p>
          <a:p>
            <a:r>
              <a:rPr lang="en-GB" sz="2400" dirty="0"/>
              <a:t>       radioactive contamination. </a:t>
            </a:r>
          </a:p>
          <a:p>
            <a:r>
              <a:rPr lang="en-GB" sz="2400" dirty="0"/>
              <a:t>      </a:t>
            </a:r>
            <a:r>
              <a:rPr lang="en-GB" sz="2400" b="1" dirty="0">
                <a:solidFill>
                  <a:srgbClr val="00B050"/>
                </a:solidFill>
              </a:rPr>
              <a:t> Irradiation is exposure to emissions from radioactive materials</a:t>
            </a:r>
          </a:p>
          <a:p>
            <a:r>
              <a:rPr lang="en-GB" sz="2400" b="1" dirty="0">
                <a:solidFill>
                  <a:srgbClr val="00B050"/>
                </a:solidFill>
              </a:rPr>
              <a:t>       that are not in contact with an object. Contamination is when</a:t>
            </a:r>
          </a:p>
          <a:p>
            <a:r>
              <a:rPr lang="en-GB" sz="2400" b="1" dirty="0">
                <a:solidFill>
                  <a:srgbClr val="00B050"/>
                </a:solidFill>
              </a:rPr>
              <a:t>       radioactive materials are in contact with the object.</a:t>
            </a:r>
          </a:p>
          <a:p>
            <a:r>
              <a:rPr lang="en-GB" sz="2400" dirty="0"/>
              <a:t>16. Copy and complete the table below to suggest one way of</a:t>
            </a:r>
          </a:p>
          <a:p>
            <a:r>
              <a:rPr lang="en-GB" sz="2400" dirty="0"/>
              <a:t>       preventing exposure to irradiation and contamination by</a:t>
            </a:r>
          </a:p>
          <a:p>
            <a:r>
              <a:rPr lang="en-GB" sz="2400" dirty="0"/>
              <a:t>       radioactive materials.  </a:t>
            </a:r>
          </a:p>
        </p:txBody>
      </p:sp>
      <p:sp>
        <p:nvSpPr>
          <p:cNvPr id="11" name="Rectangle 4">
            <a:extLst>
              <a:ext uri="{FF2B5EF4-FFF2-40B4-BE49-F238E27FC236}">
                <a16:creationId xmlns:a16="http://schemas.microsoft.com/office/drawing/2014/main" id="{9A303B65-5F81-4C20-ADC6-584952A54CD4}"/>
              </a:ext>
            </a:extLst>
          </p:cNvPr>
          <p:cNvSpPr>
            <a:spLocks noChangeArrowheads="1"/>
          </p:cNvSpPr>
          <p:nvPr/>
        </p:nvSpPr>
        <p:spPr bwMode="auto">
          <a:xfrm>
            <a:off x="142457" y="-127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5">
            <a:extLst>
              <a:ext uri="{FF2B5EF4-FFF2-40B4-BE49-F238E27FC236}">
                <a16:creationId xmlns:a16="http://schemas.microsoft.com/office/drawing/2014/main" id="{92DBAE58-9581-44BC-8C1E-0D5CC986E4A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Rectangle 6">
            <a:extLst>
              <a:ext uri="{FF2B5EF4-FFF2-40B4-BE49-F238E27FC236}">
                <a16:creationId xmlns:a16="http://schemas.microsoft.com/office/drawing/2014/main" id="{68833BD0-D49F-41DB-A367-0C46DBF35A4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7">
            <a:extLst>
              <a:ext uri="{FF2B5EF4-FFF2-40B4-BE49-F238E27FC236}">
                <a16:creationId xmlns:a16="http://schemas.microsoft.com/office/drawing/2014/main" id="{8822AE08-D832-4E6B-9BBF-FD822819F5FF}"/>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8">
            <a:extLst>
              <a:ext uri="{FF2B5EF4-FFF2-40B4-BE49-F238E27FC236}">
                <a16:creationId xmlns:a16="http://schemas.microsoft.com/office/drawing/2014/main" id="{6AABC20C-19D5-4BFE-BBEF-2E0F5DC09B12}"/>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Rectangle 9">
            <a:extLst>
              <a:ext uri="{FF2B5EF4-FFF2-40B4-BE49-F238E27FC236}">
                <a16:creationId xmlns:a16="http://schemas.microsoft.com/office/drawing/2014/main" id="{60FDB7B5-95EE-4800-B29D-6F57DA91180A}"/>
              </a:ext>
            </a:extLst>
          </p:cNvPr>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7" name="Table 6">
            <a:extLst>
              <a:ext uri="{FF2B5EF4-FFF2-40B4-BE49-F238E27FC236}">
                <a16:creationId xmlns:a16="http://schemas.microsoft.com/office/drawing/2014/main" id="{36858EA8-4A8A-496F-BD58-047BE14E22AB}"/>
              </a:ext>
            </a:extLst>
          </p:cNvPr>
          <p:cNvGraphicFramePr>
            <a:graphicFrameLocks noGrp="1"/>
          </p:cNvGraphicFramePr>
          <p:nvPr>
            <p:extLst>
              <p:ext uri="{D42A27DB-BD31-4B8C-83A1-F6EECF244321}">
                <p14:modId xmlns:p14="http://schemas.microsoft.com/office/powerpoint/2010/main" val="3803602691"/>
              </p:ext>
            </p:extLst>
          </p:nvPr>
        </p:nvGraphicFramePr>
        <p:xfrm>
          <a:off x="142457" y="3794713"/>
          <a:ext cx="8607287" cy="2686005"/>
        </p:xfrm>
        <a:graphic>
          <a:graphicData uri="http://schemas.openxmlformats.org/drawingml/2006/table">
            <a:tbl>
              <a:tblPr firstRow="1" bandRow="1">
                <a:tableStyleId>{5C22544A-7EE6-4342-B048-85BDC9FD1C3A}</a:tableStyleId>
              </a:tblPr>
              <a:tblGrid>
                <a:gridCol w="2678338">
                  <a:extLst>
                    <a:ext uri="{9D8B030D-6E8A-4147-A177-3AD203B41FA5}">
                      <a16:colId xmlns:a16="http://schemas.microsoft.com/office/drawing/2014/main" val="1299019372"/>
                    </a:ext>
                  </a:extLst>
                </a:gridCol>
                <a:gridCol w="5928949">
                  <a:extLst>
                    <a:ext uri="{9D8B030D-6E8A-4147-A177-3AD203B41FA5}">
                      <a16:colId xmlns:a16="http://schemas.microsoft.com/office/drawing/2014/main" val="1705007528"/>
                    </a:ext>
                  </a:extLst>
                </a:gridCol>
              </a:tblGrid>
              <a:tr h="353639">
                <a:tc>
                  <a:txBody>
                    <a:bodyPr/>
                    <a:lstStyle/>
                    <a:p>
                      <a:pPr algn="ctr"/>
                      <a:r>
                        <a:rPr lang="en-GB" sz="1600" dirty="0">
                          <a:solidFill>
                            <a:schemeClr val="tx1"/>
                          </a:solidFill>
                        </a:rPr>
                        <a:t>Type of exposure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a:solidFill>
                            <a:schemeClr val="tx1"/>
                          </a:solidFill>
                        </a:rPr>
                        <a:t>Method of preventing exposure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1374580"/>
                  </a:ext>
                </a:extLst>
              </a:tr>
              <a:tr h="1021726">
                <a:tc>
                  <a:txBody>
                    <a:bodyPr/>
                    <a:lstStyle/>
                    <a:p>
                      <a:pPr algn="ctr"/>
                      <a:r>
                        <a:rPr lang="en-GB" sz="2000" b="1" dirty="0">
                          <a:solidFill>
                            <a:schemeClr val="tx1"/>
                          </a:solidFill>
                        </a:rPr>
                        <a:t>Irradiation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rgbClr val="00B050"/>
                          </a:solidFill>
                        </a:rPr>
                        <a:t>Wear protective clothing,</a:t>
                      </a:r>
                      <a:r>
                        <a:rPr lang="en-GB" sz="2000" b="0" baseline="0" dirty="0">
                          <a:solidFill>
                            <a:srgbClr val="00B050"/>
                          </a:solidFill>
                        </a:rPr>
                        <a:t> e.g., lead apron, </a:t>
                      </a:r>
                      <a:r>
                        <a:rPr lang="en-GB" sz="2000" b="0" dirty="0">
                          <a:solidFill>
                            <a:srgbClr val="00B050"/>
                          </a:solidFill>
                        </a:rPr>
                        <a:t>to shield from radiation.</a:t>
                      </a:r>
                    </a:p>
                    <a:p>
                      <a:r>
                        <a:rPr lang="en-GB" sz="2000" b="0" dirty="0">
                          <a:solidFill>
                            <a:srgbClr val="00B050"/>
                          </a:solidFill>
                        </a:rPr>
                        <a:t>Move away from the radiation.</a:t>
                      </a:r>
                    </a:p>
                    <a:p>
                      <a:r>
                        <a:rPr lang="en-GB" sz="2000" b="0" dirty="0">
                          <a:solidFill>
                            <a:srgbClr val="00B050"/>
                          </a:solidFill>
                        </a:rPr>
                        <a:t>Shield the radiation with appropriate material.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3209600"/>
                  </a:ext>
                </a:extLst>
              </a:tr>
              <a:tr h="1021726">
                <a:tc>
                  <a:txBody>
                    <a:bodyPr/>
                    <a:lstStyle/>
                    <a:p>
                      <a:pPr algn="ctr"/>
                      <a:r>
                        <a:rPr lang="en-GB" sz="2000" b="1" dirty="0">
                          <a:solidFill>
                            <a:schemeClr val="tx1"/>
                          </a:solidFill>
                        </a:rPr>
                        <a:t>Contamination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rgbClr val="00B050"/>
                          </a:solidFill>
                        </a:rPr>
                        <a:t>Avoid contact with radioactive materials.</a:t>
                      </a:r>
                    </a:p>
                    <a:p>
                      <a:r>
                        <a:rPr lang="en-GB" sz="2000" b="0" dirty="0">
                          <a:solidFill>
                            <a:srgbClr val="00B050"/>
                          </a:solidFill>
                        </a:rPr>
                        <a:t>Prevent radioactive materials being released into the environment.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1011614"/>
                  </a:ext>
                </a:extLst>
              </a:tr>
            </a:tbl>
          </a:graphicData>
        </a:graphic>
      </p:graphicFrame>
      <p:pic>
        <p:nvPicPr>
          <p:cNvPr id="5" name="Audio 4">
            <a:hlinkClick r:id="" action="ppaction://media"/>
            <a:extLst>
              <a:ext uri="{FF2B5EF4-FFF2-40B4-BE49-F238E27FC236}">
                <a16:creationId xmlns:a16="http://schemas.microsoft.com/office/drawing/2014/main" id="{4C89EAA3-E1AB-47CE-A369-9885B96FD6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82233827"/>
      </p:ext>
    </p:extLst>
  </p:cSld>
  <p:clrMapOvr>
    <a:masterClrMapping/>
  </p:clrMapOvr>
  <mc:AlternateContent xmlns:mc="http://schemas.openxmlformats.org/markup-compatibility/2006">
    <mc:Choice xmlns:p14="http://schemas.microsoft.com/office/powerpoint/2010/main" Requires="p14">
      <p:transition spd="slow" p14:dur="2000" advTm="123311"/>
    </mc:Choice>
    <mc:Fallback>
      <p:transition spd="slow" advTm="12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116632"/>
            <a:ext cx="6624736" cy="504056"/>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200" b="1" dirty="0">
                <a:solidFill>
                  <a:schemeClr val="accent6"/>
                </a:solidFill>
              </a:rPr>
              <a:t>Structure of an atom</a:t>
            </a:r>
            <a:endParaRPr lang="en-GB" sz="2200" b="1" dirty="0">
              <a:solidFill>
                <a:schemeClr val="accent6"/>
              </a:solidFill>
            </a:endParaRPr>
          </a:p>
        </p:txBody>
      </p:sp>
      <p:pic>
        <p:nvPicPr>
          <p:cNvPr id="5" name="Picture 4" descr="http://www2.astro.psu.edu/~mce/A010/lectures/figures/fig_electron_excitation.jpg">
            <a:extLst>
              <a:ext uri="{FF2B5EF4-FFF2-40B4-BE49-F238E27FC236}">
                <a16:creationId xmlns:a16="http://schemas.microsoft.com/office/drawing/2014/main" id="{742E09F3-71CD-496A-A4A1-8314E585CB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97485" y="2844046"/>
            <a:ext cx="1428750" cy="1486535"/>
          </a:xfrm>
          <a:prstGeom prst="rect">
            <a:avLst/>
          </a:prstGeom>
          <a:noFill/>
          <a:ln>
            <a:noFill/>
          </a:ln>
        </p:spPr>
      </p:pic>
      <p:pic>
        <p:nvPicPr>
          <p:cNvPr id="6" name="Picture 5" descr="http://www2.astro.psu.edu/~mce/A010/lectures/figures/fig_electron_deexcitation1.jpg">
            <a:extLst>
              <a:ext uri="{FF2B5EF4-FFF2-40B4-BE49-F238E27FC236}">
                <a16:creationId xmlns:a16="http://schemas.microsoft.com/office/drawing/2014/main" id="{03A08779-26C4-4A8A-9F3D-9FE8A5C11FF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48264" y="2855682"/>
            <a:ext cx="1570737" cy="1486535"/>
          </a:xfrm>
          <a:prstGeom prst="rect">
            <a:avLst/>
          </a:prstGeom>
          <a:noFill/>
          <a:ln>
            <a:noFill/>
          </a:ln>
        </p:spPr>
      </p:pic>
      <p:sp>
        <p:nvSpPr>
          <p:cNvPr id="7" name="TextBox 6">
            <a:extLst>
              <a:ext uri="{FF2B5EF4-FFF2-40B4-BE49-F238E27FC236}">
                <a16:creationId xmlns:a16="http://schemas.microsoft.com/office/drawing/2014/main" id="{20EBCE0B-983E-454F-BFB9-91724C39BC51}"/>
              </a:ext>
            </a:extLst>
          </p:cNvPr>
          <p:cNvSpPr txBox="1"/>
          <p:nvPr/>
        </p:nvSpPr>
        <p:spPr>
          <a:xfrm>
            <a:off x="467544" y="836712"/>
            <a:ext cx="8280920" cy="1569660"/>
          </a:xfrm>
          <a:prstGeom prst="rect">
            <a:avLst/>
          </a:prstGeom>
          <a:noFill/>
          <a:ln w="25400">
            <a:solidFill>
              <a:schemeClr val="accent6">
                <a:lumMod val="75000"/>
              </a:schemeClr>
            </a:solidFill>
          </a:ln>
        </p:spPr>
        <p:txBody>
          <a:bodyPr wrap="square" rtlCol="0">
            <a:spAutoFit/>
          </a:bodyPr>
          <a:lstStyle/>
          <a:p>
            <a:pPr algn="ctr"/>
            <a:r>
              <a:rPr lang="en-GB" sz="2400" dirty="0"/>
              <a:t>Electrons can absorb </a:t>
            </a:r>
            <a:r>
              <a:rPr lang="en-GB" sz="2400" b="1" dirty="0">
                <a:solidFill>
                  <a:schemeClr val="accent6">
                    <a:lumMod val="75000"/>
                  </a:schemeClr>
                </a:solidFill>
              </a:rPr>
              <a:t>electromagnetic radiation</a:t>
            </a:r>
            <a:r>
              <a:rPr lang="en-GB" sz="2400" dirty="0"/>
              <a:t>. This excites the electron and can cause it to “jump” to a </a:t>
            </a:r>
            <a:r>
              <a:rPr lang="en-GB" sz="2400" b="1" dirty="0">
                <a:solidFill>
                  <a:schemeClr val="accent6">
                    <a:lumMod val="75000"/>
                  </a:schemeClr>
                </a:solidFill>
              </a:rPr>
              <a:t>higher energy level</a:t>
            </a:r>
            <a:r>
              <a:rPr lang="en-GB" sz="2400" dirty="0"/>
              <a:t>.</a:t>
            </a:r>
          </a:p>
          <a:p>
            <a:pPr algn="ctr"/>
            <a:r>
              <a:rPr lang="en-GB" sz="2400" dirty="0"/>
              <a:t>It can then release this energy as an electromagnetic wave by falling back to its original energy level. </a:t>
            </a:r>
          </a:p>
        </p:txBody>
      </p:sp>
      <p:sp>
        <p:nvSpPr>
          <p:cNvPr id="8" name="Oval 7">
            <a:extLst>
              <a:ext uri="{FF2B5EF4-FFF2-40B4-BE49-F238E27FC236}">
                <a16:creationId xmlns:a16="http://schemas.microsoft.com/office/drawing/2014/main" id="{E5914392-2303-427D-9658-0EDE2DC38E12}"/>
              </a:ext>
            </a:extLst>
          </p:cNvPr>
          <p:cNvSpPr/>
          <p:nvPr/>
        </p:nvSpPr>
        <p:spPr>
          <a:xfrm>
            <a:off x="3203848" y="3463579"/>
            <a:ext cx="216024" cy="216024"/>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E9DA832-8A93-463D-9670-489EAFD4457F}"/>
              </a:ext>
            </a:extLst>
          </p:cNvPr>
          <p:cNvSpPr/>
          <p:nvPr/>
        </p:nvSpPr>
        <p:spPr>
          <a:xfrm>
            <a:off x="7507160" y="3445902"/>
            <a:ext cx="216024" cy="216024"/>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descr="http://www2.astro.psu.edu/~mce/A010/lectures/figures/fig_electron_deexcitation1.jpg">
            <a:extLst>
              <a:ext uri="{FF2B5EF4-FFF2-40B4-BE49-F238E27FC236}">
                <a16:creationId xmlns:a16="http://schemas.microsoft.com/office/drawing/2014/main" id="{1F2D2BC8-E4BA-4AAF-9D08-9E6E85F5604A}"/>
              </a:ext>
            </a:extLst>
          </p:cNvPr>
          <p:cNvPicPr/>
          <p:nvPr/>
        </p:nvPicPr>
        <p:blipFill rotWithShape="1">
          <a:blip r:embed="rId4">
            <a:extLst>
              <a:ext uri="{28A0092B-C50C-407E-A947-70E740481C1C}">
                <a14:useLocalDpi xmlns:a14="http://schemas.microsoft.com/office/drawing/2010/main" val="0"/>
              </a:ext>
            </a:extLst>
          </a:blip>
          <a:srcRect l="74330" t="4587" r="-1602" b="75839"/>
          <a:stretch/>
        </p:blipFill>
        <p:spPr bwMode="auto">
          <a:xfrm>
            <a:off x="1398116" y="3105930"/>
            <a:ext cx="755992" cy="394619"/>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1FE60795-524E-4560-8D8E-B2F46E8C5784}"/>
              </a:ext>
            </a:extLst>
          </p:cNvPr>
          <p:cNvSpPr txBox="1"/>
          <p:nvPr/>
        </p:nvSpPr>
        <p:spPr>
          <a:xfrm>
            <a:off x="467544" y="2708920"/>
            <a:ext cx="2016224" cy="2031325"/>
          </a:xfrm>
          <a:prstGeom prst="rect">
            <a:avLst/>
          </a:prstGeom>
          <a:noFill/>
          <a:ln w="25400">
            <a:solidFill>
              <a:schemeClr val="accent6">
                <a:lumMod val="75000"/>
              </a:schemeClr>
            </a:solidFill>
          </a:ln>
        </p:spPr>
        <p:txBody>
          <a:bodyPr wrap="square" rtlCol="0">
            <a:spAutoFit/>
          </a:bodyPr>
          <a:lstStyle/>
          <a:p>
            <a:pPr algn="ctr"/>
            <a:r>
              <a:rPr lang="en-GB" dirty="0"/>
              <a:t>Electromagnetic radiation</a:t>
            </a:r>
          </a:p>
          <a:p>
            <a:pPr algn="ctr"/>
            <a:endParaRPr lang="en-GB" dirty="0"/>
          </a:p>
          <a:p>
            <a:pPr algn="ctr"/>
            <a:r>
              <a:rPr lang="en-GB" dirty="0"/>
              <a:t> absorbed by the electron causes it to move to a higher energy level.</a:t>
            </a:r>
          </a:p>
        </p:txBody>
      </p:sp>
      <p:sp>
        <p:nvSpPr>
          <p:cNvPr id="13" name="TextBox 12">
            <a:extLst>
              <a:ext uri="{FF2B5EF4-FFF2-40B4-BE49-F238E27FC236}">
                <a16:creationId xmlns:a16="http://schemas.microsoft.com/office/drawing/2014/main" id="{36991F41-AFF0-453C-80EA-F9F84E46F66C}"/>
              </a:ext>
            </a:extLst>
          </p:cNvPr>
          <p:cNvSpPr txBox="1"/>
          <p:nvPr/>
        </p:nvSpPr>
        <p:spPr>
          <a:xfrm>
            <a:off x="4566381" y="2708919"/>
            <a:ext cx="2299869" cy="2031325"/>
          </a:xfrm>
          <a:prstGeom prst="rect">
            <a:avLst/>
          </a:prstGeom>
          <a:noFill/>
          <a:ln w="25400">
            <a:solidFill>
              <a:schemeClr val="accent6">
                <a:lumMod val="75000"/>
              </a:schemeClr>
            </a:solidFill>
          </a:ln>
        </p:spPr>
        <p:txBody>
          <a:bodyPr wrap="square" rtlCol="0">
            <a:spAutoFit/>
          </a:bodyPr>
          <a:lstStyle/>
          <a:p>
            <a:pPr algn="ctr"/>
            <a:r>
              <a:rPr lang="en-GB" dirty="0"/>
              <a:t>The electron can emit this stored energy as electromagnetic radiation.</a:t>
            </a:r>
          </a:p>
          <a:p>
            <a:pPr algn="ctr"/>
            <a:r>
              <a:rPr lang="en-GB" dirty="0"/>
              <a:t>As it loses energy the electron returns to its original energy level.</a:t>
            </a:r>
          </a:p>
        </p:txBody>
      </p:sp>
      <p:sp>
        <p:nvSpPr>
          <p:cNvPr id="14" name="TextBox 13">
            <a:extLst>
              <a:ext uri="{FF2B5EF4-FFF2-40B4-BE49-F238E27FC236}">
                <a16:creationId xmlns:a16="http://schemas.microsoft.com/office/drawing/2014/main" id="{E9E3E2E3-5122-4708-8D40-98610553EC5D}"/>
              </a:ext>
            </a:extLst>
          </p:cNvPr>
          <p:cNvSpPr txBox="1"/>
          <p:nvPr/>
        </p:nvSpPr>
        <p:spPr>
          <a:xfrm>
            <a:off x="467544" y="5078724"/>
            <a:ext cx="8280920" cy="923330"/>
          </a:xfrm>
          <a:prstGeom prst="rect">
            <a:avLst/>
          </a:prstGeom>
          <a:solidFill>
            <a:schemeClr val="accent6">
              <a:lumMod val="75000"/>
            </a:schemeClr>
          </a:solidFill>
        </p:spPr>
        <p:txBody>
          <a:bodyPr wrap="square" rtlCol="0">
            <a:spAutoFit/>
          </a:bodyPr>
          <a:lstStyle/>
          <a:p>
            <a:pPr algn="ctr"/>
            <a:r>
              <a:rPr lang="en-GB" b="1" dirty="0"/>
              <a:t>A photon is the amount of energy needed to make an electron jump an energy level. This same amount of energy will be emitted as a photon of electromagnetic radiation as the electron drops back to its original ground state.</a:t>
            </a:r>
          </a:p>
        </p:txBody>
      </p:sp>
    </p:spTree>
    <p:extLst>
      <p:ext uri="{BB962C8B-B14F-4D97-AF65-F5344CB8AC3E}">
        <p14:creationId xmlns:p14="http://schemas.microsoft.com/office/powerpoint/2010/main" val="1577357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1062920"/>
            <a:ext cx="2949178" cy="517439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noProof="0">
                <a:ln>
                  <a:noFill/>
                </a:ln>
                <a:solidFill>
                  <a:schemeClr val="accent6"/>
                </a:solidFill>
                <a:effectLst/>
                <a:uLnTx/>
                <a:uFillTx/>
                <a:latin typeface="Calibri"/>
                <a:ea typeface=""/>
                <a:cs typeface="News Gothic MT"/>
              </a:rPr>
              <a:t> </a:t>
            </a:r>
            <a:endParaRPr lang="en-GB" sz="2400" b="1" dirty="0">
              <a:solidFill>
                <a:schemeClr val="accent6"/>
              </a:solidFill>
            </a:endParaRPr>
          </a:p>
        </p:txBody>
      </p:sp>
      <p:sp>
        <p:nvSpPr>
          <p:cNvPr id="4" name="Title 1">
            <a:extLst>
              <a:ext uri="{FF2B5EF4-FFF2-40B4-BE49-F238E27FC236}">
                <a16:creationId xmlns:a16="http://schemas.microsoft.com/office/drawing/2014/main" id="{8D646B1E-0AC5-473A-B437-1BBBD73E103A}"/>
              </a:ext>
            </a:extLst>
          </p:cNvPr>
          <p:cNvSpPr txBox="1">
            <a:spLocks/>
          </p:cNvSpPr>
          <p:nvPr/>
        </p:nvSpPr>
        <p:spPr>
          <a:xfrm>
            <a:off x="1259632" y="0"/>
            <a:ext cx="6984776" cy="648072"/>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342900" lvl="1" algn="l" defTabSz="342900" rtl="0">
              <a:spcBef>
                <a:spcPct val="20000"/>
              </a:spcBef>
              <a:defRPr/>
            </a:pPr>
            <a:endParaRPr lang="en-GB" sz="2000" b="1" kern="0" dirty="0">
              <a:solidFill>
                <a:schemeClr val="accent6"/>
              </a:solidFill>
            </a:endParaRPr>
          </a:p>
        </p:txBody>
      </p:sp>
      <p:sp>
        <p:nvSpPr>
          <p:cNvPr id="7" name="Rectangle 6">
            <a:extLst>
              <a:ext uri="{FF2B5EF4-FFF2-40B4-BE49-F238E27FC236}">
                <a16:creationId xmlns:a16="http://schemas.microsoft.com/office/drawing/2014/main" id="{BCD7F1B4-9364-4DB6-93CC-59E87DB3C18D}"/>
              </a:ext>
            </a:extLst>
          </p:cNvPr>
          <p:cNvSpPr/>
          <p:nvPr/>
        </p:nvSpPr>
        <p:spPr>
          <a:xfrm>
            <a:off x="1126229" y="215738"/>
            <a:ext cx="6974163" cy="430887"/>
          </a:xfrm>
          <a:prstGeom prst="rect">
            <a:avLst/>
          </a:prstGeom>
        </p:spPr>
        <p:txBody>
          <a:bodyPr wrap="square">
            <a:spAutoFit/>
          </a:bodyPr>
          <a:lstStyle/>
          <a:p>
            <a:pPr algn="r"/>
            <a:r>
              <a:rPr lang="en-US" sz="2200" b="1" dirty="0">
                <a:solidFill>
                  <a:schemeClr val="accent6"/>
                </a:solidFill>
              </a:rPr>
              <a:t>Mass number, atomic number and isotopes</a:t>
            </a:r>
            <a:endParaRPr lang="en-GB" sz="2200" dirty="0"/>
          </a:p>
        </p:txBody>
      </p:sp>
      <p:sp>
        <p:nvSpPr>
          <p:cNvPr id="8" name="Text Placeholder 7">
            <a:extLst>
              <a:ext uri="{FF2B5EF4-FFF2-40B4-BE49-F238E27FC236}">
                <a16:creationId xmlns:a16="http://schemas.microsoft.com/office/drawing/2014/main" id="{9D64E625-5F0D-4C5F-829E-E0A9F9DDC99B}"/>
              </a:ext>
            </a:extLst>
          </p:cNvPr>
          <p:cNvSpPr>
            <a:spLocks noGrp="1"/>
          </p:cNvSpPr>
          <p:nvPr>
            <p:ph type="body" sz="half" idx="2"/>
          </p:nvPr>
        </p:nvSpPr>
        <p:spPr>
          <a:xfrm>
            <a:off x="395536" y="1030696"/>
            <a:ext cx="8136904" cy="738634"/>
          </a:xfrm>
        </p:spPr>
        <p:style>
          <a:lnRef idx="1">
            <a:schemeClr val="accent6"/>
          </a:lnRef>
          <a:fillRef idx="2">
            <a:schemeClr val="accent6"/>
          </a:fillRef>
          <a:effectRef idx="1">
            <a:schemeClr val="accent6"/>
          </a:effectRef>
          <a:fontRef idx="minor">
            <a:schemeClr val="dk1"/>
          </a:fontRef>
        </p:style>
        <p:txBody>
          <a:bodyPr>
            <a:normAutofit fontScale="92500"/>
          </a:bodyPr>
          <a:lstStyle/>
          <a:p>
            <a:pPr algn="ctr"/>
            <a:r>
              <a:rPr lang="en-GB" sz="2400" dirty="0"/>
              <a:t>All atoms of a particular element have the </a:t>
            </a:r>
            <a:r>
              <a:rPr lang="en-GB" sz="2400" b="1" dirty="0"/>
              <a:t>same number of protons</a:t>
            </a:r>
            <a:r>
              <a:rPr lang="en-GB" sz="2400" dirty="0"/>
              <a:t>. The number of protons in an element is called its </a:t>
            </a:r>
            <a:r>
              <a:rPr lang="en-GB" sz="2400" b="1" dirty="0"/>
              <a:t>atomic number</a:t>
            </a:r>
            <a:r>
              <a:rPr lang="en-GB" sz="2400" dirty="0"/>
              <a:t>.</a:t>
            </a:r>
          </a:p>
        </p:txBody>
      </p:sp>
      <p:pic>
        <p:nvPicPr>
          <p:cNvPr id="6" name="Picture 5">
            <a:extLst>
              <a:ext uri="{FF2B5EF4-FFF2-40B4-BE49-F238E27FC236}">
                <a16:creationId xmlns:a16="http://schemas.microsoft.com/office/drawing/2014/main" id="{3524E888-D2EF-40B6-8F1E-1C11269A494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135"/>
                    </a14:imgEffect>
                    <a14:imgEffect>
                      <a14:saturation sat="164000"/>
                    </a14:imgEffect>
                  </a14:imgLayer>
                </a14:imgProps>
              </a:ext>
              <a:ext uri="{28A0092B-C50C-407E-A947-70E740481C1C}">
                <a14:useLocalDpi xmlns:a14="http://schemas.microsoft.com/office/drawing/2010/main" val="0"/>
              </a:ext>
            </a:extLst>
          </a:blip>
          <a:stretch>
            <a:fillRect/>
          </a:stretch>
        </p:blipFill>
        <p:spPr>
          <a:xfrm>
            <a:off x="2879812" y="3049171"/>
            <a:ext cx="2420366" cy="2564435"/>
          </a:xfrm>
          <a:prstGeom prst="rect">
            <a:avLst/>
          </a:prstGeom>
        </p:spPr>
      </p:pic>
      <p:pic>
        <p:nvPicPr>
          <p:cNvPr id="9" name="Picture 8" descr="Image result for periodic table">
            <a:extLst>
              <a:ext uri="{FF2B5EF4-FFF2-40B4-BE49-F238E27FC236}">
                <a16:creationId xmlns:a16="http://schemas.microsoft.com/office/drawing/2014/main" id="{AC3FBDB5-04A0-443A-AE08-6335500B16E0}"/>
              </a:ext>
            </a:extLst>
          </p:cNvPr>
          <p:cNvPicPr/>
          <p:nvPr/>
        </p:nvPicPr>
        <p:blipFill rotWithShape="1">
          <a:blip r:embed="rId5">
            <a:extLst>
              <a:ext uri="{28A0092B-C50C-407E-A947-70E740481C1C}">
                <a14:useLocalDpi xmlns:a14="http://schemas.microsoft.com/office/drawing/2010/main" val="0"/>
              </a:ext>
            </a:extLst>
          </a:blip>
          <a:srcRect l="77115" t="16290" r="9644" b="71250"/>
          <a:stretch/>
        </p:blipFill>
        <p:spPr bwMode="auto">
          <a:xfrm>
            <a:off x="716066" y="2201674"/>
            <a:ext cx="1514940" cy="1178884"/>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0F0DE46E-FFDC-423F-9977-E87633F32745}"/>
              </a:ext>
            </a:extLst>
          </p:cNvPr>
          <p:cNvSpPr txBox="1"/>
          <p:nvPr/>
        </p:nvSpPr>
        <p:spPr>
          <a:xfrm>
            <a:off x="399288" y="3703300"/>
            <a:ext cx="2268252" cy="1754326"/>
          </a:xfrm>
          <a:prstGeom prst="rect">
            <a:avLst/>
          </a:prstGeom>
          <a:noFill/>
          <a:ln w="25400">
            <a:solidFill>
              <a:schemeClr val="accent6">
                <a:lumMod val="75000"/>
              </a:schemeClr>
            </a:solidFill>
          </a:ln>
        </p:spPr>
        <p:txBody>
          <a:bodyPr wrap="square" rtlCol="0">
            <a:spAutoFit/>
          </a:bodyPr>
          <a:lstStyle/>
          <a:p>
            <a:r>
              <a:rPr lang="en-GB" b="1" dirty="0">
                <a:solidFill>
                  <a:schemeClr val="accent6">
                    <a:lumMod val="75000"/>
                  </a:schemeClr>
                </a:solidFill>
              </a:rPr>
              <a:t>Protons</a:t>
            </a:r>
          </a:p>
          <a:p>
            <a:r>
              <a:rPr lang="en-GB" dirty="0"/>
              <a:t>On the periodic table, </a:t>
            </a:r>
            <a:r>
              <a:rPr lang="en-GB" b="1" dirty="0">
                <a:solidFill>
                  <a:schemeClr val="accent6">
                    <a:lumMod val="75000"/>
                  </a:schemeClr>
                </a:solidFill>
              </a:rPr>
              <a:t>oxygen</a:t>
            </a:r>
            <a:r>
              <a:rPr lang="en-GB" dirty="0"/>
              <a:t> is shown as having an </a:t>
            </a:r>
            <a:r>
              <a:rPr lang="en-GB" b="1" dirty="0">
                <a:solidFill>
                  <a:schemeClr val="accent6">
                    <a:lumMod val="75000"/>
                  </a:schemeClr>
                </a:solidFill>
              </a:rPr>
              <a:t>atomic number</a:t>
            </a:r>
            <a:r>
              <a:rPr lang="en-GB" dirty="0"/>
              <a:t> of eight, therefore </a:t>
            </a:r>
            <a:r>
              <a:rPr lang="en-GB" b="1" dirty="0">
                <a:solidFill>
                  <a:schemeClr val="accent6">
                    <a:lumMod val="75000"/>
                  </a:schemeClr>
                </a:solidFill>
              </a:rPr>
              <a:t>8 protons</a:t>
            </a:r>
            <a:r>
              <a:rPr lang="en-GB" dirty="0"/>
              <a:t>.</a:t>
            </a:r>
          </a:p>
        </p:txBody>
      </p:sp>
      <p:sp>
        <p:nvSpPr>
          <p:cNvPr id="11" name="TextBox 10">
            <a:extLst>
              <a:ext uri="{FF2B5EF4-FFF2-40B4-BE49-F238E27FC236}">
                <a16:creationId xmlns:a16="http://schemas.microsoft.com/office/drawing/2014/main" id="{3B7DD79B-D708-4498-843B-0D618BEB07E0}"/>
              </a:ext>
            </a:extLst>
          </p:cNvPr>
          <p:cNvSpPr txBox="1"/>
          <p:nvPr/>
        </p:nvSpPr>
        <p:spPr>
          <a:xfrm>
            <a:off x="5475852" y="1927759"/>
            <a:ext cx="3056588" cy="2308324"/>
          </a:xfrm>
          <a:prstGeom prst="rect">
            <a:avLst/>
          </a:prstGeom>
          <a:noFill/>
          <a:ln w="25400">
            <a:solidFill>
              <a:schemeClr val="accent6">
                <a:lumMod val="75000"/>
              </a:schemeClr>
            </a:solidFill>
          </a:ln>
        </p:spPr>
        <p:txBody>
          <a:bodyPr wrap="square" rtlCol="0">
            <a:spAutoFit/>
          </a:bodyPr>
          <a:lstStyle/>
          <a:p>
            <a:r>
              <a:rPr lang="en-GB" b="1" dirty="0">
                <a:solidFill>
                  <a:schemeClr val="accent6">
                    <a:lumMod val="75000"/>
                  </a:schemeClr>
                </a:solidFill>
              </a:rPr>
              <a:t>Neutrons</a:t>
            </a:r>
          </a:p>
          <a:p>
            <a:r>
              <a:rPr lang="en-GB" dirty="0"/>
              <a:t>The total number of </a:t>
            </a:r>
            <a:r>
              <a:rPr lang="en-GB" b="1" dirty="0">
                <a:solidFill>
                  <a:schemeClr val="accent6">
                    <a:lumMod val="75000"/>
                  </a:schemeClr>
                </a:solidFill>
              </a:rPr>
              <a:t>protons and neutrons</a:t>
            </a:r>
            <a:r>
              <a:rPr lang="en-GB" dirty="0"/>
              <a:t> in an atom is called its </a:t>
            </a:r>
            <a:r>
              <a:rPr lang="en-GB" b="1" dirty="0">
                <a:solidFill>
                  <a:schemeClr val="accent6">
                    <a:lumMod val="75000"/>
                  </a:schemeClr>
                </a:solidFill>
              </a:rPr>
              <a:t>mass number</a:t>
            </a:r>
            <a:r>
              <a:rPr lang="en-GB" dirty="0"/>
              <a:t>. Oxygen has a mass number of 16. If it has 8 protons it must therefore have </a:t>
            </a:r>
            <a:r>
              <a:rPr lang="en-GB" b="1" dirty="0">
                <a:solidFill>
                  <a:schemeClr val="accent6">
                    <a:lumMod val="75000"/>
                  </a:schemeClr>
                </a:solidFill>
              </a:rPr>
              <a:t>8 neutrons </a:t>
            </a:r>
            <a:r>
              <a:rPr lang="en-GB" dirty="0"/>
              <a:t>to make a mass number of 16.</a:t>
            </a:r>
          </a:p>
        </p:txBody>
      </p:sp>
      <p:sp>
        <p:nvSpPr>
          <p:cNvPr id="12" name="TextBox 11">
            <a:extLst>
              <a:ext uri="{FF2B5EF4-FFF2-40B4-BE49-F238E27FC236}">
                <a16:creationId xmlns:a16="http://schemas.microsoft.com/office/drawing/2014/main" id="{C8D394F6-2587-44AC-84AD-6B7729977459}"/>
              </a:ext>
            </a:extLst>
          </p:cNvPr>
          <p:cNvSpPr txBox="1"/>
          <p:nvPr/>
        </p:nvSpPr>
        <p:spPr>
          <a:xfrm>
            <a:off x="5512450" y="4342588"/>
            <a:ext cx="3018176" cy="1477328"/>
          </a:xfrm>
          <a:prstGeom prst="rect">
            <a:avLst/>
          </a:prstGeom>
          <a:noFill/>
          <a:ln w="25400">
            <a:solidFill>
              <a:schemeClr val="accent6">
                <a:lumMod val="75000"/>
              </a:schemeClr>
            </a:solidFill>
          </a:ln>
        </p:spPr>
        <p:txBody>
          <a:bodyPr wrap="square" rtlCol="0">
            <a:spAutoFit/>
          </a:bodyPr>
          <a:lstStyle/>
          <a:p>
            <a:r>
              <a:rPr lang="en-GB" b="1" dirty="0">
                <a:solidFill>
                  <a:schemeClr val="accent6">
                    <a:lumMod val="75000"/>
                  </a:schemeClr>
                </a:solidFill>
              </a:rPr>
              <a:t>Electrons</a:t>
            </a:r>
          </a:p>
          <a:p>
            <a:r>
              <a:rPr lang="en-GB" dirty="0"/>
              <a:t>Atoms are electrically neutral so there must be the </a:t>
            </a:r>
            <a:r>
              <a:rPr lang="en-GB" b="1" dirty="0">
                <a:solidFill>
                  <a:schemeClr val="accent6">
                    <a:lumMod val="75000"/>
                  </a:schemeClr>
                </a:solidFill>
              </a:rPr>
              <a:t>same number </a:t>
            </a:r>
            <a:r>
              <a:rPr lang="en-GB" dirty="0"/>
              <a:t>of electrons (-) as protons (+); </a:t>
            </a:r>
            <a:r>
              <a:rPr lang="en-GB" b="1" dirty="0">
                <a:solidFill>
                  <a:schemeClr val="accent6">
                    <a:lumMod val="75000"/>
                  </a:schemeClr>
                </a:solidFill>
              </a:rPr>
              <a:t>8 electrons</a:t>
            </a:r>
            <a:r>
              <a:rPr lang="en-GB" dirty="0"/>
              <a:t>.</a:t>
            </a:r>
          </a:p>
        </p:txBody>
      </p:sp>
      <p:sp>
        <p:nvSpPr>
          <p:cNvPr id="13" name="TextBox 12">
            <a:extLst>
              <a:ext uri="{FF2B5EF4-FFF2-40B4-BE49-F238E27FC236}">
                <a16:creationId xmlns:a16="http://schemas.microsoft.com/office/drawing/2014/main" id="{BAC4A853-D608-4B55-BBD9-0CB76E1223D6}"/>
              </a:ext>
            </a:extLst>
          </p:cNvPr>
          <p:cNvSpPr txBox="1"/>
          <p:nvPr/>
        </p:nvSpPr>
        <p:spPr>
          <a:xfrm>
            <a:off x="395536" y="5926421"/>
            <a:ext cx="8135090" cy="461665"/>
          </a:xfrm>
          <a:prstGeom prst="rect">
            <a:avLst/>
          </a:prstGeom>
          <a:solidFill>
            <a:schemeClr val="accent6">
              <a:lumMod val="60000"/>
              <a:lumOff val="40000"/>
            </a:schemeClr>
          </a:solidFill>
        </p:spPr>
        <p:txBody>
          <a:bodyPr wrap="square" rtlCol="0">
            <a:spAutoFit/>
          </a:bodyPr>
          <a:lstStyle/>
          <a:p>
            <a:r>
              <a:rPr lang="en-GB" sz="2400" b="1" dirty="0"/>
              <a:t>Oxygen has: 8 protons, (16 – 8) = 8 neutrons, and 8 electrons </a:t>
            </a:r>
          </a:p>
        </p:txBody>
      </p:sp>
      <p:sp>
        <p:nvSpPr>
          <p:cNvPr id="14" name="Oval 13">
            <a:extLst>
              <a:ext uri="{FF2B5EF4-FFF2-40B4-BE49-F238E27FC236}">
                <a16:creationId xmlns:a16="http://schemas.microsoft.com/office/drawing/2014/main" id="{DBF45A25-E130-43A2-9BD3-75E37544AC5E}"/>
              </a:ext>
            </a:extLst>
          </p:cNvPr>
          <p:cNvSpPr/>
          <p:nvPr/>
        </p:nvSpPr>
        <p:spPr>
          <a:xfrm>
            <a:off x="3093064" y="1927759"/>
            <a:ext cx="199219" cy="205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7A2075E-9003-4172-BD40-2F654A90B3E8}"/>
              </a:ext>
            </a:extLst>
          </p:cNvPr>
          <p:cNvSpPr/>
          <p:nvPr/>
        </p:nvSpPr>
        <p:spPr>
          <a:xfrm>
            <a:off x="3096488" y="2273204"/>
            <a:ext cx="199219" cy="205097"/>
          </a:xfrm>
          <a:prstGeom prst="ellipse">
            <a:avLst/>
          </a:prstGeom>
          <a:solidFill>
            <a:srgbClr val="8509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C16F11B6-4A92-44BE-AE04-4CD8B8F0C4A6}"/>
              </a:ext>
            </a:extLst>
          </p:cNvPr>
          <p:cNvSpPr/>
          <p:nvPr/>
        </p:nvSpPr>
        <p:spPr>
          <a:xfrm>
            <a:off x="3099913" y="2586019"/>
            <a:ext cx="199219" cy="205097"/>
          </a:xfrm>
          <a:prstGeom prst="ellipse">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5210FCC-EE53-4444-A480-3856CDE598A2}"/>
              </a:ext>
            </a:extLst>
          </p:cNvPr>
          <p:cNvSpPr txBox="1"/>
          <p:nvPr/>
        </p:nvSpPr>
        <p:spPr>
          <a:xfrm>
            <a:off x="3419872" y="1877048"/>
            <a:ext cx="2368693" cy="1015663"/>
          </a:xfrm>
          <a:prstGeom prst="rect">
            <a:avLst/>
          </a:prstGeom>
          <a:noFill/>
        </p:spPr>
        <p:txBody>
          <a:bodyPr wrap="square" rtlCol="0">
            <a:spAutoFit/>
          </a:bodyPr>
          <a:lstStyle/>
          <a:p>
            <a:r>
              <a:rPr lang="en-GB" sz="2000" dirty="0"/>
              <a:t>Protons</a:t>
            </a:r>
          </a:p>
          <a:p>
            <a:r>
              <a:rPr lang="en-GB" sz="2000" dirty="0"/>
              <a:t>Neutrons</a:t>
            </a:r>
          </a:p>
          <a:p>
            <a:r>
              <a:rPr lang="en-GB" sz="2000" dirty="0"/>
              <a:t>Electrons</a:t>
            </a:r>
          </a:p>
        </p:txBody>
      </p:sp>
    </p:spTree>
    <p:extLst>
      <p:ext uri="{BB962C8B-B14F-4D97-AF65-F5344CB8AC3E}">
        <p14:creationId xmlns:p14="http://schemas.microsoft.com/office/powerpoint/2010/main" val="1368381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1062920"/>
            <a:ext cx="2949178" cy="517439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noProof="0">
                <a:ln>
                  <a:noFill/>
                </a:ln>
                <a:solidFill>
                  <a:schemeClr val="accent6"/>
                </a:solidFill>
                <a:effectLst/>
                <a:uLnTx/>
                <a:uFillTx/>
                <a:latin typeface="Calibri"/>
                <a:ea typeface=""/>
                <a:cs typeface="News Gothic MT"/>
              </a:rPr>
              <a:t> </a:t>
            </a:r>
            <a:endParaRPr lang="en-GB" sz="2400" b="1" dirty="0">
              <a:solidFill>
                <a:schemeClr val="accent6"/>
              </a:solidFill>
            </a:endParaRPr>
          </a:p>
        </p:txBody>
      </p:sp>
      <p:sp>
        <p:nvSpPr>
          <p:cNvPr id="8" name="Text Placeholder 7">
            <a:extLst>
              <a:ext uri="{FF2B5EF4-FFF2-40B4-BE49-F238E27FC236}">
                <a16:creationId xmlns:a16="http://schemas.microsoft.com/office/drawing/2014/main" id="{9D64E625-5F0D-4C5F-829E-E0A9F9DDC99B}"/>
              </a:ext>
            </a:extLst>
          </p:cNvPr>
          <p:cNvSpPr>
            <a:spLocks noGrp="1"/>
          </p:cNvSpPr>
          <p:nvPr>
            <p:ph type="body" sz="half" idx="2"/>
          </p:nvPr>
        </p:nvSpPr>
        <p:spPr>
          <a:xfrm>
            <a:off x="251520" y="888842"/>
            <a:ext cx="8568952" cy="1240297"/>
          </a:xfrm>
        </p:spPr>
        <p:style>
          <a:lnRef idx="1">
            <a:schemeClr val="accent6"/>
          </a:lnRef>
          <a:fillRef idx="2">
            <a:schemeClr val="accent6"/>
          </a:fillRef>
          <a:effectRef idx="1">
            <a:schemeClr val="accent6"/>
          </a:effectRef>
          <a:fontRef idx="minor">
            <a:schemeClr val="dk1"/>
          </a:fontRef>
        </p:style>
        <p:txBody>
          <a:bodyPr>
            <a:normAutofit fontScale="92500"/>
          </a:bodyPr>
          <a:lstStyle/>
          <a:p>
            <a:pPr algn="ctr">
              <a:lnSpc>
                <a:spcPct val="110000"/>
              </a:lnSpc>
              <a:spcBef>
                <a:spcPts val="0"/>
              </a:spcBef>
            </a:pPr>
            <a:r>
              <a:rPr lang="en-GB" sz="2200" b="1" dirty="0"/>
              <a:t>Isotopes</a:t>
            </a:r>
            <a:r>
              <a:rPr lang="en-GB" sz="2200" dirty="0"/>
              <a:t> are elements with </a:t>
            </a:r>
            <a:r>
              <a:rPr lang="en-GB" sz="2200" b="1" dirty="0"/>
              <a:t>different atomic masses</a:t>
            </a:r>
            <a:r>
              <a:rPr lang="en-GB" sz="2200" dirty="0"/>
              <a:t>.</a:t>
            </a:r>
          </a:p>
          <a:p>
            <a:pPr algn="ctr">
              <a:lnSpc>
                <a:spcPct val="110000"/>
              </a:lnSpc>
              <a:spcBef>
                <a:spcPts val="0"/>
              </a:spcBef>
            </a:pPr>
            <a:r>
              <a:rPr lang="en-GB" sz="2200" dirty="0"/>
              <a:t>The number of protons can not change or it would not be the same element so </a:t>
            </a:r>
            <a:r>
              <a:rPr lang="en-GB" sz="2200" b="1" dirty="0"/>
              <a:t>an isotope is an element with different numbers of neutrons</a:t>
            </a:r>
            <a:r>
              <a:rPr lang="en-GB" sz="2200" dirty="0"/>
              <a:t>.</a:t>
            </a:r>
            <a:endParaRPr lang="en-GB" dirty="0"/>
          </a:p>
        </p:txBody>
      </p:sp>
      <p:pic>
        <p:nvPicPr>
          <p:cNvPr id="9" name="Picture 8" descr="Image result for isotopes of lithium atomic diagram">
            <a:extLst>
              <a:ext uri="{FF2B5EF4-FFF2-40B4-BE49-F238E27FC236}">
                <a16:creationId xmlns:a16="http://schemas.microsoft.com/office/drawing/2014/main" id="{0E99D998-53C9-4841-8E2C-6DA1FB2DD318}"/>
              </a:ext>
            </a:extLst>
          </p:cNvPr>
          <p:cNvPicPr/>
          <p:nvPr/>
        </p:nvPicPr>
        <p:blipFill rotWithShape="1">
          <a:blip r:embed="rId3" cstate="print">
            <a:extLst>
              <a:ext uri="{28A0092B-C50C-407E-A947-70E740481C1C}">
                <a14:useLocalDpi xmlns:a14="http://schemas.microsoft.com/office/drawing/2010/main" val="0"/>
              </a:ext>
            </a:extLst>
          </a:blip>
          <a:srcRect l="24596"/>
          <a:stretch/>
        </p:blipFill>
        <p:spPr bwMode="auto">
          <a:xfrm>
            <a:off x="2670554" y="3811870"/>
            <a:ext cx="1612270" cy="1692811"/>
          </a:xfrm>
          <a:prstGeom prst="rect">
            <a:avLst/>
          </a:prstGeom>
          <a:noFill/>
          <a:ln>
            <a:noFill/>
          </a:ln>
          <a:extLst>
            <a:ext uri="{53640926-AAD7-44D8-BBD7-CCE9431645EC}">
              <a14:shadowObscured xmlns:a14="http://schemas.microsoft.com/office/drawing/2010/main"/>
            </a:ext>
          </a:extLst>
        </p:spPr>
      </p:pic>
      <p:pic>
        <p:nvPicPr>
          <p:cNvPr id="10" name="Picture 9" descr="Image result for isotopes of lithium atomic diagram">
            <a:extLst>
              <a:ext uri="{FF2B5EF4-FFF2-40B4-BE49-F238E27FC236}">
                <a16:creationId xmlns:a16="http://schemas.microsoft.com/office/drawing/2014/main" id="{F1F774E1-6842-47DB-A5C9-805A6E94F3A5}"/>
              </a:ext>
            </a:extLst>
          </p:cNvPr>
          <p:cNvPicPr/>
          <p:nvPr/>
        </p:nvPicPr>
        <p:blipFill rotWithShape="1">
          <a:blip r:embed="rId3" cstate="print">
            <a:extLst>
              <a:ext uri="{28A0092B-C50C-407E-A947-70E740481C1C}">
                <a14:useLocalDpi xmlns:a14="http://schemas.microsoft.com/office/drawing/2010/main" val="0"/>
              </a:ext>
            </a:extLst>
          </a:blip>
          <a:srcRect l="24596"/>
          <a:stretch/>
        </p:blipFill>
        <p:spPr bwMode="auto">
          <a:xfrm>
            <a:off x="6764951" y="3866743"/>
            <a:ext cx="1500211" cy="1637937"/>
          </a:xfrm>
          <a:prstGeom prst="rect">
            <a:avLst/>
          </a:prstGeom>
          <a:noFill/>
          <a:ln w="25400">
            <a:noFill/>
          </a:ln>
          <a:extLst>
            <a:ext uri="{53640926-AAD7-44D8-BBD7-CCE9431645EC}">
              <a14:shadowObscured xmlns:a14="http://schemas.microsoft.com/office/drawing/2010/main"/>
            </a:ext>
          </a:extLst>
        </p:spPr>
      </p:pic>
      <p:sp>
        <p:nvSpPr>
          <p:cNvPr id="3" name="Oval 2">
            <a:extLst>
              <a:ext uri="{FF2B5EF4-FFF2-40B4-BE49-F238E27FC236}">
                <a16:creationId xmlns:a16="http://schemas.microsoft.com/office/drawing/2014/main" id="{C665CCFA-A28A-44D4-81C7-DD2B237AC928}"/>
              </a:ext>
            </a:extLst>
          </p:cNvPr>
          <p:cNvSpPr/>
          <p:nvPr/>
        </p:nvSpPr>
        <p:spPr>
          <a:xfrm>
            <a:off x="7342763" y="4718868"/>
            <a:ext cx="174980" cy="182695"/>
          </a:xfrm>
          <a:prstGeom prst="ellipse">
            <a:avLst/>
          </a:prstGeom>
          <a:solidFill>
            <a:srgbClr val="F59C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AE86CE7-B222-4D6F-A6D1-309899B35649}"/>
              </a:ext>
            </a:extLst>
          </p:cNvPr>
          <p:cNvSpPr txBox="1"/>
          <p:nvPr/>
        </p:nvSpPr>
        <p:spPr>
          <a:xfrm>
            <a:off x="7307016" y="4702493"/>
            <a:ext cx="360040" cy="215444"/>
          </a:xfrm>
          <a:prstGeom prst="rect">
            <a:avLst/>
          </a:prstGeom>
          <a:noFill/>
        </p:spPr>
        <p:txBody>
          <a:bodyPr wrap="square" rtlCol="0">
            <a:spAutoFit/>
          </a:bodyPr>
          <a:lstStyle/>
          <a:p>
            <a:r>
              <a:rPr lang="en-GB" sz="800" b="1" dirty="0"/>
              <a:t>N</a:t>
            </a:r>
          </a:p>
        </p:txBody>
      </p:sp>
      <p:pic>
        <p:nvPicPr>
          <p:cNvPr id="12" name="Picture 11" descr="Image result for isotopes of lithium atomic diagram">
            <a:extLst>
              <a:ext uri="{FF2B5EF4-FFF2-40B4-BE49-F238E27FC236}">
                <a16:creationId xmlns:a16="http://schemas.microsoft.com/office/drawing/2014/main" id="{D517F2D1-4837-4483-802F-4D09BB25DFFC}"/>
              </a:ext>
            </a:extLst>
          </p:cNvPr>
          <p:cNvPicPr/>
          <p:nvPr/>
        </p:nvPicPr>
        <p:blipFill rotWithShape="1">
          <a:blip r:embed="rId4">
            <a:extLst>
              <a:ext uri="{28A0092B-C50C-407E-A947-70E740481C1C}">
                <a14:useLocalDpi xmlns:a14="http://schemas.microsoft.com/office/drawing/2010/main" val="0"/>
              </a:ext>
            </a:extLst>
          </a:blip>
          <a:srcRect l="2548" t="1962" r="66242" b="49603"/>
          <a:stretch/>
        </p:blipFill>
        <p:spPr bwMode="auto">
          <a:xfrm>
            <a:off x="2966333" y="2852937"/>
            <a:ext cx="1188810" cy="958933"/>
          </a:xfrm>
          <a:prstGeom prst="rect">
            <a:avLst/>
          </a:prstGeom>
          <a:noFill/>
          <a:ln>
            <a:noFill/>
          </a:ln>
          <a:extLst>
            <a:ext uri="{53640926-AAD7-44D8-BBD7-CCE9431645EC}">
              <a14:shadowObscured xmlns:a14="http://schemas.microsoft.com/office/drawing/2010/main"/>
            </a:ext>
          </a:extLst>
        </p:spPr>
      </p:pic>
      <p:pic>
        <p:nvPicPr>
          <p:cNvPr id="13" name="Picture 12" descr="Image result for isotopes of lithium atomic diagram">
            <a:extLst>
              <a:ext uri="{FF2B5EF4-FFF2-40B4-BE49-F238E27FC236}">
                <a16:creationId xmlns:a16="http://schemas.microsoft.com/office/drawing/2014/main" id="{5A1C30B9-87D0-4D34-8298-F796BA0943CB}"/>
              </a:ext>
            </a:extLst>
          </p:cNvPr>
          <p:cNvPicPr/>
          <p:nvPr/>
        </p:nvPicPr>
        <p:blipFill rotWithShape="1">
          <a:blip r:embed="rId4">
            <a:extLst>
              <a:ext uri="{28A0092B-C50C-407E-A947-70E740481C1C}">
                <a14:useLocalDpi xmlns:a14="http://schemas.microsoft.com/office/drawing/2010/main" val="0"/>
              </a:ext>
            </a:extLst>
          </a:blip>
          <a:srcRect l="34713" t="1962" r="35033" b="49603"/>
          <a:stretch/>
        </p:blipFill>
        <p:spPr bwMode="auto">
          <a:xfrm>
            <a:off x="6854436" y="2852937"/>
            <a:ext cx="1151634" cy="958934"/>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ED667175-C048-4391-83E1-C8A1B70A4BB3}"/>
              </a:ext>
            </a:extLst>
          </p:cNvPr>
          <p:cNvSpPr txBox="1"/>
          <p:nvPr/>
        </p:nvSpPr>
        <p:spPr>
          <a:xfrm>
            <a:off x="460101" y="3407492"/>
            <a:ext cx="1850412" cy="1200329"/>
          </a:xfrm>
          <a:prstGeom prst="rect">
            <a:avLst/>
          </a:prstGeom>
          <a:noFill/>
          <a:ln w="25400">
            <a:solidFill>
              <a:schemeClr val="accent6">
                <a:lumMod val="75000"/>
              </a:schemeClr>
            </a:solidFill>
          </a:ln>
        </p:spPr>
        <p:txBody>
          <a:bodyPr wrap="square" rtlCol="0">
            <a:spAutoFit/>
          </a:bodyPr>
          <a:lstStyle/>
          <a:p>
            <a:r>
              <a:rPr lang="en-GB" sz="2400" dirty="0"/>
              <a:t>Lithium 6 has</a:t>
            </a:r>
          </a:p>
          <a:p>
            <a:r>
              <a:rPr lang="en-GB" sz="2400" dirty="0"/>
              <a:t>3 protons</a:t>
            </a:r>
          </a:p>
          <a:p>
            <a:r>
              <a:rPr lang="en-GB" sz="2400" dirty="0"/>
              <a:t>3 neutrons</a:t>
            </a:r>
          </a:p>
        </p:txBody>
      </p:sp>
      <p:sp>
        <p:nvSpPr>
          <p:cNvPr id="15" name="TextBox 14">
            <a:extLst>
              <a:ext uri="{FF2B5EF4-FFF2-40B4-BE49-F238E27FC236}">
                <a16:creationId xmlns:a16="http://schemas.microsoft.com/office/drawing/2014/main" id="{682E4AA5-DA3D-482D-B5CD-590AB907B1D6}"/>
              </a:ext>
            </a:extLst>
          </p:cNvPr>
          <p:cNvSpPr txBox="1"/>
          <p:nvPr/>
        </p:nvSpPr>
        <p:spPr>
          <a:xfrm>
            <a:off x="4781398" y="3407492"/>
            <a:ext cx="1834239" cy="1200329"/>
          </a:xfrm>
          <a:prstGeom prst="rect">
            <a:avLst/>
          </a:prstGeom>
          <a:noFill/>
          <a:ln w="25400">
            <a:solidFill>
              <a:schemeClr val="accent6">
                <a:lumMod val="75000"/>
              </a:schemeClr>
            </a:solidFill>
          </a:ln>
        </p:spPr>
        <p:txBody>
          <a:bodyPr wrap="square" rtlCol="0">
            <a:spAutoFit/>
          </a:bodyPr>
          <a:lstStyle/>
          <a:p>
            <a:r>
              <a:rPr lang="en-GB" sz="2400" dirty="0"/>
              <a:t>Lithium 7 has</a:t>
            </a:r>
          </a:p>
          <a:p>
            <a:r>
              <a:rPr lang="en-GB" sz="2400" dirty="0"/>
              <a:t>3 protons</a:t>
            </a:r>
          </a:p>
          <a:p>
            <a:r>
              <a:rPr lang="en-GB" sz="2400" dirty="0"/>
              <a:t>4 neutrons</a:t>
            </a:r>
          </a:p>
        </p:txBody>
      </p:sp>
      <p:sp>
        <p:nvSpPr>
          <p:cNvPr id="16" name="TextBox 15">
            <a:extLst>
              <a:ext uri="{FF2B5EF4-FFF2-40B4-BE49-F238E27FC236}">
                <a16:creationId xmlns:a16="http://schemas.microsoft.com/office/drawing/2014/main" id="{17695451-63CD-4C98-913F-6D7DB90A67DD}"/>
              </a:ext>
            </a:extLst>
          </p:cNvPr>
          <p:cNvSpPr txBox="1"/>
          <p:nvPr/>
        </p:nvSpPr>
        <p:spPr>
          <a:xfrm>
            <a:off x="992354" y="2313780"/>
            <a:ext cx="7272808" cy="461665"/>
          </a:xfrm>
          <a:prstGeom prst="rect">
            <a:avLst/>
          </a:prstGeom>
          <a:noFill/>
          <a:ln w="25400">
            <a:solidFill>
              <a:schemeClr val="accent6">
                <a:lumMod val="75000"/>
              </a:schemeClr>
            </a:solidFill>
          </a:ln>
        </p:spPr>
        <p:txBody>
          <a:bodyPr wrap="square" rtlCol="0">
            <a:spAutoFit/>
          </a:bodyPr>
          <a:lstStyle/>
          <a:p>
            <a:pPr algn="ctr"/>
            <a:r>
              <a:rPr lang="en-GB" sz="2400" dirty="0"/>
              <a:t>Lithium has two stable isotopes, Lithium 6 and Lithium 7</a:t>
            </a:r>
          </a:p>
        </p:txBody>
      </p:sp>
      <p:sp>
        <p:nvSpPr>
          <p:cNvPr id="17" name="TextBox 16">
            <a:extLst>
              <a:ext uri="{FF2B5EF4-FFF2-40B4-BE49-F238E27FC236}">
                <a16:creationId xmlns:a16="http://schemas.microsoft.com/office/drawing/2014/main" id="{4039BC37-D0BB-4132-B6FE-D4D02E0FD8C5}"/>
              </a:ext>
            </a:extLst>
          </p:cNvPr>
          <p:cNvSpPr txBox="1"/>
          <p:nvPr/>
        </p:nvSpPr>
        <p:spPr>
          <a:xfrm>
            <a:off x="560306" y="5430521"/>
            <a:ext cx="8136904" cy="1015663"/>
          </a:xfrm>
          <a:prstGeom prst="rect">
            <a:avLst/>
          </a:prstGeom>
          <a:noFill/>
        </p:spPr>
        <p:txBody>
          <a:bodyPr wrap="square" rtlCol="0">
            <a:spAutoFit/>
          </a:bodyPr>
          <a:lstStyle/>
          <a:p>
            <a:pPr algn="ctr"/>
            <a:r>
              <a:rPr lang="en-GB" sz="2000" dirty="0"/>
              <a:t>Both isotopes have the </a:t>
            </a:r>
            <a:r>
              <a:rPr lang="en-GB" sz="2000" b="1" dirty="0">
                <a:solidFill>
                  <a:schemeClr val="accent6">
                    <a:lumMod val="75000"/>
                  </a:schemeClr>
                </a:solidFill>
              </a:rPr>
              <a:t>same number of protons </a:t>
            </a:r>
            <a:r>
              <a:rPr lang="en-GB" sz="2000" dirty="0"/>
              <a:t>and the </a:t>
            </a:r>
            <a:r>
              <a:rPr lang="en-GB" sz="2000" b="1" dirty="0">
                <a:solidFill>
                  <a:schemeClr val="accent6">
                    <a:lumMod val="75000"/>
                  </a:schemeClr>
                </a:solidFill>
              </a:rPr>
              <a:t>same number of electrons</a:t>
            </a:r>
            <a:r>
              <a:rPr lang="en-GB" sz="2000" dirty="0"/>
              <a:t>.</a:t>
            </a:r>
            <a:r>
              <a:rPr lang="en-GB" sz="2000" dirty="0">
                <a:solidFill>
                  <a:schemeClr val="accent6">
                    <a:lumMod val="75000"/>
                  </a:schemeClr>
                </a:solidFill>
              </a:rPr>
              <a:t> </a:t>
            </a:r>
          </a:p>
          <a:p>
            <a:pPr algn="ctr"/>
            <a:r>
              <a:rPr lang="en-GB" sz="2000" dirty="0"/>
              <a:t>Only the number of </a:t>
            </a:r>
            <a:r>
              <a:rPr lang="en-GB" sz="2000" b="1" dirty="0">
                <a:solidFill>
                  <a:schemeClr val="accent6">
                    <a:lumMod val="75000"/>
                  </a:schemeClr>
                </a:solidFill>
              </a:rPr>
              <a:t>neutrons changes </a:t>
            </a:r>
            <a:r>
              <a:rPr lang="en-GB" sz="2000" dirty="0"/>
              <a:t>in an isotope.</a:t>
            </a:r>
          </a:p>
        </p:txBody>
      </p:sp>
      <p:sp>
        <p:nvSpPr>
          <p:cNvPr id="18" name="Rectangle 17">
            <a:extLst>
              <a:ext uri="{FF2B5EF4-FFF2-40B4-BE49-F238E27FC236}">
                <a16:creationId xmlns:a16="http://schemas.microsoft.com/office/drawing/2014/main" id="{BCD7F1B4-9364-4DB6-93CC-59E87DB3C18D}"/>
              </a:ext>
            </a:extLst>
          </p:cNvPr>
          <p:cNvSpPr/>
          <p:nvPr/>
        </p:nvSpPr>
        <p:spPr>
          <a:xfrm>
            <a:off x="1126229" y="215738"/>
            <a:ext cx="6974163" cy="430887"/>
          </a:xfrm>
          <a:prstGeom prst="rect">
            <a:avLst/>
          </a:prstGeom>
        </p:spPr>
        <p:txBody>
          <a:bodyPr wrap="square">
            <a:spAutoFit/>
          </a:bodyPr>
          <a:lstStyle/>
          <a:p>
            <a:pPr algn="r"/>
            <a:r>
              <a:rPr lang="en-US" sz="2200" b="1" dirty="0">
                <a:solidFill>
                  <a:schemeClr val="accent6"/>
                </a:solidFill>
              </a:rPr>
              <a:t>Mass number, atomic number and isotopes</a:t>
            </a:r>
            <a:endParaRPr lang="en-GB" sz="2200" dirty="0"/>
          </a:p>
        </p:txBody>
      </p:sp>
    </p:spTree>
    <p:extLst>
      <p:ext uri="{BB962C8B-B14F-4D97-AF65-F5344CB8AC3E}">
        <p14:creationId xmlns:p14="http://schemas.microsoft.com/office/powerpoint/2010/main" val="1714950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E240C5-734B-40FE-A0A9-7677623899C7}"/>
              </a:ext>
            </a:extLst>
          </p:cNvPr>
          <p:cNvSpPr>
            <a:spLocks noGrp="1"/>
          </p:cNvSpPr>
          <p:nvPr>
            <p:ph type="body" idx="1"/>
          </p:nvPr>
        </p:nvSpPr>
        <p:spPr>
          <a:xfrm>
            <a:off x="902306" y="847376"/>
            <a:ext cx="7339387" cy="829221"/>
          </a:xfrm>
        </p:spPr>
        <p:style>
          <a:lnRef idx="1">
            <a:schemeClr val="accent6"/>
          </a:lnRef>
          <a:fillRef idx="2">
            <a:schemeClr val="accent6"/>
          </a:fillRef>
          <a:effectRef idx="1">
            <a:schemeClr val="accent6"/>
          </a:effectRef>
          <a:fontRef idx="minor">
            <a:schemeClr val="dk1"/>
          </a:fontRef>
        </p:style>
        <p:txBody>
          <a:bodyPr/>
          <a:lstStyle/>
          <a:p>
            <a:r>
              <a:rPr lang="en-GB" sz="2400" dirty="0"/>
              <a:t>Atoms can form</a:t>
            </a:r>
            <a:r>
              <a:rPr lang="en-GB" sz="2400" b="1" dirty="0"/>
              <a:t> ions </a:t>
            </a:r>
            <a:r>
              <a:rPr lang="en-GB" sz="2400" dirty="0"/>
              <a:t>if they gain or lose </a:t>
            </a:r>
            <a:r>
              <a:rPr lang="en-GB" sz="2400" b="1" dirty="0"/>
              <a:t>electrons. </a:t>
            </a:r>
            <a:r>
              <a:rPr lang="en-GB" sz="2400" dirty="0"/>
              <a:t>Atoms do this so they have </a:t>
            </a:r>
            <a:r>
              <a:rPr lang="en-GB" sz="2400" b="1" dirty="0"/>
              <a:t>full outer energy levels.</a:t>
            </a:r>
          </a:p>
          <a:p>
            <a:pPr algn="l"/>
            <a:endParaRPr lang="en-GB" sz="2400" b="1" dirty="0"/>
          </a:p>
        </p:txBody>
      </p:sp>
      <p:pic>
        <p:nvPicPr>
          <p:cNvPr id="8" name="Picture 7">
            <a:extLst>
              <a:ext uri="{FF2B5EF4-FFF2-40B4-BE49-F238E27FC236}">
                <a16:creationId xmlns:a16="http://schemas.microsoft.com/office/drawing/2014/main" id="{5C8779B5-B98C-4968-ABC1-207DF3C8E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478" y="4692621"/>
            <a:ext cx="1394337" cy="792088"/>
          </a:xfrm>
          <a:prstGeom prst="rect">
            <a:avLst/>
          </a:prstGeom>
        </p:spPr>
      </p:pic>
      <p:pic>
        <p:nvPicPr>
          <p:cNvPr id="9" name="Picture 8" descr="Image result for ion of beryllium">
            <a:extLst>
              <a:ext uri="{FF2B5EF4-FFF2-40B4-BE49-F238E27FC236}">
                <a16:creationId xmlns:a16="http://schemas.microsoft.com/office/drawing/2014/main" id="{11499AA5-C39F-4245-93C7-8A2A4B94247E}"/>
              </a:ext>
            </a:extLst>
          </p:cNvPr>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3318" t="7547" r="56160" b="12264"/>
          <a:stretch/>
        </p:blipFill>
        <p:spPr bwMode="auto">
          <a:xfrm>
            <a:off x="1436300" y="2409692"/>
            <a:ext cx="2254547" cy="1961753"/>
          </a:xfrm>
          <a:prstGeom prst="rect">
            <a:avLst/>
          </a:prstGeom>
          <a:noFill/>
          <a:ln>
            <a:noFill/>
          </a:ln>
          <a:extLst>
            <a:ext uri="{53640926-AAD7-44D8-BBD7-CCE9431645EC}">
              <a14:shadowObscured xmlns:a14="http://schemas.microsoft.com/office/drawing/2010/main"/>
            </a:ext>
          </a:extLst>
        </p:spPr>
      </p:pic>
      <p:pic>
        <p:nvPicPr>
          <p:cNvPr id="6" name="Picture 5" descr="http://cdn1.askiitians.com/Images/2015121-16210688-1389-Be-set.jpg">
            <a:extLst>
              <a:ext uri="{FF2B5EF4-FFF2-40B4-BE49-F238E27FC236}">
                <a16:creationId xmlns:a16="http://schemas.microsoft.com/office/drawing/2014/main" id="{15B07B1C-4F4C-4D1F-B83B-011A339CC2AF}"/>
              </a:ext>
            </a:extLst>
          </p:cNvPr>
          <p:cNvPicPr/>
          <p:nvPr/>
        </p:nvPicPr>
        <p:blipFill rotWithShape="1">
          <a:blip r:embed="rId5">
            <a:extLst>
              <a:ext uri="{28A0092B-C50C-407E-A947-70E740481C1C}">
                <a14:useLocalDpi xmlns:a14="http://schemas.microsoft.com/office/drawing/2010/main" val="0"/>
              </a:ext>
            </a:extLst>
          </a:blip>
          <a:srcRect l="15952" t="34045" r="66239" b="30652"/>
          <a:stretch/>
        </p:blipFill>
        <p:spPr bwMode="auto">
          <a:xfrm>
            <a:off x="2154633" y="2985755"/>
            <a:ext cx="817880" cy="809625"/>
          </a:xfrm>
          <a:prstGeom prst="rect">
            <a:avLst/>
          </a:prstGeom>
          <a:noFill/>
          <a:ln>
            <a:noFill/>
          </a:ln>
          <a:extLst>
            <a:ext uri="{53640926-AAD7-44D8-BBD7-CCE9431645EC}">
              <a14:shadowObscured xmlns:a14="http://schemas.microsoft.com/office/drawing/2010/main"/>
            </a:ext>
          </a:extLst>
        </p:spPr>
      </p:pic>
      <p:sp>
        <p:nvSpPr>
          <p:cNvPr id="10" name="Oval 9">
            <a:extLst>
              <a:ext uri="{FF2B5EF4-FFF2-40B4-BE49-F238E27FC236}">
                <a16:creationId xmlns:a16="http://schemas.microsoft.com/office/drawing/2014/main" id="{36AF7646-E7D3-4CAC-B73C-C641CC78A93D}"/>
              </a:ext>
            </a:extLst>
          </p:cNvPr>
          <p:cNvSpPr/>
          <p:nvPr/>
        </p:nvSpPr>
        <p:spPr>
          <a:xfrm>
            <a:off x="2500093" y="2625716"/>
            <a:ext cx="126959"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CAAF0FC-4589-4697-A018-4DFBC84A63D8}"/>
              </a:ext>
            </a:extLst>
          </p:cNvPr>
          <p:cNvSpPr/>
          <p:nvPr/>
        </p:nvSpPr>
        <p:spPr>
          <a:xfrm>
            <a:off x="3419872" y="3318559"/>
            <a:ext cx="126959"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D7981D46-F3C8-4E6F-82CE-3C6559A8456F}"/>
              </a:ext>
            </a:extLst>
          </p:cNvPr>
          <p:cNvSpPr/>
          <p:nvPr/>
        </p:nvSpPr>
        <p:spPr>
          <a:xfrm>
            <a:off x="1511199" y="3246551"/>
            <a:ext cx="126959"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5F86AC09-3F84-4351-B3F5-789E774CCC3D}"/>
              </a:ext>
            </a:extLst>
          </p:cNvPr>
          <p:cNvSpPr/>
          <p:nvPr/>
        </p:nvSpPr>
        <p:spPr>
          <a:xfrm>
            <a:off x="2436613" y="3939395"/>
            <a:ext cx="126959"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mage result for ion of beryllium">
            <a:extLst>
              <a:ext uri="{FF2B5EF4-FFF2-40B4-BE49-F238E27FC236}">
                <a16:creationId xmlns:a16="http://schemas.microsoft.com/office/drawing/2014/main" id="{495588EC-B137-435D-93C7-2922B0C6E92C}"/>
              </a:ext>
            </a:extLst>
          </p:cNvPr>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53555" t="9434" r="5686" b="12264"/>
          <a:stretch/>
        </p:blipFill>
        <p:spPr bwMode="auto">
          <a:xfrm>
            <a:off x="4947635" y="2474192"/>
            <a:ext cx="2318422" cy="1800200"/>
          </a:xfrm>
          <a:prstGeom prst="rect">
            <a:avLst/>
          </a:prstGeom>
          <a:noFill/>
          <a:ln>
            <a:noFill/>
          </a:ln>
          <a:extLst>
            <a:ext uri="{53640926-AAD7-44D8-BBD7-CCE9431645EC}">
              <a14:shadowObscured xmlns:a14="http://schemas.microsoft.com/office/drawing/2010/main"/>
            </a:ext>
          </a:extLst>
        </p:spPr>
      </p:pic>
      <p:sp>
        <p:nvSpPr>
          <p:cNvPr id="15" name="Oval 14">
            <a:extLst>
              <a:ext uri="{FF2B5EF4-FFF2-40B4-BE49-F238E27FC236}">
                <a16:creationId xmlns:a16="http://schemas.microsoft.com/office/drawing/2014/main" id="{97D5C0CA-5FC9-4A43-AB39-49C78A6B7D5E}"/>
              </a:ext>
            </a:extLst>
          </p:cNvPr>
          <p:cNvSpPr/>
          <p:nvPr/>
        </p:nvSpPr>
        <p:spPr>
          <a:xfrm>
            <a:off x="6020688" y="2662160"/>
            <a:ext cx="126959"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9EAF425C-FB26-41D3-919F-BDEFF88A05D1}"/>
              </a:ext>
            </a:extLst>
          </p:cNvPr>
          <p:cNvSpPr/>
          <p:nvPr/>
        </p:nvSpPr>
        <p:spPr>
          <a:xfrm>
            <a:off x="6020688" y="3932472"/>
            <a:ext cx="126959"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http://cdn1.askiitians.com/Images/2015121-16210688-1389-Be-set.jpg">
            <a:extLst>
              <a:ext uri="{FF2B5EF4-FFF2-40B4-BE49-F238E27FC236}">
                <a16:creationId xmlns:a16="http://schemas.microsoft.com/office/drawing/2014/main" id="{26695113-5CDD-489F-BBD8-EA3358A89FE3}"/>
              </a:ext>
            </a:extLst>
          </p:cNvPr>
          <p:cNvPicPr/>
          <p:nvPr/>
        </p:nvPicPr>
        <p:blipFill rotWithShape="1">
          <a:blip r:embed="rId5">
            <a:extLst>
              <a:ext uri="{28A0092B-C50C-407E-A947-70E740481C1C}">
                <a14:useLocalDpi xmlns:a14="http://schemas.microsoft.com/office/drawing/2010/main" val="0"/>
              </a:ext>
            </a:extLst>
          </a:blip>
          <a:srcRect l="15952" t="34045" r="65109" b="30652"/>
          <a:stretch/>
        </p:blipFill>
        <p:spPr bwMode="auto">
          <a:xfrm>
            <a:off x="5616907" y="2969479"/>
            <a:ext cx="869786" cy="809625"/>
          </a:xfrm>
          <a:prstGeom prst="rect">
            <a:avLst/>
          </a:prstGeom>
          <a:noFill/>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5C8779B5-B98C-4968-ABC1-207DF3C8EC59}"/>
              </a:ext>
            </a:extLst>
          </p:cNvPr>
          <p:cNvPicPr/>
          <p:nvPr/>
        </p:nvPicPr>
        <p:blipFill rotWithShape="1">
          <a:blip r:embed="rId3">
            <a:extLst>
              <a:ext uri="{28A0092B-C50C-407E-A947-70E740481C1C}">
                <a14:useLocalDpi xmlns:a14="http://schemas.microsoft.com/office/drawing/2010/main" val="0"/>
              </a:ext>
            </a:extLst>
          </a:blip>
          <a:srcRect r="26879"/>
          <a:stretch/>
        </p:blipFill>
        <p:spPr bwMode="auto">
          <a:xfrm>
            <a:off x="1990504" y="4725144"/>
            <a:ext cx="1019175" cy="791845"/>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C6ECB0BB-1F81-4D8C-9FDA-57850CA7E9D6}"/>
              </a:ext>
            </a:extLst>
          </p:cNvPr>
          <p:cNvSpPr txBox="1"/>
          <p:nvPr/>
        </p:nvSpPr>
        <p:spPr>
          <a:xfrm>
            <a:off x="179512" y="1760122"/>
            <a:ext cx="3079287" cy="923330"/>
          </a:xfrm>
          <a:prstGeom prst="rect">
            <a:avLst/>
          </a:prstGeom>
          <a:noFill/>
        </p:spPr>
        <p:txBody>
          <a:bodyPr wrap="square" rtlCol="0">
            <a:spAutoFit/>
          </a:bodyPr>
          <a:lstStyle/>
          <a:p>
            <a:r>
              <a:rPr lang="en-GB" dirty="0"/>
              <a:t>Beryllium </a:t>
            </a:r>
            <a:r>
              <a:rPr lang="en-GB" b="1" dirty="0">
                <a:solidFill>
                  <a:srgbClr val="FF0000"/>
                </a:solidFill>
              </a:rPr>
              <a:t>can lose 2 electrons </a:t>
            </a:r>
            <a:r>
              <a:rPr lang="en-GB" dirty="0"/>
              <a:t>from its outer energy level to become an </a:t>
            </a:r>
            <a:r>
              <a:rPr lang="en-GB" b="1" dirty="0">
                <a:solidFill>
                  <a:schemeClr val="accent6">
                    <a:lumMod val="75000"/>
                  </a:schemeClr>
                </a:solidFill>
              </a:rPr>
              <a:t>ion.</a:t>
            </a:r>
          </a:p>
        </p:txBody>
      </p:sp>
      <p:cxnSp>
        <p:nvCxnSpPr>
          <p:cNvPr id="16" name="Connector: Curved 15">
            <a:extLst>
              <a:ext uri="{FF2B5EF4-FFF2-40B4-BE49-F238E27FC236}">
                <a16:creationId xmlns:a16="http://schemas.microsoft.com/office/drawing/2014/main" id="{9FD20AFA-86E7-4EA4-9523-5C2830AA0712}"/>
              </a:ext>
            </a:extLst>
          </p:cNvPr>
          <p:cNvCxnSpPr/>
          <p:nvPr/>
        </p:nvCxnSpPr>
        <p:spPr>
          <a:xfrm rot="10800000">
            <a:off x="827584" y="2697725"/>
            <a:ext cx="608716" cy="548827"/>
          </a:xfrm>
          <a:prstGeom prst="curved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04A8928B-9307-4571-9C2D-1DD86C190ABB}"/>
              </a:ext>
            </a:extLst>
          </p:cNvPr>
          <p:cNvCxnSpPr>
            <a:endCxn id="3" idx="3"/>
          </p:cNvCxnSpPr>
          <p:nvPr/>
        </p:nvCxnSpPr>
        <p:spPr>
          <a:xfrm rot="16200000" flipV="1">
            <a:off x="2911471" y="2569115"/>
            <a:ext cx="1024764" cy="330107"/>
          </a:xfrm>
          <a:prstGeom prst="curved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Arrow: Right 21">
            <a:extLst>
              <a:ext uri="{FF2B5EF4-FFF2-40B4-BE49-F238E27FC236}">
                <a16:creationId xmlns:a16="http://schemas.microsoft.com/office/drawing/2014/main" id="{7906B8D7-1B74-452A-B738-A641785DA2C2}"/>
              </a:ext>
            </a:extLst>
          </p:cNvPr>
          <p:cNvSpPr/>
          <p:nvPr/>
        </p:nvSpPr>
        <p:spPr>
          <a:xfrm>
            <a:off x="4047284" y="2999884"/>
            <a:ext cx="648072" cy="78136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7380312" y="2454941"/>
            <a:ext cx="1584176" cy="2616101"/>
            <a:chOff x="7380312" y="1827973"/>
            <a:chExt cx="1584176" cy="2616101"/>
          </a:xfrm>
        </p:grpSpPr>
        <p:sp>
          <p:nvSpPr>
            <p:cNvPr id="23" name="TextBox 22">
              <a:extLst>
                <a:ext uri="{FF2B5EF4-FFF2-40B4-BE49-F238E27FC236}">
                  <a16:creationId xmlns:a16="http://schemas.microsoft.com/office/drawing/2014/main" id="{F782AD29-2D34-4796-9AA9-44C2D8E8F69A}"/>
                </a:ext>
              </a:extLst>
            </p:cNvPr>
            <p:cNvSpPr txBox="1"/>
            <p:nvPr/>
          </p:nvSpPr>
          <p:spPr>
            <a:xfrm>
              <a:off x="7380312" y="1827973"/>
              <a:ext cx="1584176" cy="2616101"/>
            </a:xfrm>
            <a:prstGeom prst="rect">
              <a:avLst/>
            </a:prstGeom>
            <a:noFill/>
            <a:ln w="25400">
              <a:solidFill>
                <a:schemeClr val="accent6">
                  <a:lumMod val="75000"/>
                </a:schemeClr>
              </a:solidFill>
            </a:ln>
          </p:spPr>
          <p:txBody>
            <a:bodyPr wrap="square" rtlCol="0">
              <a:spAutoFit/>
            </a:bodyPr>
            <a:lstStyle/>
            <a:p>
              <a:r>
                <a:rPr lang="en-GB" dirty="0"/>
                <a:t>If Beryllium </a:t>
              </a:r>
              <a:r>
                <a:rPr lang="en-GB" b="1" dirty="0">
                  <a:solidFill>
                    <a:schemeClr val="accent6">
                      <a:lumMod val="75000"/>
                    </a:schemeClr>
                  </a:solidFill>
                </a:rPr>
                <a:t>loses 2 e</a:t>
              </a:r>
              <a:r>
                <a:rPr lang="en-GB" sz="2000" b="1" baseline="30000" dirty="0">
                  <a:solidFill>
                    <a:schemeClr val="accent6">
                      <a:lumMod val="75000"/>
                    </a:schemeClr>
                  </a:solidFill>
                </a:rPr>
                <a:t>-</a:t>
              </a:r>
            </a:p>
            <a:p>
              <a:r>
                <a:rPr lang="en-GB" dirty="0"/>
                <a:t>it now has:</a:t>
              </a:r>
            </a:p>
            <a:p>
              <a:endParaRPr lang="en-GB" dirty="0"/>
            </a:p>
            <a:p>
              <a:r>
                <a:rPr lang="en-GB" dirty="0"/>
                <a:t>4 protons   4+</a:t>
              </a:r>
            </a:p>
            <a:p>
              <a:r>
                <a:rPr lang="en-GB" dirty="0"/>
                <a:t>2 electrons 2-</a:t>
              </a:r>
            </a:p>
            <a:p>
              <a:r>
                <a:rPr lang="en-GB" dirty="0"/>
                <a:t>                    2+</a:t>
              </a:r>
            </a:p>
            <a:p>
              <a:endParaRPr lang="en-GB" dirty="0"/>
            </a:p>
            <a:p>
              <a:r>
                <a:rPr lang="en-GB" b="1" dirty="0" err="1"/>
                <a:t>Berylium</a:t>
              </a:r>
              <a:r>
                <a:rPr lang="en-GB" dirty="0"/>
                <a:t> </a:t>
              </a:r>
              <a:r>
                <a:rPr lang="en-GB" sz="2000" b="1" baseline="30000" dirty="0"/>
                <a:t>2+</a:t>
              </a:r>
              <a:endParaRPr lang="en-GB" dirty="0"/>
            </a:p>
          </p:txBody>
        </p:sp>
        <p:cxnSp>
          <p:nvCxnSpPr>
            <p:cNvPr id="20" name="Straight Connector 19">
              <a:extLst>
                <a:ext uri="{FF2B5EF4-FFF2-40B4-BE49-F238E27FC236}">
                  <a16:creationId xmlns:a16="http://schemas.microsoft.com/office/drawing/2014/main" id="{8D73349F-A018-41BF-8BFB-F8534C888D1D}"/>
                </a:ext>
              </a:extLst>
            </p:cNvPr>
            <p:cNvCxnSpPr/>
            <p:nvPr/>
          </p:nvCxnSpPr>
          <p:spPr>
            <a:xfrm>
              <a:off x="8460432" y="3573016"/>
              <a:ext cx="2976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63CE2F-4D75-4D5F-AF18-F7D294EA0330}"/>
                </a:ext>
              </a:extLst>
            </p:cNvPr>
            <p:cNvCxnSpPr/>
            <p:nvPr/>
          </p:nvCxnSpPr>
          <p:spPr>
            <a:xfrm>
              <a:off x="8460432" y="3810497"/>
              <a:ext cx="2976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Arrow: Right 24">
            <a:extLst>
              <a:ext uri="{FF2B5EF4-FFF2-40B4-BE49-F238E27FC236}">
                <a16:creationId xmlns:a16="http://schemas.microsoft.com/office/drawing/2014/main" id="{58AB5186-8F4F-4294-BE2C-08D497D86D70}"/>
              </a:ext>
            </a:extLst>
          </p:cNvPr>
          <p:cNvSpPr/>
          <p:nvPr/>
        </p:nvSpPr>
        <p:spPr>
          <a:xfrm>
            <a:off x="4000950" y="5024090"/>
            <a:ext cx="740740" cy="216024"/>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E5B31F84-72C1-43A6-B68C-2F5D25775718}"/>
              </a:ext>
            </a:extLst>
          </p:cNvPr>
          <p:cNvSpPr txBox="1"/>
          <p:nvPr/>
        </p:nvSpPr>
        <p:spPr>
          <a:xfrm>
            <a:off x="902306" y="5733256"/>
            <a:ext cx="7339387" cy="707886"/>
          </a:xfrm>
          <a:prstGeom prst="rect">
            <a:avLst/>
          </a:prstGeom>
          <a:solidFill>
            <a:schemeClr val="accent6">
              <a:lumMod val="60000"/>
              <a:lumOff val="40000"/>
            </a:schemeClr>
          </a:solidFill>
          <a:ln w="25400">
            <a:solidFill>
              <a:schemeClr val="accent6">
                <a:lumMod val="75000"/>
              </a:schemeClr>
            </a:solidFill>
          </a:ln>
        </p:spPr>
        <p:txBody>
          <a:bodyPr wrap="square" rtlCol="0">
            <a:spAutoFit/>
          </a:bodyPr>
          <a:lstStyle/>
          <a:p>
            <a:pPr algn="ctr"/>
            <a:r>
              <a:rPr lang="en-GB" sz="2000" dirty="0"/>
              <a:t>Atoms can </a:t>
            </a:r>
            <a:r>
              <a:rPr lang="en-GB" sz="2000" b="1" dirty="0"/>
              <a:t>lose (-) electrons </a:t>
            </a:r>
            <a:r>
              <a:rPr lang="en-GB" sz="2000" dirty="0"/>
              <a:t>to become </a:t>
            </a:r>
            <a:r>
              <a:rPr lang="en-GB" sz="2000" b="1" dirty="0"/>
              <a:t>positive (+) ions </a:t>
            </a:r>
          </a:p>
          <a:p>
            <a:pPr algn="ctr"/>
            <a:r>
              <a:rPr lang="en-GB" sz="2000" dirty="0"/>
              <a:t>or </a:t>
            </a:r>
            <a:r>
              <a:rPr lang="en-GB" sz="2000" b="1" dirty="0"/>
              <a:t>gain (-) electrons </a:t>
            </a:r>
            <a:r>
              <a:rPr lang="en-GB" sz="2000" dirty="0"/>
              <a:t>to become </a:t>
            </a:r>
            <a:r>
              <a:rPr lang="en-GB" sz="2000" b="1" dirty="0"/>
              <a:t>negative (-) ions</a:t>
            </a:r>
            <a:r>
              <a:rPr lang="en-GB" sz="2000" dirty="0"/>
              <a:t>.</a:t>
            </a:r>
          </a:p>
        </p:txBody>
      </p:sp>
      <p:sp>
        <p:nvSpPr>
          <p:cNvPr id="28" name="Rectangle 27">
            <a:extLst>
              <a:ext uri="{FF2B5EF4-FFF2-40B4-BE49-F238E27FC236}">
                <a16:creationId xmlns:a16="http://schemas.microsoft.com/office/drawing/2014/main" id="{BCD7F1B4-9364-4DB6-93CC-59E87DB3C18D}"/>
              </a:ext>
            </a:extLst>
          </p:cNvPr>
          <p:cNvSpPr/>
          <p:nvPr/>
        </p:nvSpPr>
        <p:spPr>
          <a:xfrm>
            <a:off x="1126229" y="215738"/>
            <a:ext cx="6974163" cy="430887"/>
          </a:xfrm>
          <a:prstGeom prst="rect">
            <a:avLst/>
          </a:prstGeom>
        </p:spPr>
        <p:txBody>
          <a:bodyPr wrap="square">
            <a:spAutoFit/>
          </a:bodyPr>
          <a:lstStyle/>
          <a:p>
            <a:pPr algn="r"/>
            <a:r>
              <a:rPr lang="en-US" sz="2200" b="1" dirty="0">
                <a:solidFill>
                  <a:schemeClr val="accent6"/>
                </a:solidFill>
              </a:rPr>
              <a:t>Mass number, atomic number and isotopes</a:t>
            </a:r>
            <a:endParaRPr lang="en-GB" sz="2200" dirty="0"/>
          </a:p>
        </p:txBody>
      </p:sp>
    </p:spTree>
    <p:extLst>
      <p:ext uri="{BB962C8B-B14F-4D97-AF65-F5344CB8AC3E}">
        <p14:creationId xmlns:p14="http://schemas.microsoft.com/office/powerpoint/2010/main" val="339200678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77EB6-5057-4682-85F2-622D08223BF9}"/>
              </a:ext>
            </a:extLst>
          </p:cNvPr>
          <p:cNvSpPr>
            <a:spLocks noGrp="1"/>
          </p:cNvSpPr>
          <p:nvPr>
            <p:ph type="title"/>
          </p:nvPr>
        </p:nvSpPr>
        <p:spPr>
          <a:xfrm>
            <a:off x="2843808" y="220061"/>
            <a:ext cx="5122912" cy="504056"/>
          </a:xfrm>
        </p:spPr>
        <p:txBody>
          <a:bodyPr anchor="t"/>
          <a:lstStyle/>
          <a:p>
            <a:r>
              <a:rPr lang="en-GB" sz="2400" dirty="0">
                <a:latin typeface="+mn-lt"/>
              </a:rPr>
              <a:t>         </a:t>
            </a:r>
            <a:endParaRPr lang="en-GB" sz="2400" b="1" dirty="0">
              <a:solidFill>
                <a:schemeClr val="accent6">
                  <a:lumMod val="75000"/>
                </a:schemeClr>
              </a:solidFill>
              <a:latin typeface="+mn-lt"/>
            </a:endParaRPr>
          </a:p>
        </p:txBody>
      </p:sp>
      <p:sp>
        <p:nvSpPr>
          <p:cNvPr id="4" name="Rectangle 3">
            <a:extLst>
              <a:ext uri="{FF2B5EF4-FFF2-40B4-BE49-F238E27FC236}">
                <a16:creationId xmlns:a16="http://schemas.microsoft.com/office/drawing/2014/main" id="{B2BE3DE0-DCDF-4D5C-BA0E-0B02FF3D4BDC}"/>
              </a:ext>
            </a:extLst>
          </p:cNvPr>
          <p:cNvSpPr/>
          <p:nvPr/>
        </p:nvSpPr>
        <p:spPr>
          <a:xfrm>
            <a:off x="877885" y="195219"/>
            <a:ext cx="7272809" cy="430887"/>
          </a:xfrm>
          <a:prstGeom prst="rect">
            <a:avLst/>
          </a:prstGeom>
        </p:spPr>
        <p:txBody>
          <a:bodyPr wrap="square">
            <a:spAutoFit/>
          </a:bodyPr>
          <a:lstStyle/>
          <a:p>
            <a:pPr algn="r"/>
            <a:r>
              <a:rPr lang="en-US" sz="2200" b="1" dirty="0">
                <a:solidFill>
                  <a:schemeClr val="accent6"/>
                </a:solidFill>
              </a:rPr>
              <a:t>Development of the model of the atom</a:t>
            </a:r>
            <a:endParaRPr lang="en-GB" sz="2200" dirty="0"/>
          </a:p>
        </p:txBody>
      </p:sp>
      <p:grpSp>
        <p:nvGrpSpPr>
          <p:cNvPr id="17" name="Group 16"/>
          <p:cNvGrpSpPr/>
          <p:nvPr/>
        </p:nvGrpSpPr>
        <p:grpSpPr>
          <a:xfrm>
            <a:off x="769873" y="748959"/>
            <a:ext cx="7488832" cy="1730083"/>
            <a:chOff x="1115616" y="1484784"/>
            <a:chExt cx="7488832" cy="1730083"/>
          </a:xfrm>
        </p:grpSpPr>
        <p:pic>
          <p:nvPicPr>
            <p:cNvPr id="6" name="Picture 5">
              <a:extLst>
                <a:ext uri="{FF2B5EF4-FFF2-40B4-BE49-F238E27FC236}">
                  <a16:creationId xmlns:a16="http://schemas.microsoft.com/office/drawing/2014/main" id="{806895E8-E82A-48A0-87CD-A8211FEEF9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916832"/>
              <a:ext cx="1080120" cy="1080120"/>
            </a:xfrm>
            <a:prstGeom prst="rect">
              <a:avLst/>
            </a:prstGeom>
          </p:spPr>
        </p:pic>
        <p:pic>
          <p:nvPicPr>
            <p:cNvPr id="7" name="Picture 6" descr="Image result for plum pudding model">
              <a:extLst>
                <a:ext uri="{FF2B5EF4-FFF2-40B4-BE49-F238E27FC236}">
                  <a16:creationId xmlns:a16="http://schemas.microsoft.com/office/drawing/2014/main" id="{CCD16E7B-B5F7-4BA4-B2F9-5654D053FFD9}"/>
                </a:ext>
              </a:extLst>
            </p:cNvPr>
            <p:cNvPicPr/>
            <p:nvPr/>
          </p:nvPicPr>
          <p:blipFill>
            <a:blip r:embed="rId4">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3729595" y="1888954"/>
              <a:ext cx="1209675" cy="1169670"/>
            </a:xfrm>
            <a:prstGeom prst="rect">
              <a:avLst/>
            </a:prstGeom>
            <a:solidFill>
              <a:sysClr val="windowText" lastClr="000000"/>
            </a:solidFill>
            <a:ln>
              <a:noFill/>
            </a:ln>
          </p:spPr>
        </p:pic>
        <p:pic>
          <p:nvPicPr>
            <p:cNvPr id="8" name="Picture 7" descr="Related image">
              <a:extLst>
                <a:ext uri="{FF2B5EF4-FFF2-40B4-BE49-F238E27FC236}">
                  <a16:creationId xmlns:a16="http://schemas.microsoft.com/office/drawing/2014/main" id="{126A32EC-287D-4B33-B6A3-AC6A2185D4FC}"/>
                </a:ext>
              </a:extLst>
            </p:cNvPr>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56176" y="1700808"/>
              <a:ext cx="2448272" cy="1514059"/>
            </a:xfrm>
            <a:prstGeom prst="rect">
              <a:avLst/>
            </a:prstGeom>
            <a:noFill/>
            <a:ln>
              <a:noFill/>
            </a:ln>
          </p:spPr>
        </p:pic>
        <p:sp>
          <p:nvSpPr>
            <p:cNvPr id="9" name="Arrow: Right 8">
              <a:extLst>
                <a:ext uri="{FF2B5EF4-FFF2-40B4-BE49-F238E27FC236}">
                  <a16:creationId xmlns:a16="http://schemas.microsoft.com/office/drawing/2014/main" id="{C0F295C0-0C81-4AB8-9AEA-1E5590515A77}"/>
                </a:ext>
              </a:extLst>
            </p:cNvPr>
            <p:cNvSpPr/>
            <p:nvPr/>
          </p:nvSpPr>
          <p:spPr>
            <a:xfrm>
              <a:off x="2620554" y="2293769"/>
              <a:ext cx="792088" cy="360040"/>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86B0F61B-84AD-4A83-A96C-BF654CAD31C7}"/>
                </a:ext>
              </a:extLst>
            </p:cNvPr>
            <p:cNvSpPr/>
            <p:nvPr/>
          </p:nvSpPr>
          <p:spPr>
            <a:xfrm>
              <a:off x="5405264" y="2276872"/>
              <a:ext cx="792088" cy="360040"/>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024113F-7DEA-4D8E-B64C-394E81A1D6A1}"/>
                </a:ext>
              </a:extLst>
            </p:cNvPr>
            <p:cNvSpPr txBox="1"/>
            <p:nvPr/>
          </p:nvSpPr>
          <p:spPr>
            <a:xfrm>
              <a:off x="1115616" y="1484784"/>
              <a:ext cx="1152128" cy="369332"/>
            </a:xfrm>
            <a:prstGeom prst="rect">
              <a:avLst/>
            </a:prstGeom>
            <a:noFill/>
          </p:spPr>
          <p:txBody>
            <a:bodyPr wrap="square" rtlCol="0">
              <a:spAutoFit/>
            </a:bodyPr>
            <a:lstStyle/>
            <a:p>
              <a:r>
                <a:rPr lang="en-GB" b="1" dirty="0"/>
                <a:t>Pre 1900</a:t>
              </a:r>
            </a:p>
          </p:txBody>
        </p:sp>
        <p:sp>
          <p:nvSpPr>
            <p:cNvPr id="12" name="TextBox 11">
              <a:extLst>
                <a:ext uri="{FF2B5EF4-FFF2-40B4-BE49-F238E27FC236}">
                  <a16:creationId xmlns:a16="http://schemas.microsoft.com/office/drawing/2014/main" id="{FC915F56-757D-43D1-8363-1EA119C6794A}"/>
                </a:ext>
              </a:extLst>
            </p:cNvPr>
            <p:cNvSpPr txBox="1"/>
            <p:nvPr/>
          </p:nvSpPr>
          <p:spPr>
            <a:xfrm>
              <a:off x="3923928" y="1484784"/>
              <a:ext cx="1368152" cy="369332"/>
            </a:xfrm>
            <a:prstGeom prst="rect">
              <a:avLst/>
            </a:prstGeom>
            <a:noFill/>
          </p:spPr>
          <p:txBody>
            <a:bodyPr wrap="square" rtlCol="0">
              <a:spAutoFit/>
            </a:bodyPr>
            <a:lstStyle/>
            <a:p>
              <a:r>
                <a:rPr lang="en-GB" b="1" dirty="0"/>
                <a:t>Pre 1911</a:t>
              </a:r>
            </a:p>
          </p:txBody>
        </p:sp>
        <p:sp>
          <p:nvSpPr>
            <p:cNvPr id="13" name="TextBox 12">
              <a:extLst>
                <a:ext uri="{FF2B5EF4-FFF2-40B4-BE49-F238E27FC236}">
                  <a16:creationId xmlns:a16="http://schemas.microsoft.com/office/drawing/2014/main" id="{588C66DC-AD03-43BD-9300-5B5B96318337}"/>
                </a:ext>
              </a:extLst>
            </p:cNvPr>
            <p:cNvSpPr txBox="1"/>
            <p:nvPr/>
          </p:nvSpPr>
          <p:spPr>
            <a:xfrm>
              <a:off x="6516216" y="1484784"/>
              <a:ext cx="1728192" cy="369332"/>
            </a:xfrm>
            <a:prstGeom prst="rect">
              <a:avLst/>
            </a:prstGeom>
            <a:noFill/>
          </p:spPr>
          <p:txBody>
            <a:bodyPr wrap="square" rtlCol="0">
              <a:spAutoFit/>
            </a:bodyPr>
            <a:lstStyle/>
            <a:p>
              <a:r>
                <a:rPr lang="en-GB" b="1" dirty="0"/>
                <a:t>1911 to present</a:t>
              </a:r>
            </a:p>
          </p:txBody>
        </p:sp>
      </p:grpSp>
      <p:graphicFrame>
        <p:nvGraphicFramePr>
          <p:cNvPr id="3" name="Table 2"/>
          <p:cNvGraphicFramePr>
            <a:graphicFrameLocks noGrp="1"/>
          </p:cNvGraphicFramePr>
          <p:nvPr>
            <p:extLst>
              <p:ext uri="{D42A27DB-BD31-4B8C-83A1-F6EECF244321}">
                <p14:modId xmlns:p14="http://schemas.microsoft.com/office/powerpoint/2010/main" val="3125211699"/>
              </p:ext>
            </p:extLst>
          </p:nvPr>
        </p:nvGraphicFramePr>
        <p:xfrm>
          <a:off x="94107" y="2392273"/>
          <a:ext cx="8840364" cy="4145280"/>
        </p:xfrm>
        <a:graphic>
          <a:graphicData uri="http://schemas.openxmlformats.org/drawingml/2006/table">
            <a:tbl>
              <a:tblPr firstRow="1" bandRow="1">
                <a:tableStyleId>{10A1B5D5-9B99-4C35-A422-299274C87663}</a:tableStyleId>
              </a:tblPr>
              <a:tblGrid>
                <a:gridCol w="1885605">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4650503">
                  <a:extLst>
                    <a:ext uri="{9D8B030D-6E8A-4147-A177-3AD203B41FA5}">
                      <a16:colId xmlns:a16="http://schemas.microsoft.com/office/drawing/2014/main" val="20002"/>
                    </a:ext>
                  </a:extLst>
                </a:gridCol>
              </a:tblGrid>
              <a:tr h="370840">
                <a:tc>
                  <a:txBody>
                    <a:bodyPr/>
                    <a:lstStyle/>
                    <a:p>
                      <a:pPr algn="ctr"/>
                      <a:r>
                        <a:rPr lang="en-GB" sz="2000" b="1" dirty="0">
                          <a:solidFill>
                            <a:schemeClr val="bg1"/>
                          </a:solidFill>
                        </a:rPr>
                        <a:t>Sphere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2000" b="1" dirty="0">
                          <a:solidFill>
                            <a:schemeClr val="bg1"/>
                          </a:solidFill>
                        </a:rPr>
                        <a:t>Plum pudding model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2000" b="1" dirty="0">
                          <a:solidFill>
                            <a:schemeClr val="bg1"/>
                          </a:solidFill>
                        </a:rPr>
                        <a:t>Nuclear model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Before</a:t>
                      </a:r>
                      <a:r>
                        <a:rPr lang="en-GB" sz="2000" b="0" dirty="0">
                          <a:solidFill>
                            <a:schemeClr val="tx1"/>
                          </a:solidFill>
                        </a:rPr>
                        <a:t> the </a:t>
                      </a:r>
                      <a:r>
                        <a:rPr lang="en-GB" sz="2000" b="1" dirty="0">
                          <a:solidFill>
                            <a:schemeClr val="tx1"/>
                          </a:solidFill>
                        </a:rPr>
                        <a:t>discovery of the electron</a:t>
                      </a:r>
                      <a:r>
                        <a:rPr lang="en-GB" sz="2000" b="0" dirty="0">
                          <a:solidFill>
                            <a:schemeClr val="tx1"/>
                          </a:solidFill>
                        </a:rPr>
                        <a:t>, atoms were thought to be </a:t>
                      </a:r>
                      <a:r>
                        <a:rPr lang="en-GB" sz="2000" b="1" dirty="0">
                          <a:solidFill>
                            <a:schemeClr val="accent6">
                              <a:lumMod val="75000"/>
                            </a:schemeClr>
                          </a:solidFill>
                        </a:rPr>
                        <a:t>tiny spheres that could not be divided</a:t>
                      </a:r>
                      <a:r>
                        <a:rPr lang="en-GB" sz="2000" b="0" dirty="0">
                          <a:solidFill>
                            <a:schemeClr val="tx1"/>
                          </a:solidFill>
                        </a:rPr>
                        <a:t>. </a:t>
                      </a:r>
                    </a:p>
                    <a:p>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tx1"/>
                          </a:solidFill>
                        </a:rPr>
                        <a:t>The </a:t>
                      </a:r>
                      <a:r>
                        <a:rPr lang="en-GB" sz="2000" b="1" dirty="0">
                          <a:solidFill>
                            <a:schemeClr val="tx1"/>
                          </a:solidFill>
                        </a:rPr>
                        <a:t>discovery of the </a:t>
                      </a:r>
                      <a:r>
                        <a:rPr lang="en-GB" sz="2000" b="1" dirty="0">
                          <a:solidFill>
                            <a:schemeClr val="accent6">
                              <a:lumMod val="75000"/>
                            </a:schemeClr>
                          </a:solidFill>
                        </a:rPr>
                        <a:t>electron</a:t>
                      </a:r>
                      <a:r>
                        <a:rPr lang="en-GB" sz="2000" b="1" dirty="0">
                          <a:solidFill>
                            <a:schemeClr val="tx1"/>
                          </a:solidFill>
                        </a:rPr>
                        <a:t> </a:t>
                      </a:r>
                      <a:r>
                        <a:rPr lang="en-GB" sz="2000" b="0" dirty="0">
                          <a:solidFill>
                            <a:schemeClr val="tx1"/>
                          </a:solidFill>
                        </a:rPr>
                        <a:t>led to the </a:t>
                      </a:r>
                      <a:r>
                        <a:rPr lang="en-GB" sz="2000" b="1" dirty="0">
                          <a:solidFill>
                            <a:schemeClr val="accent6">
                              <a:lumMod val="75000"/>
                            </a:schemeClr>
                          </a:solidFill>
                        </a:rPr>
                        <a:t>plum pudding model</a:t>
                      </a:r>
                      <a:r>
                        <a:rPr lang="en-GB" sz="2000" b="0" dirty="0">
                          <a:solidFill>
                            <a:schemeClr val="accent6">
                              <a:lumMod val="75000"/>
                            </a:schemeClr>
                          </a:solidFill>
                        </a:rPr>
                        <a:t> </a:t>
                      </a:r>
                      <a:r>
                        <a:rPr lang="en-GB" sz="2000" b="0" dirty="0">
                          <a:solidFill>
                            <a:schemeClr val="tx1"/>
                          </a:solidFill>
                        </a:rPr>
                        <a:t>of the atom. </a:t>
                      </a:r>
                    </a:p>
                    <a:p>
                      <a:r>
                        <a:rPr lang="en-GB" sz="2000" b="0" dirty="0">
                          <a:solidFill>
                            <a:schemeClr val="tx1"/>
                          </a:solidFill>
                        </a:rPr>
                        <a:t>The </a:t>
                      </a:r>
                      <a:r>
                        <a:rPr lang="en-GB" sz="2000" b="1" dirty="0">
                          <a:solidFill>
                            <a:schemeClr val="tx1"/>
                          </a:solidFill>
                        </a:rPr>
                        <a:t>plum pudding model </a:t>
                      </a:r>
                      <a:r>
                        <a:rPr lang="en-GB" sz="2000" b="0" dirty="0">
                          <a:solidFill>
                            <a:schemeClr val="tx1"/>
                          </a:solidFill>
                        </a:rPr>
                        <a:t>suggested the </a:t>
                      </a:r>
                      <a:r>
                        <a:rPr lang="en-GB" sz="2000" b="1" dirty="0">
                          <a:solidFill>
                            <a:schemeClr val="accent6">
                              <a:lumMod val="75000"/>
                            </a:schemeClr>
                          </a:solidFill>
                        </a:rPr>
                        <a:t>atom is a ball</a:t>
                      </a:r>
                      <a:r>
                        <a:rPr lang="en-GB" sz="2000" b="1" baseline="0" dirty="0">
                          <a:solidFill>
                            <a:schemeClr val="accent6">
                              <a:lumMod val="75000"/>
                            </a:schemeClr>
                          </a:solidFill>
                        </a:rPr>
                        <a:t> of positive charge with negative electrons embedded in it</a:t>
                      </a:r>
                      <a:r>
                        <a:rPr lang="en-GB" sz="2000" b="0" baseline="0" dirty="0">
                          <a:solidFill>
                            <a:schemeClr val="tx1"/>
                          </a:solidFill>
                        </a:rPr>
                        <a:t>.</a:t>
                      </a:r>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GB" sz="2000" b="1" dirty="0">
                          <a:solidFill>
                            <a:schemeClr val="accent6">
                              <a:lumMod val="75000"/>
                            </a:schemeClr>
                          </a:solidFill>
                        </a:rPr>
                        <a:t>Alpha</a:t>
                      </a:r>
                      <a:r>
                        <a:rPr lang="en-GB" sz="2000" b="1" baseline="0" dirty="0">
                          <a:solidFill>
                            <a:schemeClr val="accent6">
                              <a:lumMod val="75000"/>
                            </a:schemeClr>
                          </a:solidFill>
                        </a:rPr>
                        <a:t> scattering experiment </a:t>
                      </a:r>
                      <a:r>
                        <a:rPr lang="en-GB" sz="2000" b="0" baseline="0" dirty="0">
                          <a:solidFill>
                            <a:schemeClr val="tx1"/>
                          </a:solidFill>
                        </a:rPr>
                        <a:t>– mass of the atom is concentrated in the </a:t>
                      </a:r>
                      <a:r>
                        <a:rPr lang="en-GB" sz="2000" b="1" baseline="0" dirty="0">
                          <a:solidFill>
                            <a:schemeClr val="accent6">
                              <a:lumMod val="75000"/>
                            </a:schemeClr>
                          </a:solidFill>
                        </a:rPr>
                        <a:t>nucleus, which is charged</a:t>
                      </a:r>
                      <a:r>
                        <a:rPr lang="en-GB" sz="2000" b="0" baseline="0" dirty="0">
                          <a:solidFill>
                            <a:schemeClr val="tx1"/>
                          </a:solidFill>
                        </a:rPr>
                        <a:t>.</a:t>
                      </a:r>
                    </a:p>
                    <a:p>
                      <a:pPr marL="342900" indent="-342900">
                        <a:buFont typeface="Arial" panose="020B0604020202020204" pitchFamily="34" charset="0"/>
                        <a:buChar char="•"/>
                      </a:pPr>
                      <a:r>
                        <a:rPr lang="en-GB" sz="2000" b="1" baseline="0" dirty="0">
                          <a:solidFill>
                            <a:schemeClr val="accent6">
                              <a:lumMod val="75000"/>
                            </a:schemeClr>
                          </a:solidFill>
                        </a:rPr>
                        <a:t>Niels Bohr </a:t>
                      </a:r>
                      <a:r>
                        <a:rPr lang="en-GB" sz="2000" b="0" baseline="0" dirty="0">
                          <a:solidFill>
                            <a:schemeClr val="tx1"/>
                          </a:solidFill>
                        </a:rPr>
                        <a:t>– </a:t>
                      </a:r>
                      <a:r>
                        <a:rPr lang="en-GB" sz="2000" b="1" baseline="0" dirty="0">
                          <a:solidFill>
                            <a:schemeClr val="accent6">
                              <a:lumMod val="75000"/>
                            </a:schemeClr>
                          </a:solidFill>
                        </a:rPr>
                        <a:t>electrons orbit nucleus </a:t>
                      </a:r>
                      <a:r>
                        <a:rPr lang="en-GB" sz="2000" b="0" baseline="0" dirty="0">
                          <a:solidFill>
                            <a:schemeClr val="tx1"/>
                          </a:solidFill>
                        </a:rPr>
                        <a:t>at </a:t>
                      </a:r>
                      <a:r>
                        <a:rPr lang="en-GB" sz="2000" b="1" baseline="0" dirty="0">
                          <a:solidFill>
                            <a:schemeClr val="accent6">
                              <a:lumMod val="75000"/>
                            </a:schemeClr>
                          </a:solidFill>
                        </a:rPr>
                        <a:t>different distances</a:t>
                      </a:r>
                      <a:r>
                        <a:rPr lang="en-GB" sz="2000" b="0" baseline="0" dirty="0">
                          <a:solidFill>
                            <a:schemeClr val="tx1"/>
                          </a:solidFill>
                        </a:rPr>
                        <a:t>.</a:t>
                      </a:r>
                    </a:p>
                    <a:p>
                      <a:pPr marL="342900" indent="-342900">
                        <a:buFont typeface="Arial" panose="020B0604020202020204" pitchFamily="34" charset="0"/>
                        <a:buChar char="•"/>
                      </a:pPr>
                      <a:r>
                        <a:rPr lang="en-GB" sz="2000" b="1" baseline="0" dirty="0">
                          <a:solidFill>
                            <a:schemeClr val="tx1"/>
                          </a:solidFill>
                        </a:rPr>
                        <a:t>Later experiments </a:t>
                      </a:r>
                      <a:r>
                        <a:rPr lang="en-GB" sz="2000" b="0" baseline="0" dirty="0">
                          <a:solidFill>
                            <a:schemeClr val="tx1"/>
                          </a:solidFill>
                        </a:rPr>
                        <a:t>– </a:t>
                      </a:r>
                      <a:r>
                        <a:rPr lang="en-GB" sz="2000" b="1" baseline="0" dirty="0">
                          <a:solidFill>
                            <a:schemeClr val="accent6">
                              <a:lumMod val="75000"/>
                            </a:schemeClr>
                          </a:solidFill>
                        </a:rPr>
                        <a:t>positive charge in nucleus</a:t>
                      </a:r>
                      <a:r>
                        <a:rPr lang="en-GB" sz="2000" b="0" baseline="0" dirty="0">
                          <a:solidFill>
                            <a:schemeClr val="tx1"/>
                          </a:solidFill>
                        </a:rPr>
                        <a:t> divided into whole number of </a:t>
                      </a:r>
                      <a:r>
                        <a:rPr lang="en-GB" sz="2000" b="1" baseline="0" dirty="0">
                          <a:solidFill>
                            <a:schemeClr val="accent6">
                              <a:lumMod val="75000"/>
                            </a:schemeClr>
                          </a:solidFill>
                        </a:rPr>
                        <a:t>smaller particles with positive charge</a:t>
                      </a:r>
                      <a:r>
                        <a:rPr lang="en-GB" sz="2000" b="0" baseline="0" dirty="0">
                          <a:solidFill>
                            <a:schemeClr val="tx1"/>
                          </a:solidFill>
                        </a:rPr>
                        <a:t>.</a:t>
                      </a:r>
                    </a:p>
                    <a:p>
                      <a:pPr marL="342900" indent="-342900">
                        <a:buFont typeface="Arial" panose="020B0604020202020204" pitchFamily="34" charset="0"/>
                        <a:buChar char="•"/>
                      </a:pPr>
                      <a:r>
                        <a:rPr lang="en-GB" sz="2000" b="1" baseline="0" dirty="0">
                          <a:solidFill>
                            <a:schemeClr val="accent6">
                              <a:lumMod val="75000"/>
                            </a:schemeClr>
                          </a:solidFill>
                        </a:rPr>
                        <a:t>James Chadwick </a:t>
                      </a:r>
                      <a:r>
                        <a:rPr lang="en-GB" sz="2000" b="0" baseline="0" dirty="0">
                          <a:solidFill>
                            <a:schemeClr val="tx1"/>
                          </a:solidFill>
                        </a:rPr>
                        <a:t>– 20 years after nucleus accepted – provided evidence for existence of </a:t>
                      </a:r>
                      <a:r>
                        <a:rPr lang="en-GB" sz="2000" b="1" baseline="0" dirty="0">
                          <a:solidFill>
                            <a:schemeClr val="accent6">
                              <a:lumMod val="75000"/>
                            </a:schemeClr>
                          </a:solidFill>
                        </a:rPr>
                        <a:t>neutrons in nucleus</a:t>
                      </a:r>
                      <a:r>
                        <a:rPr lang="en-GB" sz="2000" b="0" baseline="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55667222"/>
      </p:ext>
    </p:extLst>
  </p:cSld>
  <p:clrMapOvr>
    <a:masterClrMapping/>
  </p:clrMapOvr>
  <p:transition spd="med"/>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489A17B-A778-43E8-8CAD-39AF0ABD1C3C}" vid="{5B90DF28-B678-4AF8-820C-D210C98786D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IXL Sci">
  <a:themeElements>
    <a:clrScheme name="Custom 1">
      <a:dk1>
        <a:sysClr val="windowText" lastClr="000000"/>
      </a:dk1>
      <a:lt1>
        <a:sysClr val="window" lastClr="FFFFFF"/>
      </a:lt1>
      <a:dk2>
        <a:srgbClr val="1F497D"/>
      </a:dk2>
      <a:lt2>
        <a:srgbClr val="EEECE1"/>
      </a:lt2>
      <a:accent1>
        <a:srgbClr val="4F81BD"/>
      </a:accent1>
      <a:accent2>
        <a:srgbClr val="FF99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XL Sci" id="{2CFE4A30-D880-BA4E-B779-8E17F61ECAC9}" vid="{3D4DF9ED-AD7F-6943-859C-106C4E33968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31439</TotalTime>
  <Words>6117</Words>
  <Application>Microsoft Office PowerPoint</Application>
  <PresentationFormat>On-screen Show (4:3)</PresentationFormat>
  <Paragraphs>650</Paragraphs>
  <Slides>40</Slides>
  <Notes>32</Notes>
  <HiddenSlides>0</HiddenSlides>
  <MMClips>23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40</vt:i4>
      </vt:variant>
    </vt:vector>
  </HeadingPairs>
  <TitlesOfParts>
    <vt:vector size="53" baseType="lpstr">
      <vt:lpstr>Arial</vt:lpstr>
      <vt:lpstr>Beirut</vt:lpstr>
      <vt:lpstr>Calibri</vt:lpstr>
      <vt:lpstr>Calibri Light</vt:lpstr>
      <vt:lpstr>Gill Sans</vt:lpstr>
      <vt:lpstr>Lato Medium</vt:lpstr>
      <vt:lpstr>News Gothic MT</vt:lpstr>
      <vt:lpstr>Segoe UI Emoji</vt:lpstr>
      <vt:lpstr>Tahoma</vt:lpstr>
      <vt:lpstr>Times New Roman</vt:lpstr>
      <vt:lpstr>1_Office Theme</vt:lpstr>
      <vt:lpstr>Custom Design</vt:lpstr>
      <vt:lpstr>PIXL Sci</vt:lpstr>
      <vt:lpstr>PowerPoint Presentation</vt:lpstr>
      <vt:lpstr>            Overview            Atomic structure </vt:lpstr>
      <vt:lpstr>PowerPoint Presentation</vt:lpstr>
      <vt:lpstr>Structure of an atom</vt:lpstr>
      <vt:lpstr>Structure of an atom</vt:lpstr>
      <vt:lpstr> </vt:lpstr>
      <vt:lpstr> </vt:lpstr>
      <vt:lpstr>PowerPoint Presentation</vt:lpstr>
      <vt:lpstr>         </vt:lpstr>
      <vt:lpstr>         </vt:lpstr>
      <vt:lpstr>PowerPoint Presentation</vt:lpstr>
      <vt:lpstr>              Atoms and isotopes - QuestionIT</vt:lpstr>
      <vt:lpstr>Atoms and isotopes  - QuestionIT</vt:lpstr>
      <vt:lpstr>Atoms and isotopes – AnswerIT</vt:lpstr>
      <vt:lpstr>Atoms and isotopes – AnswerIT</vt:lpstr>
      <vt:lpstr>PowerPoint Presentation</vt:lpstr>
      <vt:lpstr>              Atoms and isotopes - AnswerIT</vt:lpstr>
      <vt:lpstr>Atoms and isotopes  - QuestionIT</vt:lpstr>
      <vt:lpstr>Atoms and isotopes – AnswerIT</vt:lpstr>
      <vt:lpstr>Atoms and isotopes – AnswerIT</vt:lpstr>
      <vt:lpstr>PowerPoint Presentation</vt:lpstr>
      <vt:lpstr>Radioactive decay and nuclear radiation</vt:lpstr>
      <vt:lpstr>Radioactive decay and nuclear radiation</vt:lpstr>
      <vt:lpstr>Radioactive decay and nuclear radiation </vt:lpstr>
      <vt:lpstr>   Nuclear equations</vt:lpstr>
      <vt:lpstr>                       Half life and the random nature of radioactive decay</vt:lpstr>
      <vt:lpstr>                       Half life and the random nature of radioactive decay</vt:lpstr>
      <vt:lpstr>Radioactive contamination</vt:lpstr>
      <vt:lpstr>PowerPoint Presentation</vt:lpstr>
      <vt:lpstr>Atoms and nuclear radiation – QuestionIT</vt:lpstr>
      <vt:lpstr>Atoms and nuclear radiation – QuestionIT</vt:lpstr>
      <vt:lpstr>Atoms and nuclear radiation – QuestionIT</vt:lpstr>
      <vt:lpstr>Atoms and nuclear radiation – QuestionIT</vt:lpstr>
      <vt:lpstr>Atoms and nuclear radiation – QuestionIT</vt:lpstr>
      <vt:lpstr>PowerPoint Presentation</vt:lpstr>
      <vt:lpstr>Atoms and nuclear radiation – AnswerIT</vt:lpstr>
      <vt:lpstr>Atoms and nuclear radiation – AnswerIT</vt:lpstr>
      <vt:lpstr>Atoms and nuclear radiation – AnswerIT</vt:lpstr>
      <vt:lpstr>Atoms and nuclear radiation – QuestionIT</vt:lpstr>
      <vt:lpstr>Atoms and nuclear radiation – AnswerIT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zarina shaffi</dc:creator>
  <cp:lastModifiedBy>B Waite</cp:lastModifiedBy>
  <cp:revision>893</cp:revision>
  <cp:lastPrinted>2017-05-23T14:15:43Z</cp:lastPrinted>
  <dcterms:created xsi:type="dcterms:W3CDTF">2016-03-05T09:38:04Z</dcterms:created>
  <dcterms:modified xsi:type="dcterms:W3CDTF">2021-01-07T09:50:13Z</dcterms:modified>
</cp:coreProperties>
</file>