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AC2C-D74D-43EC-8F94-F4197AAA7D07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C89D-2388-4A3E-83EB-FEF6F8854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90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AC2C-D74D-43EC-8F94-F4197AAA7D07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C89D-2388-4A3E-83EB-FEF6F8854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05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AC2C-D74D-43EC-8F94-F4197AAA7D07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C89D-2388-4A3E-83EB-FEF6F8854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23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AC2C-D74D-43EC-8F94-F4197AAA7D07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C89D-2388-4A3E-83EB-FEF6F8854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43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AC2C-D74D-43EC-8F94-F4197AAA7D07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C89D-2388-4A3E-83EB-FEF6F8854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44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AC2C-D74D-43EC-8F94-F4197AAA7D07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C89D-2388-4A3E-83EB-FEF6F8854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19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AC2C-D74D-43EC-8F94-F4197AAA7D07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C89D-2388-4A3E-83EB-FEF6F8854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18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AC2C-D74D-43EC-8F94-F4197AAA7D07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C89D-2388-4A3E-83EB-FEF6F8854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97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AC2C-D74D-43EC-8F94-F4197AAA7D07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C89D-2388-4A3E-83EB-FEF6F8854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019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AC2C-D74D-43EC-8F94-F4197AAA7D07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C89D-2388-4A3E-83EB-FEF6F8854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1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AC2C-D74D-43EC-8F94-F4197AAA7D07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C89D-2388-4A3E-83EB-FEF6F8854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37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2AC2C-D74D-43EC-8F94-F4197AAA7D07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9C89D-2388-4A3E-83EB-FEF6F8854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81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Practical Skills Revision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Practicals</a:t>
            </a:r>
            <a:r>
              <a:rPr lang="en-GB" dirty="0"/>
              <a:t> 4-6</a:t>
            </a:r>
          </a:p>
        </p:txBody>
      </p:sp>
    </p:spTree>
    <p:extLst>
      <p:ext uri="{BB962C8B-B14F-4D97-AF65-F5344CB8AC3E}">
        <p14:creationId xmlns:p14="http://schemas.microsoft.com/office/powerpoint/2010/main" val="2057245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Practical 6: Investigate the relationship between force and extension for a spring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872159"/>
              </p:ext>
            </p:extLst>
          </p:nvPr>
        </p:nvGraphicFramePr>
        <p:xfrm>
          <a:off x="838200" y="1825625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Force /N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Extension  1 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Extension 2 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Extension 3 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Mean /cm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556441"/>
            <a:ext cx="10515600" cy="2149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4. Where is the anomalous result in this data?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5. Calculate the mean values.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6. What is the uncertainty in the extension for the smallest force?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7. Draw a graph to show these results.</a:t>
            </a:r>
          </a:p>
        </p:txBody>
      </p:sp>
    </p:spTree>
    <p:extLst>
      <p:ext uri="{BB962C8B-B14F-4D97-AF65-F5344CB8AC3E}">
        <p14:creationId xmlns:p14="http://schemas.microsoft.com/office/powerpoint/2010/main" val="1220464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Practical 6: Investigate the relationship between force and extension for a spring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Libby knows that force is supposed to be directly proportional to extension.</a:t>
            </a:r>
          </a:p>
          <a:p>
            <a:pPr marL="0" indent="0">
              <a:buNone/>
            </a:pPr>
            <a:r>
              <a:rPr lang="en-GB" dirty="0"/>
              <a:t>8. What should her graph look like?</a:t>
            </a:r>
          </a:p>
          <a:p>
            <a:pPr marL="0" indent="0">
              <a:buNone/>
            </a:pPr>
            <a:r>
              <a:rPr lang="en-GB" dirty="0"/>
              <a:t>9. What did Libby do wrong in her experiment?</a:t>
            </a:r>
          </a:p>
        </p:txBody>
      </p:sp>
    </p:spTree>
    <p:extLst>
      <p:ext uri="{BB962C8B-B14F-4D97-AF65-F5344CB8AC3E}">
        <p14:creationId xmlns:p14="http://schemas.microsoft.com/office/powerpoint/2010/main" val="3875869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Practical 6: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GB" dirty="0"/>
              <a:t>The difference between the length and the original length</a:t>
            </a:r>
          </a:p>
          <a:p>
            <a:pPr marL="514350" indent="-514350">
              <a:buAutoNum type="arabicPeriod"/>
            </a:pPr>
            <a:r>
              <a:rPr lang="en-GB" dirty="0"/>
              <a:t>Because otherwise the measured length will be too short</a:t>
            </a:r>
          </a:p>
          <a:p>
            <a:pPr marL="514350" indent="-514350">
              <a:buAutoNum type="arabicPeriod"/>
            </a:pPr>
            <a:r>
              <a:rPr lang="en-GB" dirty="0"/>
              <a:t>Use a plumb line</a:t>
            </a:r>
          </a:p>
          <a:p>
            <a:pPr marL="514350" indent="-514350">
              <a:buAutoNum type="arabicPeriod"/>
            </a:pPr>
            <a:r>
              <a:rPr lang="en-GB" dirty="0"/>
              <a:t>Trial 3 for a force of 6N</a:t>
            </a:r>
          </a:p>
          <a:p>
            <a:pPr marL="514350" indent="-514350">
              <a:buAutoNum type="arabicPeriod"/>
            </a:pPr>
            <a:r>
              <a:rPr lang="en-GB" dirty="0"/>
              <a:t>6.5, 7.9, 9.7, 11.0, 12.4, 14.1</a:t>
            </a:r>
          </a:p>
          <a:p>
            <a:pPr marL="514350" indent="-514350">
              <a:buAutoNum type="arabicPeriod"/>
            </a:pPr>
            <a:r>
              <a:rPr lang="en-GB" dirty="0"/>
              <a:t>(6.8-6.2)/2 = 0.3cm</a:t>
            </a:r>
          </a:p>
          <a:p>
            <a:pPr marL="514350" indent="-514350">
              <a:buAutoNum type="arabicPeriod"/>
            </a:pPr>
            <a:r>
              <a:rPr lang="en-GB" dirty="0"/>
              <a:t>Graph</a:t>
            </a:r>
          </a:p>
          <a:p>
            <a:pPr marL="514350" indent="-514350">
              <a:buAutoNum type="arabicPeriod"/>
            </a:pPr>
            <a:r>
              <a:rPr lang="en-GB" dirty="0"/>
              <a:t>Straight line through the origin</a:t>
            </a:r>
          </a:p>
          <a:p>
            <a:pPr marL="514350" indent="-514350">
              <a:buAutoNum type="arabicPeriod"/>
            </a:pPr>
            <a:r>
              <a:rPr lang="en-GB" dirty="0"/>
              <a:t>She has forgotten to subtract the original length from each of </a:t>
            </a:r>
            <a:r>
              <a:rPr lang="en-GB"/>
              <a:t>her results.</a:t>
            </a: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966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Practical 4: Investigate the I-V graphs of different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Jonathan is investigating the I-V properties of different components.</a:t>
            </a:r>
          </a:p>
          <a:p>
            <a:pPr marL="514350" indent="-514350">
              <a:buAutoNum type="arabicPeriod"/>
            </a:pPr>
            <a:r>
              <a:rPr lang="en-GB" dirty="0"/>
              <a:t>Draw a circuit diagram of the circuit he would need to draw the I-V graph for a diode.</a:t>
            </a:r>
          </a:p>
          <a:p>
            <a:pPr marL="514350" indent="-514350">
              <a:buAutoNum type="arabicPeriod"/>
            </a:pPr>
            <a:r>
              <a:rPr lang="en-GB" dirty="0"/>
              <a:t>Draw a blank table of results that he could use.</a:t>
            </a:r>
          </a:p>
          <a:p>
            <a:pPr marL="514350" indent="-514350">
              <a:buAutoNum type="arabicPeriod"/>
            </a:pPr>
            <a:r>
              <a:rPr lang="en-GB" dirty="0"/>
              <a:t>Sketch the I-V graph he should find.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57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Practical 4: Investigate the I-V graphs of different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Jonathan finds that when the current through his circuit is 3.8A, the potential difference is 1.06V.</a:t>
            </a:r>
          </a:p>
          <a:p>
            <a:pPr marL="0" indent="0">
              <a:buNone/>
            </a:pPr>
            <a:r>
              <a:rPr lang="en-GB" dirty="0"/>
              <a:t>4. What is the precision of his ammeter?</a:t>
            </a:r>
          </a:p>
          <a:p>
            <a:pPr marL="0" indent="0">
              <a:buNone/>
            </a:pPr>
            <a:r>
              <a:rPr lang="en-GB" dirty="0"/>
              <a:t>5. What is the precision of his voltmeter?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892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Practical 4: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2.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013764"/>
              </p:ext>
            </p:extLst>
          </p:nvPr>
        </p:nvGraphicFramePr>
        <p:xfrm>
          <a:off x="914400" y="5397104"/>
          <a:ext cx="5181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Current/A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Potential Difference</a:t>
                      </a:r>
                      <a:r>
                        <a:rPr lang="en-GB" baseline="0" dirty="0"/>
                        <a:t> / V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761" y="1571418"/>
            <a:ext cx="3270000" cy="3064501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76461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3.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4. 0.1A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5. 0.01V </a:t>
            </a:r>
          </a:p>
        </p:txBody>
      </p:sp>
      <p:sp>
        <p:nvSpPr>
          <p:cNvPr id="9" name="AutoShape 2" descr="Image result for circuit IV graph dio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r="54256"/>
          <a:stretch/>
        </p:blipFill>
        <p:spPr>
          <a:xfrm>
            <a:off x="7872670" y="1674918"/>
            <a:ext cx="2723223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887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Practical 5: Use appropriate apparatus to determine the densities of regular and irregular solids and liquids.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199" y="1825625"/>
                <a:ext cx="10381735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GB" dirty="0"/>
                  <a:t>Emmi is carrying out practical 5.  She measures the dimensions of a block of wood.  The length is 2.0 cm, the width is 1.0 cm and the depth is 1.5 cm. She measures the mass as 12g.</a:t>
                </a:r>
              </a:p>
              <a:p>
                <a:pPr marL="514350" indent="-514350">
                  <a:buAutoNum type="arabicPeriod"/>
                </a:pPr>
                <a:r>
                  <a:rPr lang="en-GB" dirty="0"/>
                  <a:t>What does she use to measure the length?</a:t>
                </a:r>
              </a:p>
              <a:p>
                <a:pPr marL="514350" indent="-514350">
                  <a:buAutoNum type="arabicPeriod"/>
                </a:pPr>
                <a:r>
                  <a:rPr lang="en-GB" dirty="0"/>
                  <a:t>What is the precision of this measuring instrument?</a:t>
                </a:r>
              </a:p>
              <a:p>
                <a:pPr marL="514350" indent="-514350">
                  <a:buAutoNum type="arabicPeriod"/>
                </a:pPr>
                <a:r>
                  <a:rPr lang="en-GB" dirty="0"/>
                  <a:t>What is the volume of the block?</a:t>
                </a:r>
              </a:p>
              <a:p>
                <a:pPr marL="514350" indent="-514350">
                  <a:buAutoNum type="arabicPeriod"/>
                </a:pPr>
                <a:r>
                  <a:rPr lang="en-GB" dirty="0"/>
                  <a:t>What does she use to measure the mass?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𝑚𝑎𝑠𝑠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𝑣𝑜𝑙𝑢𝑚𝑒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5. What is the density of the block?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199" y="1825625"/>
                <a:ext cx="10381735" cy="4351338"/>
              </a:xfrm>
              <a:blipFill rotWithShape="0">
                <a:blip r:embed="rId2"/>
                <a:stretch>
                  <a:fillRect l="-1174" t="-30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882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Practical 5: Use appropriate apparatus to determine the densities of regular and irregular solids and liquids.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Emmi next wants to find the density of oil. She measures the volume of some oil.</a:t>
            </a:r>
          </a:p>
          <a:p>
            <a:pPr marL="0" indent="0">
              <a:buNone/>
            </a:pPr>
            <a:r>
              <a:rPr lang="en-GB" dirty="0"/>
              <a:t>6. What does she use to measure the volume?</a:t>
            </a:r>
          </a:p>
          <a:p>
            <a:pPr marL="0" indent="0">
              <a:buNone/>
            </a:pPr>
            <a:r>
              <a:rPr lang="en-GB" dirty="0"/>
              <a:t>7. What does she need to do to find the mass of the oil?</a:t>
            </a:r>
          </a:p>
        </p:txBody>
      </p:sp>
    </p:spTree>
    <p:extLst>
      <p:ext uri="{BB962C8B-B14F-4D97-AF65-F5344CB8AC3E}">
        <p14:creationId xmlns:p14="http://schemas.microsoft.com/office/powerpoint/2010/main" val="4009043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Practical 5: Use appropriate apparatus to determine the densities of regular and irregular solids and liquids.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Emmi also needs to find the density of the plastic in a </a:t>
            </a:r>
            <a:r>
              <a:rPr lang="en-GB" dirty="0" err="1"/>
              <a:t>lego</a:t>
            </a:r>
            <a:r>
              <a:rPr lang="en-GB" dirty="0"/>
              <a:t> brick.  </a:t>
            </a:r>
          </a:p>
          <a:p>
            <a:pPr marL="0" indent="0">
              <a:buNone/>
            </a:pPr>
            <a:r>
              <a:rPr lang="en-GB" dirty="0"/>
              <a:t>8. Write a method for her experiment.  Include details about what measuring equipment she should use and how to use it.</a:t>
            </a:r>
          </a:p>
        </p:txBody>
      </p:sp>
    </p:spTree>
    <p:extLst>
      <p:ext uri="{BB962C8B-B14F-4D97-AF65-F5344CB8AC3E}">
        <p14:creationId xmlns:p14="http://schemas.microsoft.com/office/powerpoint/2010/main" val="1066259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Practical 5: Answers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A ruler</a:t>
            </a:r>
          </a:p>
          <a:p>
            <a:pPr marL="514350" indent="-514350">
              <a:buAutoNum type="arabicPeriod"/>
            </a:pPr>
            <a:r>
              <a:rPr lang="en-GB" dirty="0"/>
              <a:t>0.1cm</a:t>
            </a:r>
          </a:p>
          <a:p>
            <a:pPr marL="514350" indent="-514350">
              <a:buAutoNum type="arabicPeriod"/>
            </a:pPr>
            <a:r>
              <a:rPr lang="en-GB" dirty="0"/>
              <a:t>3 cm</a:t>
            </a:r>
            <a:r>
              <a:rPr lang="en-GB" baseline="30000" dirty="0"/>
              <a:t>3</a:t>
            </a:r>
          </a:p>
          <a:p>
            <a:pPr marL="514350" indent="-514350">
              <a:buAutoNum type="arabicPeriod"/>
            </a:pPr>
            <a:r>
              <a:rPr lang="en-GB" dirty="0"/>
              <a:t>A balance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/>
              <a:t>4 g/cm</a:t>
            </a:r>
            <a:r>
              <a:rPr lang="en-GB" baseline="30000" dirty="0"/>
              <a:t>3</a:t>
            </a:r>
          </a:p>
          <a:p>
            <a:pPr marL="514350" indent="-514350">
              <a:buAutoNum type="arabicPeriod"/>
            </a:pPr>
            <a:r>
              <a:rPr lang="en-GB" dirty="0"/>
              <a:t>A measuring cylinder</a:t>
            </a:r>
          </a:p>
          <a:p>
            <a:pPr marL="514350" indent="-514350">
              <a:buAutoNum type="arabicPeriod"/>
            </a:pPr>
            <a:r>
              <a:rPr lang="en-GB" dirty="0"/>
              <a:t>Weigh an empty container then weigh the container with oil in. Find the difference.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8. Use a balance to find the mass of the block.  Fill a displacement can with water and put a beaker under the spout.  Put the block in the displacement can and catch the water that it displaces.  Transfer the water to a measuring cylinder to find the volume of the displaced water.</a:t>
            </a:r>
          </a:p>
        </p:txBody>
      </p:sp>
    </p:spTree>
    <p:extLst>
      <p:ext uri="{BB962C8B-B14F-4D97-AF65-F5344CB8AC3E}">
        <p14:creationId xmlns:p14="http://schemas.microsoft.com/office/powerpoint/2010/main" val="2149970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Practical 6: Investigate the relationship between force and extension for a spring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Libby wants to find out how the extension of a spring depends on the force applied to it.</a:t>
            </a:r>
          </a:p>
          <a:p>
            <a:pPr marL="0" indent="0">
              <a:buNone/>
            </a:pPr>
            <a:r>
              <a:rPr lang="en-GB" dirty="0"/>
              <a:t>1. What do we mean by the term “extension”?</a:t>
            </a:r>
          </a:p>
          <a:p>
            <a:pPr marL="0" indent="0">
              <a:buNone/>
            </a:pPr>
            <a:r>
              <a:rPr lang="en-GB" dirty="0"/>
              <a:t>Libby clamps a ruler to the stand to measure the extension.  </a:t>
            </a:r>
          </a:p>
          <a:p>
            <a:pPr marL="0" indent="0">
              <a:buNone/>
            </a:pPr>
            <a:r>
              <a:rPr lang="en-GB" dirty="0"/>
              <a:t>2. Why is it important that the ruler is vertical?</a:t>
            </a:r>
          </a:p>
          <a:p>
            <a:pPr marL="0" indent="0">
              <a:buNone/>
            </a:pPr>
            <a:r>
              <a:rPr lang="en-GB" dirty="0"/>
              <a:t>3. How can she make sure that it is vertical?</a:t>
            </a:r>
          </a:p>
        </p:txBody>
      </p:sp>
    </p:spTree>
    <p:extLst>
      <p:ext uri="{BB962C8B-B14F-4D97-AF65-F5344CB8AC3E}">
        <p14:creationId xmlns:p14="http://schemas.microsoft.com/office/powerpoint/2010/main" val="3245370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747</Words>
  <Application>Microsoft Office PowerPoint</Application>
  <PresentationFormat>Widescreen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Practical Skills Revision</vt:lpstr>
      <vt:lpstr>Practical 4: Investigate the I-V graphs of different components</vt:lpstr>
      <vt:lpstr>Practical 4: Investigate the I-V graphs of different components</vt:lpstr>
      <vt:lpstr>Practical 4: Answers</vt:lpstr>
      <vt:lpstr>Practical 5: Use appropriate apparatus to determine the densities of regular and irregular solids and liquids.</vt:lpstr>
      <vt:lpstr>Practical 5: Use appropriate apparatus to determine the densities of regular and irregular solids and liquids.</vt:lpstr>
      <vt:lpstr>Practical 5: Use appropriate apparatus to determine the densities of regular and irregular solids and liquids.</vt:lpstr>
      <vt:lpstr>Practical 5: Answers</vt:lpstr>
      <vt:lpstr>Practical 6: Investigate the relationship between force and extension for a spring</vt:lpstr>
      <vt:lpstr>Practical 6: Investigate the relationship between force and extension for a spring</vt:lpstr>
      <vt:lpstr>Practical 6: Investigate the relationship between force and extension for a spring</vt:lpstr>
      <vt:lpstr>Practical 6: Answers</vt:lpstr>
    </vt:vector>
  </TitlesOfParts>
  <Company>Rutlish Scool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Skills Revision</dc:title>
  <dc:creator>Helen Ryan</dc:creator>
  <cp:lastModifiedBy>A Rumbles</cp:lastModifiedBy>
  <cp:revision>7</cp:revision>
  <dcterms:created xsi:type="dcterms:W3CDTF">2017-10-08T14:18:54Z</dcterms:created>
  <dcterms:modified xsi:type="dcterms:W3CDTF">2021-01-04T19:12:38Z</dcterms:modified>
</cp:coreProperties>
</file>