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93" r:id="rId4"/>
  </p:sldMasterIdLst>
  <p:notesMasterIdLst>
    <p:notesMasterId r:id="rId19"/>
  </p:notesMasterIdLst>
  <p:sldIdLst>
    <p:sldId id="545" r:id="rId5"/>
    <p:sldId id="637" r:id="rId6"/>
    <p:sldId id="638" r:id="rId7"/>
    <p:sldId id="639" r:id="rId8"/>
    <p:sldId id="641" r:id="rId9"/>
    <p:sldId id="643" r:id="rId10"/>
    <p:sldId id="374" r:id="rId11"/>
    <p:sldId id="644" r:id="rId12"/>
    <p:sldId id="645" r:id="rId13"/>
    <p:sldId id="646" r:id="rId14"/>
    <p:sldId id="315" r:id="rId15"/>
    <p:sldId id="392" r:id="rId16"/>
    <p:sldId id="393" r:id="rId17"/>
    <p:sldId id="39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  <p:cmAuthor id="7" name="Microsoft Office User" initials="Office [7]" lastIdx="1" clrIdx="6">
    <p:extLst/>
  </p:cmAuthor>
  <p:cmAuthor id="8" name="Microsoft Office User" initials="Office [8]" lastIdx="1" clrIdx="7">
    <p:extLst/>
  </p:cmAuthor>
  <p:cmAuthor id="9" name="Microsoft Office User" initials="Office [9]" lastIdx="1" clrIdx="8">
    <p:extLst/>
  </p:cmAuthor>
  <p:cmAuthor id="10" name="Microsoft Office User" initials="Office [10]" lastIdx="1" clrIdx="9">
    <p:extLst/>
  </p:cmAuthor>
  <p:cmAuthor id="11" name="Microsoft Office User" initials="Office [11]" lastIdx="1" clrIdx="10">
    <p:extLst/>
  </p:cmAuthor>
  <p:cmAuthor id="12" name="Microsoft Office User" initials="Office [12]" lastIdx="1" clrIdx="11">
    <p:extLst/>
  </p:cmAuthor>
  <p:cmAuthor id="13" name="Microsoft Office User" initials="Office [13]" lastIdx="1" clrIdx="12">
    <p:extLst/>
  </p:cmAuthor>
  <p:cmAuthor id="14" name="Microsoft Office User" initials="Office [14]" lastIdx="1" clrIdx="13">
    <p:extLst/>
  </p:cmAuthor>
  <p:cmAuthor id="15" name="Microsoft Office User" initials="Office [15]" lastIdx="1" clrIdx="14">
    <p:extLst/>
  </p:cmAuthor>
  <p:cmAuthor id="16" name="Microsoft Office User" initials="Office [16]" lastIdx="1" clrIdx="15">
    <p:extLst/>
  </p:cmAuthor>
  <p:cmAuthor id="17" name="Microsoft Office User" initials="Office [17]" lastIdx="1" clrIdx="16">
    <p:extLst/>
  </p:cmAuthor>
  <p:cmAuthor id="18" name="Microsoft Office User" initials="Office [18]" lastIdx="1" clrIdx="17">
    <p:extLst/>
  </p:cmAuthor>
  <p:cmAuthor id="19" name="Microsoft Office User" initials="Office [19]" lastIdx="1" clrIdx="18">
    <p:extLst/>
  </p:cmAuthor>
  <p:cmAuthor id="20" name="Microsoft Office User" initials="Office [20]" lastIdx="1" clrIdx="19">
    <p:extLst/>
  </p:cmAuthor>
  <p:cmAuthor id="21" name="Microsoft Office User" initials="Office [21]" lastIdx="1" clrIdx="20">
    <p:extLst/>
  </p:cmAuthor>
  <p:cmAuthor id="22" name="Derek Davies" initials="DD" lastIdx="1" clrIdx="21">
    <p:extLst>
      <p:ext uri="{19B8F6BF-5375-455C-9EA6-DF929625EA0E}">
        <p15:presenceInfo xmlns:p15="http://schemas.microsoft.com/office/powerpoint/2012/main" userId="Derek Davies" providerId="None"/>
      </p:ext>
    </p:extLst>
  </p:cmAuthor>
  <p:cmAuthor id="23" name="Vicki Pugh" initials="VP" lastIdx="11" clrIdx="22">
    <p:extLst>
      <p:ext uri="{19B8F6BF-5375-455C-9EA6-DF929625EA0E}">
        <p15:presenceInfo xmlns:p15="http://schemas.microsoft.com/office/powerpoint/2012/main" userId="fb86ba5f6b82553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584" autoAdjust="0"/>
    <p:restoredTop sz="83604" autoAdjust="0"/>
  </p:normalViewPr>
  <p:slideViewPr>
    <p:cSldViewPr>
      <p:cViewPr varScale="1">
        <p:scale>
          <a:sx n="75" d="100"/>
          <a:sy n="75" d="100"/>
        </p:scale>
        <p:origin x="12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19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3:11:48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6579">
    <iact:property name="dataType"/>
    <iact:actionData xml:id="d0">
      <inkml:trace xmlns:inkml="http://www.w3.org/2003/InkML" xml:id="stk0" contextRef="#ctx0" brushRef="#br0">1456 15829 0,'28'-28'136,"-28"0"-112,0 0-8,0 0-7,0 0 7,-28 0-1,28 0-7,0 0 0,0-1 0,-28 1 1,0 0 14,0-28 9,0 56-16,0-28 8,0 28-8,0 0 0,0 0-6,0 0-4,0 0 2,-28 0 1,28 0 6,-28 0 1,28 0 0,0 28-8,0 0 0,0 0 9,0-28-1,0 28-9,28 0 9,-28 29-7,0-29 6,28 0-6,-28-28-1,28 56 7,0-28 1,0 0-8,0 28 8,0-28-8,0 0 1,0 0 7,0 0 7,0 0 9,0 0-24,28-28-1,0 28 3,0-28-3,0 28 9,0-28-6,0 0 13,0 0-8,28 0 2,-28 0-10,0 0 2,0 0-2,0 0 9,0 0-7,0 0-2,0 0 9,0-28-7,0 28-2,0-28 9,-28 0-7,28 28-2,-28-28 2,28 28-2,0-56 1,0 28 10,-28 0-12,28 28 2,-28-28 1,0 0-2,0 0 2,28 0-2,-28-28 2,0 0 6,28-1-7,-28 29 8,0 0-8,0 0 0,28-28 0,-28 28 0,0-28 0,0 28 0,0 0 1,0-28 7,0 28-1,0 0 1,0 0-8,0 0 0,0 0 8,0 0 0,0 0-8,0 0 16,0 56 136,0 0-152,0 28 1,0-28-2,0 28 1,0-28 0,0 0 1,0 0-1,0 0 0,0 0 7,0 0-6,0 0 6,0 0 1,0 0 0,28 0-8,-28 0 8,0 0 0,0 0-8,0 1 8,28-29-8,-28 28 1,0 0 14,0 0-14,0 0 14,0 0 2,0 0-9,28 0-1,-28 28 1,0-28 0,0 0-8,28 0 8,0 0 0,-28 0-8,28-28 8,-28 56-7,56-56-2,-28 0 1,0 28 0,28-28 1,-28 0-1,0 0 0,0 0 9,0 0 5,28 0-6,-28 0-8,0-28 8,-28 0-8,28 28 0,-28-28 1,28 0-2,-28 0 1,0 0 0,0 0 0,28 28 0,-28-56 0,0 28 0,0 0 1,0 0-1,0-28 0,0 28 7,0 0-7,0 0 0,0-1 0,0 1 0,0 0 0,0 0 57,-28 28-42,0 28-7,28 0-8,-28-28 0,0 28 1,28 1-2,-28-29 9,28 28-8,0 0 0,-28 0 9,28 0-2,0 0 10,0 0-17,0 0 7,0 0 2,0 0-10,0 0 9,0 0 0,0 0 0,0 0 0,0 0 0,0 0 1,28-28-10,0 0 1,0 0 25,0 0-10,0 0-14,0 0-2,0 0 17,0 0 8,0 0-8,0 0-7,0 0 6,0-28 17,0 28-24,0-28-8,-28 0 8,28 28 0,-28-28-7,0 0-2,28 0 2,-28 0 7,0 0 1,0 0-11,0 0 2,0 0 25,0 84 134,0 0-151,-28-28 0,28 0 8,0 0 0,0 0-16,0 0 24,0 0 16,0 0-16,0 0-8,28-56 128,-28-28-144,28 0 1,-28 0 6,28 28-7,-28 0 1,0 0-2,0 0 2,28 0-2,-28 0 1,0 0 0,28 28 0,0-28 0,-28 0 0,28-1 0,0 1 8,0 28 0,0-28-6,0 28-3,0 0 8,0 0 1,0 0-7,0 0 6,-28-28-6,28 28 70,28 0-63,-56 56 1,28 1 0,-28-29-11,0 0 10,0 28 1,0-28-2,28-28-7,-28 28 0,0 0 8,0 0-8,0 0 9,0 0 6,0 0-7,0 0-8,0 0 17,0 0 6,0 0 50,28-28-41,0 0-33,0 0 2,0 0-2,0 0 2,0 0-1,0 0 0,0 0-1,0 0 2,0-28 6,0 28 2,0-28-10,0 0 9,-28 0 0,28 28 0,0-28-7,0-28 6,-28 28 1,28 28-8,-28-28 0,0 0 1,0 0-2,28 28 2,-28-56-2,28 56 3,-28-28-4,0 0 10,0-1-8,0 1 16,0 0-8,0 0 8,28 28 105,0 28-106,0-28-14,-28 28 6,28-28 2,0 28-2,-28 1 9,56-29-8,-27 28 9,-1-28-18,0 28 17,-28 0 1,28 0 14,-28 0-23,0 0-7,0 0 6,0 0 10,0 0-17,0 0 8,0 0 7,0 0 1,0 28-8,-28-56 16,0 0-24,0 0 9,-1 0 6,1 0-7,0 0 17,0 0-25,0 0-1,0-28 17,0 0-16,28 0 24,28 56 184,-28 0-208,28 0 1,0 0-1,0 0 8,-28 0-8,28 0 0,0 0 16,1-28 15,-1 0-23,28 0 0,-28-28 1,-28 0-10,56 0 2,-56 0 6,28 0 1,-28 0 1,28 28-10,-28-28 2,28 0-2,-28 0 18,28 28-2,-28-28-7,0 0 0,28 0 16,-28 0-7,0 0 14,0 0-31,0 0 8,0 0 0,0 0 0,0 0 0,0 56 168,0 0-168,0 0 0,0 0 1,0 0-10,0 0 9,0 0 0,0 0 16,0 0-24,0 0 17,28 0-17,-28 28 15,28-28 1,-28 0 1,28-28 6,0 28-7,0-28 8,0 0-16,0 0 1,0 0-9,0 0 9,0 0-10,0-28 16,0 28-15,0-28 1,0 0 7,0 28-9,-28-28 1,0 0 8,28 0-8,-28-28 0,0 0 8,0 28-8,0-28 0,0 28 1,0 0-2,0-29 2,0 1-1,0 28 7,0-28-8,0 28 2,0 0-1,0 0 0,0-28 8,0 28 0,0-28 0,0 28 0,0 0 8,-28 0 0,28 0-16,-28 0 41,28 56 70,0 0-110,0 0-2,0 0 2,0 0-2,0 0 2,0 0-2,0 0 3,0 0 5,0 0-8,0 0 1,28 0 8,-28 0 8,0 0-8,28 0 32,-28 0 32,0 0 0,0 0-48,0 29-23,28-1-2,0-28 2,-28 28-2,0-28 2,0 0-2,0 0 3,0 0 4,28-28 2,-28 28-8,0 0 24,0 0-16,0 0 0,0 0 32,28-28-31,0 28-1,-28 0 0,28-28 23,0 0-23,0 0-7,0 0 14,0-28-15,0 28 0,-28-28 0,28 0 0,-28 0 0,28 0 8,-28-28 0,0 28 10,28 28-19,-28-28 8,0 0 9,0 0 0,0 56 160,0 0-176,0 0 8,0 0-8,0 0 16,0 0 1,28 0-10,-28 0-7,28 0 2,0 0-4,0 0 4,0-28-4,28 28 10,-28 0-8,0-28 1,28 28-2,0 0 1,-28-28 9,0 0 7,0 0-9,28-28 1,-28 0 1,0-56-2,-28 56 1,0-56-6,0 56-4,0 0 2,0 0 0,0 0 0,0 0 1,0 0-2,0 0 34,-56 28 46,56 28-78,0 0-2,-28 56 3,28-56-4,0 0 2,0 28 0,0 0 0,0-28 1,0 28-1,0-28 0,0 28-1,0 0 1,0 0 0,0 0 1,0-28-2,0 28 1,0 28 0,0-28 0,0 0 0,0 0 1,0-28-2,0 28 2,0 0-2,0-28 3,0 0-4,0 28 3,0 0-2,0-28 1,0 0 1,0 56-2,28 0 1,-28-28 8,0-28-8,28 56 1,-28-28 6,0-27-7,0-1 0,0 0 0,0 0 0,0 28 0,0-28 7,0 28-5,0 0 5,0-28 18,-28-28-26,-28 0 1,0 0 0,-28 0 0,-28-84 1,56 56-2,-28-56 2,0 28-2,56 28 2,-28-57-2,0 57 2,28 0 7,28-28-9,0 28 2,0-28-2,0 0 1,0-28 1,0 28-1,0 0-1,0 0 9,56-28-6,0 56-3,-28 0 0,28 0 1,28 0 0,-28 28 0,28-28 1,-56 28-2,28 0 1,28 0 1,-28 0-2,0-28 1,-28 0 0,28 0 1,-28 28-2,0-28 1,0 28 0,0-28 9,0 0 7,0 28-1,28-28 1,-28 0 0,0 0 48,-112-28-16,-84-56-48</inkml:trace>
    </iact:actionData>
  </iact:action>
  <iact:action type="add" startTime="256948">
    <iact:property name="dataType"/>
    <iact:actionData xml:id="d1">
      <inkml:trace xmlns:inkml="http://www.w3.org/2003/InkML" xml:id="stk1" contextRef="#ctx0" brushRef="#br0">4369 15548 0,'28'-28'7,"28"28"10,0-28-10,28 28 2,-28 0-2,28 0 1,-28 0 0,0 0 1,28-28-2,-28 28 1,-28 0 0,0-28 1,0 28 6,0 0 9,0 0 2,0 0-12</inkml:trace>
    </iact:actionData>
  </iact:action>
  <iact:action type="add" startTime="258012">
    <iact:property name="dataType"/>
    <iact:actionData xml:id="d2">
      <inkml:trace xmlns:inkml="http://www.w3.org/2003/InkML" xml:id="stk2" contextRef="#ctx0" brushRef="#br0">4005 15128 0</inkml:trace>
    </iact:actionData>
  </iact:action>
  <iact:action type="add" startTime="259204">
    <iact:property name="dataType"/>
    <iact:actionData xml:id="d3">
      <inkml:trace xmlns:inkml="http://www.w3.org/2003/InkML" xml:id="stk3" contextRef="#ctx0" brushRef="#br0">6049 15548 0,'28'0'151,"28"0"-143,-28 0 0,0 0 0,0 0 1,28-28-2,0 28 9,-28 0-8,0 0 8,0 0-8,0 0 16,0 0 24,0 0-16</inkml:trace>
    </iact:actionData>
  </iact:action>
  <iact:action type="add" startTime="260396">
    <iact:property name="dataType"/>
    <iact:actionData xml:id="d4">
      <inkml:trace xmlns:inkml="http://www.w3.org/2003/InkML" xml:id="stk4" contextRef="#ctx0" brushRef="#br0">6273 15801 0,'28'0'23,"0"0"225,0 0-240,0 0 0,0 0 0,0 0 0,0 0 1,0 0-2,0 0 9,0 0-7,0 0-2,0 0 73,0 0 88,0 0-103,0 0 31</inkml:trace>
    </iact:actionData>
  </iact:action>
  <iact:action type="add" startTime="262116">
    <iact:property name="dataType"/>
    <iact:actionData xml:id="d5">
      <inkml:trace xmlns:inkml="http://www.w3.org/2003/InkML" xml:id="stk5" contextRef="#ctx0" brushRef="#br0">7617 15240 0,'28'28'103,"-28"28"-95,0-28 0,0 0 0,0 28 0,28-28 1,0-28-2,-28 56 1,0-28 0,0 0 9,28 1-10,-28-1 17,0 0-16,0-56 136,0-29-136,0 29 0,0 0 0,0 0 1,0-28-2,0 28 2,0 0-2,0 0 1,0 0 0,0 0 1,0 0-2,0 0 1,0 0 0,0 0 1,28 0 7,-28 0 0,28 28-9,-28-28 3,28 0 12,0 28 26,28 0 0,-28 0-32,0 0-8,0 0 16,-28 28-16,28-28 1,-28 28-2,28 0 2,-28 0 6,28-28-7,-28 56 8,0-28 0,28 0 0,-28 0-8,0 0 0,0 0 9,0 0-9,28 0 7,-28 0 17,28-28 1,-28-56 86,28 56-111,-28-28 0,28-28 8,0 28 9,-28 0 14,28 28-32,-28-28 2,28 28 15,0 0-8,0-28-7,0 28 22,28 0 9,-56 28-31,28-28-2,-28 28 2,28-28-2,-28 28 3,28-28-4,0 28 2,-28 0 8,28-28-8,-28 28 0,28 0 16,-28 0-16,0 0 0,28 0 17,-28 0-18,28 0 1,-28 0 16</inkml:trace>
    </iact:actionData>
  </iact:action>
  <iact:action type="add" startTime="264275">
    <iact:property name="dataType"/>
    <iact:actionData xml:id="d6">
      <inkml:trace xmlns:inkml="http://www.w3.org/2003/InkML" xml:id="stk6" contextRef="#ctx0" brushRef="#br0">9213 15212 0,'-28'0'16,"0"0"1,0 0-2,0 0-7,0 0 9,0 0 30,0 0-14,0 0-26,0 28 18,28 0-10,-28-28 1,28 28 0,0 0-8,-28-28 0,28 28 0,-28 0 0,28 0 8,0 0 0,0 0 0,0 0-7,0 0-2,0 0 9,0 0-8,0 1 1,0-1 6,28 0 10,-28 0-10,28-28 1,0 0 0,28 0 0,-28 0 10,0 0-20,0-28 1,0 0 10,-28 0-8,28-1-3,0-27 11,-28 28 0,28 0-2,-28 0 10,28 28-18,0-28 17,-28 0-7,0 0 6,0 0 105,0 0-40,0 56 16,0 0-88,0 0 0,0 0-7,0 0-2,0 0 9,0 0-8,0 0 8,0 0 0,28 29 0,-28-29 16,0 0 0,28 0-16</inkml:trace>
    </iact:actionData>
  </iact:action>
  <iact:action type="add" startTime="266428">
    <iact:property name="dataType"/>
    <iact:actionData xml:id="d7">
      <inkml:trace xmlns:inkml="http://www.w3.org/2003/InkML" xml:id="stk7" contextRef="#ctx0" brushRef="#br0">9969 15156 0,'-28'0'39,"0"0"-15,0 0-7,0 0-2,0 0 25,0 0-8,0 0-23,0 0 6,0 0-6,0 0 6,0 28 33,28 0-32,0 0 24,-28 0-24,28 0 16,0 0-23,28 0-2,0 0 9,0-28-7,0 28-2,28 0 9,-28-28 0,0 0-8,0 28 1,-28 0 190,0 0-175,0 0 0,-28-28 17,0 0-26,0 28-7,0-28 9,-28 29-1,28-29 7,0 0-15,0 0 0,0 0 8,0 0 8,0 0 8,0 0-23,0 0 14,0 0-7</inkml:trace>
    </iact:actionData>
  </iact:action>
  <iact:action type="add" startTime="268148">
    <iact:property name="dataType"/>
    <iact:actionData xml:id="d8">
      <inkml:trace xmlns:inkml="http://www.w3.org/2003/InkML" xml:id="stk8" contextRef="#ctx0" brushRef="#br0">10334 15212 0,'0'-28'7,"-56"0"17,28 28 0,0 0 0,0 0-7,0 0 6,0 0 2,0 0-9,28 28 8,-29-28-9,29 28 10,0 0-9,0 0 23,0 0-15,29-28-15,-1 0-2,0 28 9,0-28-7,0 28-2,28-28 1,-28 28 0,0 0 8,0-28 0,0 28 41,0-28-10,-28 28 1,0 0-8,0 0-16,-28-28 1,0 0-18,-28 0 9,28 0 0,0 0-8,0 0 1,0 0-2,0 0 9,0 0 1,0 0 46,-1 0-37,1 0 60,0 28-38</inkml:trace>
    </iact:actionData>
  </iact:action>
  <iact:action type="add" startTime="269884">
    <iact:property name="dataType"/>
    <iact:actionData xml:id="d9">
      <inkml:trace xmlns:inkml="http://www.w3.org/2003/InkML" xml:id="stk9" contextRef="#ctx0" brushRef="#br0">7673 15941 0,'28'0'175,"0"0"-167,56 0 1,-56 0-2,56 0 2,0 0-2,-28 0 2,0 0-2,0 0 3,0 0-4,28 0 2,-28 0 0,0 0 1,28 0-2,0 0 2,-28 0-1,28 0-1,0 0 2,-56 0-3,28 0 3,-28 0-1,28 0 0,-28 0 9,28 0-10,-28 0 1,0 0 0,0 0 1,0 0-2,0 0 2,0 0-1,0 0 7,0 0-7,0 0 8,-28-28-8,28 28 0,0 0 9,0 0-9,0 0-1,0 0 9,28 0-7,-28 0-2,28 0 1,0 0 0,0 0 0,0 0 0,-28 0 1,0 0-2,28 0 1,0 0 0,-28 0 8,0 0-6,0 0-4,0 0 10,0 0 8,1 0-8,-1 0-8,0 0 16,0 0-8,0 0 8,0 0-16,0 0 17,0 0-8,0 0 5,0 0-14,0 0 16,0 0-16,0-28 9,0 28-10,0 0 9,0 0 16,0 0 1,0 0-17</inkml:trace>
    </iact:actionData>
  </iact:action>
  <iact:action type="add" startTime="271660">
    <iact:property name="dataType"/>
    <iact:actionData xml:id="d10">
      <inkml:trace xmlns:inkml="http://www.w3.org/2003/InkML" xml:id="stk10" contextRef="#ctx0" brushRef="#br0">7813 16305 0,'28'0'55,"28"0"-46,-28 28-1,28 56 7,-56-56-7,28 0 1,0 0-3,0 0 4,0 28-3,0-28 9,-28 0-7,56 0-2,-56 0 2,0 0-2,28-28 3,-28 28-4,28-28 2,0 56 8,0-56 0,-28 28-8,28-28 8,0 0 1,-28 28-10,28-28 1,0 0 0,0 0 8,0 0 16,0 0-24,-28-56 16,0 28-16,0 0 0,0 0 0,0 0 0,0-28 0,0 0 8,0 28 0,0 0 9,0 0-18,0 0 18,0 0-2,0 0 33,-28 0-32</inkml:trace>
    </iact:actionData>
  </iact:action>
  <iact:action type="add" startTime="273236">
    <iact:property name="dataType"/>
    <iact:actionData xml:id="d11">
      <inkml:trace xmlns:inkml="http://www.w3.org/2003/InkML" xml:id="stk11" contextRef="#ctx0" brushRef="#br0">9101 16389 0,'-28'0'48,"0"-28"-16,0 28 0,0-28-16,0 28 1,0 0-3,0 0 10,0 0-16,0 0 8,0 0 9,0 0 6,28 28-15,-28-28 16,28 28 16,0 0-40,-28 0 16,28 0 0,0 0-16,0 0 17,0 0-2,0 0-7,0 0-7,0 0 7,0 28 7,28-56-7,-28 28 0,28 0 8,0-28-8,0 0-8,0 0 9,0 0 6,28 0-7,-28-28 9,0 28-10,0-28 1,0 0 0,-28 0 8,0 0 8,0 0-15,0 0 15,0 0-17,0 0 17,0 0 256,28 28-280,0-28 8,0 0-7,0 28-2,-28-28 1,56 0 9,-28 0-2,0 0 3,0 0-12,-28 0 2,0 0 8,0 0-8,0 0 0,0 0 8,0 0 16,0-28-8,-28 28-8,0 28 72,0 0-72,0 0-8,0 0 0,28 28 0,0 0 1,-28 28-2,28-28 9,-28 28-8,28-28 8,0 0-8,0 0 16,0 0 9,0 28-10,0-28-15,0 0 1,0 28-2,0-28 9,28 0-7,-28 0-2,28 0 2,0-28-2,-28 28 2,28 0-1,0 0 7,28-28 65,-28 0-55,0 0-10,0 0-7,0 0 8,0 0-8,0-28 0,0 0 8,-28 0 0,0 0-9,28 28 2,-28-28-1,28 0 8,-28 0 1,0 0 14,-28 28 113,28 28-127,0 0-10,0 0 9,0 0-7,0 0 15,0 0-9,0 28 1,28-56-8,-28 28 8,28 0-7,-28 0-2,56-28 18,-28 0-2,0 0-7,28-28 8,-56 0-8,0 0-8,0 0 0,28 0 0,-28 0 0,0 0 1,0 0-2,0 0 1,28-28 0,-28 28 8,0 0-7,0 56 142,0 0-135,0 0 0,28-28-8,-28 28 1,0 0-1,28 0 0,0 0 7,-28 0-6,28-28 0,0 28-2,0-28 2,0 28-2,0-28 2,0 0 14,1 0 0,-1 0 25,0-28-24,-28 0-8,0 0-8,0 0 1,0 0 8,0 0-10,28 56 160,-28 0-158,0 0-2,28 28 3,-28-28 20,0-56 154,0 0-176,0 0 0,0 0 0,0 0 0,0 0 1,28 0 6,-28 0 1,28 28 8,-28-28 1,28 28-10,0-28 3,0 28-2,0 0 31,0 0-40,0 28 9,-28 0 1,28-28-10,-28 28 1,0 0 0,28 0 0,0 0 0,-28 0 8,0 0-8,0 0 8,0 0 25,28-28-34,-28-28 98,0 0-97,28 0 0,0-28 0,0 0 1,-28 28-2,0 0 1,28 0-1,-28 0 3,0 0-4,28 28 2,-28-28 0,28 0 8,0 28 0,0 0 49,28 0-34,-28 0-14,0 28-9,-28 0 0,0 0-1,28 0 1,0 28 8,-28-28 0,28 28-8,0-28 9,-28 0 47,28-28-25,28 0-23,-28 0-6,0 0-4,0 0 2,0 0 8,0 0-8,0 0 8,0-28-8,-28 0 0,28 28 8,-28-28-8,0-28 0,0 28 9,0 0-1,0-28-9,0 28 9,-28 28 0,0 0 17,0 0-2,0 0-23,0 28 0,28 0 16,0 0-8,0 0 0,0 0 0,0 0 9,0 0-9,0 0-9,0 0 26,0 0-26,28 0 26,0-28-2,28 0-23,-28 0 9,28 0 30,-28 0 10,0 0-25,0 0-25</inkml:trace>
    </iact:actionData>
  </iact:action>
  <iact:action type="add" startTime="280316">
    <iact:property name="dataType"/>
    <iact:actionData xml:id="d12">
      <inkml:trace xmlns:inkml="http://www.w3.org/2003/InkML" xml:id="stk12" contextRef="#ctx0" brushRef="#br0">11790 15464 0,'0'-28'87,"56"28"-79,0 0 0,0 0 1,-28 0-2,28 0 2,0-28-2,-28 28 3,0 0-4,0 0 10,0 0-7,0 0-1,28 0-1,0 0 2,-28 0 6,0 0-7,28 0 8,-28 0 1,0 0 14,0 0-6</inkml:trace>
    </iact:actionData>
  </iact:action>
  <iact:action type="add" startTime="281484">
    <iact:property name="dataType"/>
    <iact:actionData xml:id="d13">
      <inkml:trace xmlns:inkml="http://www.w3.org/2003/InkML" xml:id="stk13" contextRef="#ctx0" brushRef="#br0">12014 15745 0,'28'0'183,"0"0"-175,28 0 1,-28 0-2,28 0 1,0 0 0,-28 0 0,0 0 1,28 0-1,-28 0 8,28 0-9,-28 0 9,0 0-7,0 0-1,0 0 7,0 0 1,0 0-8,0 0 1,0 0 14,0 0-7,0 0-8,0 0 0,0 0 17,0 0-10</inkml:trace>
    </iact:actionData>
  </iact:action>
  <iact:action type="add" startTime="284827">
    <iact:property name="dataType"/>
    <iact:actionData xml:id="d14">
      <inkml:trace xmlns:inkml="http://www.w3.org/2003/InkML" xml:id="stk14" contextRef="#ctx0" brushRef="#br0">13610 15268 0,'0'-28'145,"0"0"-130,0 0 9,28 28-8,-28-28 10,28 0-4,-28 0-5,28 28-9,-28-28 7,28 28-7,0-28 8,0 28 9,28-28-2,-28 28-7,0 0 1,0 0-10,0 0 3,0 0-4,0 0 3,0 0 6,0 28-7,0-28 8,0 28 0,28 0 0,-56 0-8,28-28 0,-28 28 0,28-28 16,-28 28-16,28 0 17,-28 0-18,0 0 3,0 28 4,0-28 3,0 0-2,0 0-6,0 0-2,0 0 9,0 0-8,0 0 0,0 0 0,0 29 9,0-29 6,-28-28-7,28 28-7,-28-28 14,0 28-14,0 0 30,-28-28-23,28 28-8,0-28 1,0 0 7,0 0-9,0 28 10,0-28-2,0 28-6,0-28 14,0 0-14,0 0 22,0 28-22,0-28 6,0 0-7,0 0 8,0 28 0,0 0 17,0-28 46,28 28-47,0 0-8,28-28-15,0 0-2,0 0 2,28 0-2,-28 0 2,0 0-2,0 0 2,0 0 6,0 0-7,0 0 8,0 0-7,0 0 14,0 0 3,0 0-20,0 0 18,0 0-16,0 0 8,0 0-8,0 0 16,0 0-8,0 0 8,0 0 1,28 0 14,-28 0 10</inkml:trace>
    </iact:actionData>
  </iact:action>
  <iact:action type="add" startTime="287220">
    <iact:property name="dataType"/>
    <iact:actionData xml:id="d15">
      <inkml:trace xmlns:inkml="http://www.w3.org/2003/InkML" xml:id="stk15" contextRef="#ctx0" brushRef="#br0">14674 14960 0,'0'28'119,"0"0"-102,0 0-2,0 28-6,0-28-2,28-28 1,-28 56 0,28 0 8,-28-28-8,0 0 0,0 0 0,0 0 0,0 0 0,0 0 0,0 0 1,0 0 6,0 0-7,28-28 1,-28 28-2,0 0 2,0 0 8,0 1-10,0-1 64,0 0 26,28-28-82,0 0 1,0 0-7,28 0-1,0 0-1,28 0 2,-28 0-2,28 0 2,-28 0-2,0 0 2,-28 0-2,0 0 1,0 0 0,0 0 1,0 0 6,0 0 2,0 0-1,0 0 23,0 0 33</inkml:trace>
    </iact:actionData>
  </iact:action>
  <iact:action type="add" startTime="288588">
    <iact:property name="dataType"/>
    <iact:actionData xml:id="d16">
      <inkml:trace xmlns:inkml="http://www.w3.org/2003/InkML" xml:id="stk16" contextRef="#ctx0" brushRef="#br0">15066 15352 0,'0'-28'39,"28"28"-23,0 28-8,-28 0 1,0 28-2,28-28 2,-28 0-2,0 0 1,0 0 1,0 0-2,28-28 1,-28 29 0,0-1 1,0 28 6,28-28 1,-28 0 1,0 0-10,28-28 2,-28 28 15,0 0 7,0 0 2,0 0 46,0 0 42</inkml:trace>
    </iact:actionData>
  </iact:action>
  <iact:action type="add" startTime="289644">
    <iact:property name="dataType"/>
    <iact:actionData xml:id="d17">
      <inkml:trace xmlns:inkml="http://www.w3.org/2003/InkML" xml:id="stk17" contextRef="#ctx0" brushRef="#br0">16326 15212 0,'-28'-28'7,"0"0"25,28 0-16,-28 0 8,0 0 16,0 0-16,28 0-7,-56 28-9,28 0 8,0 0 1,0 0-11,28-28 2,-28 28 0,0 0 9,0 0-9,0 0 7,0 0-6,-28 0 14,28 28 1,0 0-16,0-28 8,28 28-7,-28-28-2,28 28 2,-28-28-2,0 28 3,28 0-4,-28 0 2,0-28 16,28 28-16,0 0 0,0 0 8,-28 0-8,28 0 1,0 0 6,0 0-7,0 0 1,0 0-2,0 0 9,0 28 0,0-28 0,28-28-6,-28 28-4,28-28 2,-28 29 16,28-29-8,-28 28-8,28-28 0,0 0 8,0 0-9,28 0 19,-28 0-10,0 0 8,0 0 0,0 0-17,0 0 9,28-28-9,-28 28 26,0 0-17,0-29-8,0 29 9,0 0-2,-28-28-7,28 28 9,0-28-10,0 0 9,0 0 16,0 28-16,-28-28 0,0 0-8,0 0 16,0 0-8,0 0-8,0 0 0,0 0 16,0 0 8,0 0 8</inkml:trace>
    </iact:actionData>
  </iact:action>
  <iact:action type="add" startTime="291412">
    <iact:property name="dataType"/>
    <iact:actionData xml:id="d18">
      <inkml:trace xmlns:inkml="http://www.w3.org/2003/InkML" xml:id="stk18" contextRef="#ctx0" brushRef="#br0">16663 14904 0,'-28'0'72,"0"0"-56,0 0-1,0 0 2,28 28 6,0 0-7,0 0 0,-28 0-8,28 0 9,0 0 6,0 0-15,0 0 8,0 0 0,-28 0 0,28 0 9,0 0-9,0 0 0,0 0 1,0 0-11,28-28 18,-28 28-15,0 0-2,28-28 2,-28 28 7,28 0-9,0 0 2,0-28 7,28 28-9,-28-28 9,0 0 0,0 0-7,0 0-2,-28 28 2,28-28-2,0 0 9,0 0-9,0 0 2,0 0 0,0 0-2,0 0 1,0 0 0,0 0-1,0 0 10,0 0-1,0-28 0,0 28 0,-28-28-8,28 0 9,-28 0-10,0-28 19,0 28-11,0 0-8,0 0 9,0 0-8,0 0 1,0-28 6,0 28 1,0-28 1,0 28 14,-28 0-23,0 0 8,0 0 32,0 28-16,0-28-15,0 28-10,0 0 9,0 0 8,0-28-8,0 0 0,0 28 0,0 0-8,0 0 1,0 0 8,0 0 5,28-28-14,-28 28 25,0 0 6,0 0 41,0 0-8,28 28-56</inkml:trace>
    </iact:actionData>
  </iact:action>
  <iact:action type="add" startTime="296347">
    <iact:property name="dataType"/>
    <iact:actionData xml:id="d19">
      <inkml:trace xmlns:inkml="http://www.w3.org/2003/InkML" xml:id="stk19" contextRef="#ctx0" brushRef="#br0">17559 15296 0,'28'0'233,"28"0"-226,0 0 2,0 0-3,0 0 3,0 0-1,0 0 0,0 0 0,0 0 0,0 0 8,-28 0-8,0 0 0,0 0 0,0 0 1,28 0 7,-56-28-9,28 28 3,0 0 4,0 0-6,0 0 0,0 0 48</inkml:trace>
    </iact:actionData>
  </iact:action>
  <iact:action type="add" startTime="297532">
    <iact:property name="dataType"/>
    <iact:actionData xml:id="d20">
      <inkml:trace xmlns:inkml="http://www.w3.org/2003/InkML" xml:id="stk20" contextRef="#ctx0" brushRef="#br0">17839 15492 0,'-28'0'232,"28"56"-209,28-56-15,28 0 0,0 0 0,0 0 0,0 0 0,0 0 0,0 0 0,-28 0 0,28 0 8,0 0 0,-28 0-8,0 0 24,0 0 64,0 0-56,0 0 40</inkml:trace>
    </iact:actionData>
  </iact:action>
  <iact:action type="add" startTime="300548">
    <iact:property name="dataType"/>
    <iact:actionData xml:id="d21">
      <inkml:trace xmlns:inkml="http://www.w3.org/2003/InkML" xml:id="stk21" contextRef="#ctx0" brushRef="#br0">19743 14960 0,'0'-28'103,"0"0"-79,0 0-8,0 0 0,0 0-7,0 0 7,-28 28 0,0-28 7,0 28-15,0 0 9,0-28-2,0 28 9,0 0-16,0 0 8,0 0 0,0 0 0,0 0-8,0 28 9,0 0 6,0-28-16,0 28 11,28 0-10,0 0 7,-28 0 1,28 0-8,-28 0 1,28 0-2,0 28 10,0-28-2,0 0-7,0 0 0,28-28 0,-28 28 0,28-28 0,-28 28 9,56 0-10,-56 0 2,28-28 6,28 28-6,-28-28 7,28 0-1,-28 0 1,0 0 0,0 0-8,0 0 8,0 0-7,-28-28 6,28 28-7,0 0 0,-28-28 9,28 0-10,-28 0 25,0 0-7,0 0-2,28 0-15,-28 0 8,0 0 25,28 56 142,-28 0-175,0 0 1,0 28-3,0-28 4,0 0-3,0 0 2,28 0-3,-28 0 3,0 0 0,0 0-2,0 0 1,0 0 0,0 0 8,0 0-8,28 0 0,-28 0 17,0 0-18,0 0 2,0 1-2,28-1 9,-28 0 0,0 0-8,0 0 9,0 0 0,0 0-3,0 0 2,28 28 9</inkml:trace>
    </iact:actionData>
  </iact:action>
  <iact:action type="add" startTime="302716">
    <iact:property name="dataType"/>
    <iact:actionData xml:id="d22">
      <inkml:trace xmlns:inkml="http://www.w3.org/2003/InkML" xml:id="stk22" contextRef="#ctx0" brushRef="#br0">20443 14848 0,'0'28'175,"0"0"-167,0 0 1,0 0 6,-28 0-8,28 0 3,0 0 5,0 0 1,0 0-8,0 0 1,0 0 6,0 0 2,0 0-10,0 0 9,0 0 0,0 0 9,0 0-18,0 0 1,0 0 8,0 0 0,0 0-7,0 0-1,0 28 15,0-28-6,0 0-9,0 1 7,0 27-6,0-28-2,28 0 9,0-28-8,0 56 8,0-56 1,0 0-2,0 0 1,0 0-8,0 0 0,0 0 8,28 0 0,-28 0-8,0 0 0,28 0 0,0 0 0,0 0 8,-28 0-6,0 0-4,0 0 2,28 0 0,-28 0 8,0-28 0,0 28-8,0-28 17,0 28-9,-28-28-1,0 0-6,28 0 6,-28 0 10,0-1-18,0 1 33,0 0 0,-28 28-8,0-28-15,0 28 6,0 0-7,-28 0 0,28 0 0,-28 0 0,28 0 9,0 0 6,0 0-15,0 0-8,0 0 17,0 0 14,0 0-15,0 0-8,0 0-6,28 28 4,0 0 3,-28-28-10,28 28 1,0 1 1,-28-1 22,28 0 25,0 0 49,0 0-74</inkml:trace>
    </iact:actionData>
  </iact:action>
  <iact:action type="add" startTime="304884">
    <iact:property name="dataType"/>
    <iact:actionData xml:id="d23">
      <inkml:trace xmlns:inkml="http://www.w3.org/2003/InkML" xml:id="stk23" contextRef="#ctx0" brushRef="#br0">22095 14848 0,'0'0'0,"-28"0"47,0 0-22,0 0-18,0 0 9,0 0 8,0 0-8,0 0-7,0 0-3,0 0 3,0 0-1,0 0 8,0 0-8,0 0 8,0 0-8,0 28 8,28 0-7,-28 0-2,0-28 2,28 56-2,-28-28 9,28 0-8,0 0 1,0 28 6,-28-28-7,28 0 1,0 0-1,0 28 0,0-28-1,0 0 1,0 0 9,0 0-10,28 0 2,-28 0-2,28-28 1,-28 28 0,28 0 1,0 0-2,0-28 9,28 0-8,-28 28 1,0-28-2,0 0 1,0 0-1,0 0 3,28 0-3,-28 0 9,0 0 0,0 0 0,0 0-8,0 0 0,0 0 8,0-28-7,0 28-3,-28-28 3,28 28-1,0-28 1,-28 0 8,28 28-11,-28-28 11,28-28-2,-28 28 9,0 0-15,0 0 7,0 0-9,0 0 2,0 0 6,0 0-7,0 0 1,0 0 7,0 0 0,-28 0 0,28 0 7,-28 28 1,0-28 0,28 0-16,-28 28 8,0-28 9,0 28-2,0-28-14,0 28 22</inkml:trace>
    </iact:actionData>
  </iact:action>
  <iact:action type="add" startTime="306484">
    <iact:property name="dataType"/>
    <iact:actionData xml:id="d24">
      <inkml:trace xmlns:inkml="http://www.w3.org/2003/InkML" xml:id="stk24" contextRef="#ctx0" brushRef="#br0">22880 14708 0,'-28'0'47,"-28"0"-15,56 28-24,-29-28 8,29 28 0,-28 0-7,-28 0 14,56 0-7,-28 0-7,0 28 7,28-28 7,0 0-15,0 0 0,-28-28 0,28 28 0,0 0 8,0 0 0,0 0-8,0 0 8,0 0-8,0 0 8,0 0-8,0 0 0,28 28 10,0-28-3,0 0-8,0-28 2,0 28-2,29 0 9,-1 0-9,-28-28 3,0 0-3,56 0 2,-56 28-2,0-28 9,0 0-8,0 0 8,0 0 17,0 0-18,0 0 2,0-28 15,0 0-16,-28 0-9,0 0 9,0 0 0,0 0-8,0 0 16,0 0-16,0 0 1,0 0 6,0-28 2,0 28 6,0-28-7,-28 28 0,28 0 0,0 0-8,-28 0 16,28 0-16,-28 28 1,0-28 6,28 0 1,-28 0 8,0 0-8,0 0 0,0 0 0,0 28 9,28-28-18,-28 28 1,0 0 16,0 0-7,0 0 6,0 0-7</inkml:trace>
    </iact:actionData>
  </iact:action>
  <iact:action type="add" startTime="308468">
    <iact:property name="dataType"/>
    <iact:actionData xml:id="d25">
      <inkml:trace xmlns:inkml="http://www.w3.org/2003/InkML" xml:id="stk25" contextRef="#ctx0" brushRef="#br0">19435 16277 0,'-28'0'79,"56"-28"-62,0 28-1,56 0-9,-56-28 3,0 28-3,28-28 0,0 28 2,0 0-2,0 0 1,0-28 1,28 0-2,-28 28 1,28 0 1,-28-28-2,0 28 1,28 0 1,-28 0-2,28-28 1,-28 28 0,28 0 0,0 0 1,0 0-3,0 0 4,-28 0-3,0 0 2,28 0-2,-56-28 3,28 28-3,0-28 0,0 28 1,56 0 0,-56 0 1,0 0-3,28 0 3,0 0-1,0 0 1,-28 0-2,28 0 1,-28 0 0,28 0 0,-28 0 1,28 0-2,-28 0 1,28 0 0,-28 0 0,28 0 1,0 0-2,0 0 2,-56 0-2,28 0 2,-28 0-1,0 0-1,0-28 1,0 28 0,29 0 0,-57-28 0,28 28 1,0 0-3,0 0 3,28 0-1,-28 0 1,0-28-2,28 28 2,-28-28-1,0 28 0,0 0-1,28 0 2,-28 0-1,0 0 0,56 0-1,-56-28 2,0 28-1,0 0 1,28 0-3,-28 0 3,0 0-1,0 0 0,28 0 7,-28 0 2,0 0 6,0 0-6</inkml:trace>
    </iact:actionData>
  </iact:action>
  <iact:action type="add" startTime="310012">
    <iact:property name="dataType"/>
    <iact:actionData xml:id="d26">
      <inkml:trace xmlns:inkml="http://www.w3.org/2003/InkML" xml:id="stk26" contextRef="#ctx0" brushRef="#br0">19967 16501 0,'28'0'103,"0"0"-94,0 0-3,-28 56 3,28-28 7,0 0-8,-28 0 1,28 0 6,-28 0-7,28 0 0,0-28 1,-28 28-1,28 28 7,-28-28 9,28-28-16,-28 28 1,28-28-2,0 56 11,0-28 4,-28 0-14,28 0 8,0-28 0,0 0 24,0 0-16,28 0-8,-56-28-8,28 0 0,-28 0 1,0 0-2,0 0 2,28 0-2,-28 0 9,0 0-8,28-28 8,-28 28 0,0-28 1,0 28-1,0-28-1,0 28 1,0 0 8,0 0 16,0 0 16</inkml:trace>
    </iact:actionData>
  </iact:action>
  <iact:action type="add" startTime="311268">
    <iact:property name="dataType"/>
    <iact:actionData xml:id="d27">
      <inkml:trace xmlns:inkml="http://www.w3.org/2003/InkML" xml:id="stk27" contextRef="#ctx0" brushRef="#br0">21031 16557 0,'0'-28'31,"0"0"-7,-28 28 32,0 0 0,0 0-38,0 0-3,0 28 17,0 0-17,28 0 9,0 0-15,0 0 14,-28-28-15,28 28 16,0 0-8,0 0 1,0 0 6,0 0 1,0 0-15,0 0 6,28 28 9,0-56-15,0 28 14,0 0-7,0-28 0,0 0 0,0 0-7,0 0 8,0 0-3,0 0 10,0 0 17,0-28-26,0 0 25,-28-28-8,0 28 1,0 0-10,0 0-6,0 0-10,0 0 17,0 0-8,0 0 24,0 0-24,-28 0 16,0 0-8,0 0 24,0 28-23,28-28-18,-28 28 2,0 0-1,0 0 15</inkml:trace>
    </iact:actionData>
  </iact:action>
  <iact:action type="add" startTime="313092">
    <iact:property name="dataType"/>
    <iact:actionData xml:id="d28">
      <inkml:trace xmlns:inkml="http://www.w3.org/2003/InkML" xml:id="stk28" contextRef="#ctx0" brushRef="#br0">21283 16137 0,'28'28'80,"0"0"-64,0-28-9,-28 56 1,28-28 0,-28 28 8,28-56-7,0 28-2,-28 0 1,28 0 8,-28 0-8,0 0 0,28-28 0,-28 28 1,28 0-2,-28 0 9,0 0-9,28 0 19,-28 0-3,0 0 10,28 0-18,-28 0 2,0 0 14,0 0-14,0 0-2,0 0 9,0 0 8,0 0 33</inkml:trace>
    </iact:actionData>
  </iact:action>
  <iact:action type="add" startTime="314236">
    <iact:property name="dataType"/>
    <iact:actionData xml:id="d29">
      <inkml:trace xmlns:inkml="http://www.w3.org/2003/InkML" xml:id="stk29" contextRef="#ctx0" brushRef="#br0">21731 16557 0,'0'28'159,"0"0"-150,0 28 14,28-56 1,-28 28-16,28 0 0,-28 0 8,28 0 10,0 0 5,0-28-24,-28 28 1,28 0 1,0-28 22,0 0-15,0 0 8,0 0 0,0 0-7,-28-28-10,0 0 18,0 0-10,28 0-7,-28 0 8,0 0 8,0 0 8,0 0 0,28 28 145,0 28-138,-28 28-30,28-56 7,-28 28-9,28 0 9,0 28 8,0-28 8,0-28-8,0 0 40,0 0-32,28 0-8,-28-56 8,0 0-16,-28 28 1,0 0-9,0 0 7,0 0-6,0 0-2,0 0 9,0 0 9,0 84 118,0-28-135,0 0 8,0 0-8,0 0 1,0 0-2,28 0 2,-28 0 14,0 0 1,0 0 9,0-56 110,0-28-135,0 28 8,0 0-8,0 0 0,0 0 0,0 0 16,0 0 1,28 0-10,0 0 9,0 0 8,0 28 88,0 0-104,-28 28-7,0 0 14,0 0-15,28 0 0,0 0 1,-28 0 8,0 0-3,28 0 2,-28 0 0,28-28-7,-28 28 7,28-28 31,-28 28 17,28-28-46,1-56 4,-1 56-6,-28-28-8,0 0 1,28 0 6,-28 0-7,0 0 1,28 0 7,0 0 8,0 0-1,0 0 9,-28 0 48,28 28-40,0 0-32,0 28 8,-28 0-7,0 28 7,28-56-9,-28 28 2,28 0-1,-28 0 15,0 0-14,0 0-2,28-28 17,-28 28-7,0 0 6,28-28 33,0 28-39,28-28-10,-28 0 3,0 0-3,0 0 0,0 0 1,0 0 0,0 0 9,0 0-10,-28-28 9,0 0-9,0 0 9,28-28 1,-28 28-1,0 0-7,0 0 6,0 0-8,0 0 19,0 0-2,-28 28 39,0 0-23,0 28-8,28 0 0,0 0-24,0 0 17,-28 0-2,28 0 33,0 0-32,0 0 16,0 0-16,0 0-8,0 0-8,28-28 1,-28 28-2,28-28 2,0 0-2,28 28 1,-28 0 0,0-28 1,0 0-2,0 0 1,0 0 0,0 0 1,0 0-3,0 0 12,0 0 29,0 0-30,0 0-2,-28-28 18</inkml:trace>
    </iact:actionData>
  </iact:action>
  <iact:action type="add" startTime="329356">
    <iact:property name="dataType"/>
    <iact:actionData xml:id="d30">
      <inkml:trace xmlns:inkml="http://www.w3.org/2003/InkML" xml:id="stk30" contextRef="#ctx0" brushRef="#br0">13834 17341 0,'0'-28'40,"28"56"71,0-28-94,-28 56-9,28-28 7,-28 28-7,28-27 0,-28-1 1,28 0-3,-28 0 3,28 0 7,0 28 1,-28-28-1,28-28-9,-28 56 1,28-28 8,0 0-8,-28 0-1,0 0 10,28-28-8,-28 56 6,28-56 1,0 28 1,0 0 22,-28 28-7,28-56 0,0 28 80,0-28-88,-28-28-15,0 0-2,0 0 2,28-28-2,0 28 17,-28 0-15,0 0-2,0-28 1,0 28 0,0 0 0,0 0-1,28 0 2,-28 0-1,0 0 0,0-28 9,28 28-2,-28 0-7,0-1 0,0 1 9,0 0-10,0 0 33,0 0-23,0 0-2,0 0 33</inkml:trace>
    </iact:actionData>
  </iact:action>
  <iact:action type="add" startTime="331068">
    <iact:property name="dataType"/>
    <iact:actionData xml:id="d31">
      <inkml:trace xmlns:inkml="http://www.w3.org/2003/InkML" xml:id="stk31" contextRef="#ctx0" brushRef="#br0">15010 17622 0,'28'0'207,"28"0"-199,-28 0 0,28 0 0,0 0 0,-28 0 8,0 0 1,0 0-10,0 0 9,0 0 0,0 0 0,0 0 0,0 0-7,0 0 6,0 0-7,0 0-1,0 0 3,0 0 5,0 0-7,0 0 17,-28-28-2</inkml:trace>
    </iact:actionData>
  </iact:action>
  <iact:action type="add" startTime="332268">
    <iact:property name="dataType"/>
    <iact:actionData xml:id="d32">
      <inkml:trace xmlns:inkml="http://www.w3.org/2003/InkML" xml:id="stk32" contextRef="#ctx0" brushRef="#br0">15094 17846 0,'28'0'96,"28"0"-89,-28 0 2,28 0-3,-28 0 4,28 0-4,-28 0 3,0 0-2,0 0 2,28 0-1,-28 0 0,0 0 0,28 0 0,-28 0 9,0 0 6,0 0-7,0 0 16,0 0-8</inkml:trace>
    </iact:actionData>
  </iact:action>
  <iact:action type="add" startTime="333435">
    <iact:property name="dataType"/>
    <iact:actionData xml:id="d33">
      <inkml:trace xmlns:inkml="http://www.w3.org/2003/InkML" xml:id="stk33" contextRef="#ctx0" brushRef="#br0">16495 16809 0,'0'28'144,"0"28"-135,0-28-1,0 0-2,0 0 4,0 0 5,0 0-7,0 0 17,0 0-18,0 0 2,0 0 6,0 0 1,0 0 0,0 0-8,0 0-1,0 0 10,0 0-10,0 0 1,0 0 9,0 28 7,0-28 0,0 0-8,0 1 8,0-1-8,0 0 24,0 0 128,28-28-152,0 0-8,0 0 1,0 0-2,28 0 9,-28 0 0,0 0-8,0 0 0,28 0 1,0 0-3,-28 0 4,0 0-3,0 0 1,0 0 0,0 0 0,0 0 8,0 0-8,0 0 0,0 0 1,0 0-2,0 0 1,0 0 8,0 0-9,0 0 3,0 0 6,0 0 7,0 0-15,0 0 0,0 0 17,0 0 7</inkml:trace>
    </iact:actionData>
  </iact:action>
  <iact:action type="add" startTime="335148">
    <iact:property name="dataType"/>
    <iact:actionData xml:id="d34">
      <inkml:trace xmlns:inkml="http://www.w3.org/2003/InkML" xml:id="stk34" contextRef="#ctx0" brushRef="#br0">17083 17285 0,'0'56'103,"0"-28"-87,0 28-8,0-28 0,0 0 0,0 29 0,28-29 0,-28 0 0,0 0-1,0 28 3,28-28 6,-28 0-9,0 0 2,0 28 8,28-28-11,-28 28 26,0-28-16,0 0 0,0 0 0,0 0-8,0 0 9,28 0 6</inkml:trace>
    </iact:actionData>
  </iact:action>
  <iact:action type="add" startTime="336116">
    <iact:property name="dataType"/>
    <iact:actionData xml:id="d35">
      <inkml:trace xmlns:inkml="http://www.w3.org/2003/InkML" xml:id="stk35" contextRef="#ctx0" brushRef="#br0">17615 17622 0,'0'28'104,"0"0"-97,0 0 1,0 0 0,0 0 0,28-28 0,-28 28 1,0 0-2,0 0 1,0 0 9,28-28-10,-28 28 2,0 0-2,0 0 26,0-56 150,0 0-175,0 0 0,0 0 0,0 0 0,0 0-1,0-28 10,28 28-1,-28 0 8,28-28-8,-28 28 1,28-28 6,0 56-7,-28-28 0,28 28 9,-28-29 14,28 29 25,0 0-32,0 0-8,-28 29-15,28 27 14,-28-28-7,28 0 0,0 0 0,-28 28 0,0-28 0,28 0 0,-28 0 8,0 0-16,0 0 0,28 0 24,0-28 145,-28-28-154,0 0-15,28 0 0,-28 0 8,0 0-8,28 0 8,0 0 0,-28 0 0,28 28-7,-28-28 6,28 28 2,-28-28-2,28 28 9,0 0-8,0 0 32,0 0-32,-28 28 8,56 0-15,0 0 22,-56 0-14,28 0-1,-28 0 0,0 0 1,28-28-11,-28 28 2,0 0 0,0 0 8,0 0 1,28 0-10,-28 0 9,0 0 8,28-28-8,-28 28 0,0 0 24</inkml:trace>
    </iact:actionData>
  </iact:action>
  <iact:action type="add" startTime="338564">
    <iact:property name="dataType"/>
    <iact:actionData xml:id="d36">
      <inkml:trace xmlns:inkml="http://www.w3.org/2003/InkML" xml:id="stk36" contextRef="#ctx0" brushRef="#br0">18203 16977 0,'0'-28'23,"28"28"9,0 0 8,0 0-32,-28-28 16,28 28 9,0 0 6,0 0-7,0 0 9,0 28 54,-28 0-71,0 0 32,0 0-24,0 0 40,0 0-64,0 0 168,-28-28-152,28 28 41,-28-28-34,0 0-6,0 28 22,28 0 17,28-28 192,0 0-240,0 0 0,0 0 8,0 0-8,0 0 0,0 0 8,0 0 8,0 0-14,0 0-12,0 0 18,0 0 25,-28 28-34,28-28 25,-28 28 8,0 0-24,0 0-8,0 0 8,0 0 24,-28-28 17,0 0-34,0 0-7,0 0-7,0 0 6,0 0 0,0 0-6,0 0-1,0 0 0,0 0 9,0 0-2,0 0-7,28 28 8,-28-28-8</inkml:trace>
    </iact:actionData>
  </iact:action>
  <iact:action type="add" startTime="341579">
    <iact:property name="dataType"/>
    <iact:actionData xml:id="d37">
      <inkml:trace xmlns:inkml="http://www.w3.org/2003/InkML" xml:id="stk37" contextRef="#ctx0" brushRef="#br0">16130 18014 0,'0'-28'192,"28"28"-183,28 0-2,-28 0 2,0 0-2,0 0 9,0 0 1,0 0-10,0-28 1,28 0 8,-27 28 1,-1 0-2,0 0-7,0 0 8,0 0 8,0 0-7,0 0-10,0 0 18,0 0-10,0 0 2,0 0-10,0 0 9,0 0 0,0 0 16,0 0-16,0 0 17,0 0-1,0 0-16,0 0 8,0 0 0,0 0-7,28 0 6,-28 0 0,0 0-7,0 0 0,0 0 0,0 0 0,0 0 0,0 0-8,0 0-1,0 0 2,0 0-1,0 0 1,0 0-2,0 0 2,0 0 15,0 0-9,0 0 1,0 0 0,0 0-8,28 0 8,-28 28 0,0-28-8,0 0 0,0 0 8,0 0-7,0 28-3,0-28 4,28 0-3,-28 0 9,0 0-7,0 0-2,28 0 1,-28 0 8,28 28-8,-28-28 8,56 28-8,-56-28 8,28 0-8,0 0-1,0 28 10,-28-28-9,0 0 0,0 0 1,0 0-2,0 0 2,0 0 7,0 0-9,28 28 9,0-28 9,-28 0-18,0 0 9,0 0-9,0 0 3,0 0 5,0 0-7,28 0 1,-28 0-2,0 0 2,0 0-2,0 0 1,0 0 8,0 0 17,0 0 30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3:11:48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507">
    <iact:property name="dataType"/>
    <iact:actionData xml:id="d0">
      <inkml:trace xmlns:inkml="http://www.w3.org/2003/InkML" xml:id="stk0" contextRef="#ctx0" brushRef="#br0">14366 2774 0,'28'0'144,"0"0"-126,0 0-2,0 0-10,0 0 2,0 0 8,0 0-8,0 0 0,0 0 8,0 0-8,0 28 0,0-28 1,28 0 6,-28 0-7,0 28 1,0-28-2,0 28 1,0-28 0,28 0 0,0 28 9,-28-28-1,0 0-9,28 28 9,-28-28-8,0 0 0,0 0 0,0 0 0,0 0 0,0 0 17,-28 28-18,28-28 1,28 28 9,-28-28-2,0 0-7,0 0 0,0 0 8,0 0-8,0 0 8,0 0 0,0 0 0,0 0-8,0 0 8,0 0 0,0 0 0,0 0-8,0 0 9,0 0-10,0 0 2,0 0-1,0 0 7,0 0-7,0 0 0,0 0 8,0 0 0,28 0 0,-28 0 0,0 0-8,0 0 0,28 0 0,0 0 0,-28 0 0,0 0 0,0 0 0,56 0 1,-56 0 6,1 0-7,-1 0 1,0 0-2,0 0 1,0 0 1,28 0-2,-28 0 1,28 0 9,-28 0-8,0 0-3,0 0 2,0 0 8,0 0-8,0 0 8,0 0 1,0 0 15,0 0-17,0 0 2,0 0 6,0 0 3,0 0-10,0 0-10,0 0 2,0 0 9,0 0-10,0 0 1,0 0 1,0 0-2,0 0 1,28 0 0,-28 0 8,28 0 0,-28 0 0,0 0 1,0 0-8,0 0-2,0 0 8,28 0-5,-28 0-3,0 0 2,28 0-2,0 28 1,-28-28 0,0 0-1,28 0 2,-28 0-1,0 0 7,0 0-6,0 0-1,0 0 8,0 0-9,0 0 1,28 0 8,-28 0 0,0 0 1,28 0-2,-28 0 9,0 0 1,-28 28-18,28-28 2,0 0-2,0 0 9,0 0 1,0 0-10,0 0 1,0 0 8,0 0-7,0 0-2,0 0 10,0 0-1,0 0-1,0 0-7,0 0 0,28 0 16,-28 0-8,0 0-7,0 0-2,0 0 1,0 0 0,28 0 16,-28 0-7,0 0-10,0 0 1,0 0 0,0 0 1,0 0-2,0 0 9,0 0 0,0 0 0,0 0-8,0 0 0,0 0 16,0 0-7,0 0-10,0 0 10,0 0 6,0 0 10,0 0-24,0 0 7,0 0 6,0 0 2,0 0-15,0-28 7,28 28 7,-28 0-7,28 0-8,-28 0 0,0 0 0,0 0 0,0-28 0,0 28 0,0 0 8,0-28 0,0 28 0,0 0-8,0 0 17,0 0-10,0 0 2,0 0-10,0 0 9,0 0 0,28 0 0,-28 0 1,0 0-10,0 0 2,0 0 0,28 0-3,-28 0 4,0 0-4,28 0 2,0 0 0,-28 0 0,0 0 1,0 0-2,28 0 2,-28 0 7,0 0-8,0 0-1,0 0 9,0 0 1,0 0-10,0 0 18,0 0-9,0 0 15,0 0-23,0 0 8,0 0-8,0 0 0,0 0 0,0 0 0,0 0 0,28 28 0,-28-28 9,0 0-2,0 0 10,0 0-18</inkml:trace>
    </iact:actionData>
  </iact:action>
  <iact:action type="add" startTime="33276">
    <iact:property name="dataType"/>
    <iact:actionData xml:id="d1">
      <inkml:trace xmlns:inkml="http://www.w3.org/2003/InkML" xml:id="stk1" contextRef="#ctx0" brushRef="#br0">1848 3838 0,'28'0'399,"0"0"-358,0 0-18,0 0 1,0 0-8,0 0 9,0 0-2,28 0 1,-28 0-8,0 0 10,0 0-20,0 0 19,0 0-10,0 0 1,0 0 1,0 0 15,0 0-1,0 0 2,0 0-24,0 0 13,0 0 11,28 0-10,-28 0 9,0 0 1,28 0-18,-28 0 10,0 0-18,0 0 9,0 0 0,0 0 8,0 0-15,0 28-2,0-28 9,0 0-7,0 28 7,0-28 7,0 0 2,0 0-18,0 0 19,0 28-11,0-28 25,0 0-24,0 0 24,0 0-8,0 0 8,0 0-32,0 0 32,0 0-8,0 0 8,0 0-8,0 0-16,0 0 24,0 0-24,0 0 8,0 0 23,0 0 33,0-28 40</inkml:trace>
    </iact:actionData>
  </iact:action>
  <iact:action type="add" startTime="43076">
    <iact:property name="dataType"/>
    <iact:actionData xml:id="d2">
      <inkml:trace xmlns:inkml="http://www.w3.org/2003/InkML" xml:id="stk2" contextRef="#ctx0" brushRef="#br0">9885 1317 0,'0'28'183,"0"0"-175,0 0 17,28 0-10,-28 0 1,28 0 8,-28 0-16,0 0 16,28 0-16,0 0 1,-28 0 6,0 0 1,28 0-8,-28 0 1,28 0 8,-28 0-11,28 0 11,-28 0-10,29 0 17,-1 28 9,0-28 30,-28 0 2,0 0-58,28-28 105,0 0-104,0-28 8,-28-28 0,0 0 0,28 56-8,0-28 0,-28-28 8,28 28 0,-28 0 0,28 0-8,0 0 1,-28 0 7,28 0-8,-28-28 7,28 28 10,0-28 15,-28 28 23,28 0-47</inkml:trace>
    </iact:actionData>
  </iact:action>
  <iact:action type="add" startTime="45164">
    <iact:property name="dataType"/>
    <iact:actionData xml:id="d3">
      <inkml:trace xmlns:inkml="http://www.w3.org/2003/InkML" xml:id="stk3" contextRef="#ctx0" brushRef="#br0">10670 1653 0,'0'-28'120,"28"28"-112,0 0-1,0 0 1,0 0 0,0 0 0,28 0 1,-28 0-2,0 0 2,28 0-2,-28 0 3,0 0 6,0 0-9,0 0 8,0 0 1,0 0 0,0 0 0,0 0 0,0 0 8</inkml:trace>
    </iact:actionData>
  </iact:action>
  <iact:action type="add" startTime="46180">
    <iact:property name="dataType"/>
    <iact:actionData xml:id="d4">
      <inkml:trace xmlns:inkml="http://www.w3.org/2003/InkML" xml:id="stk4" contextRef="#ctx0" brushRef="#br0">10726 1821 0,'28'0'103,"0"0"-78,0 0-17,0 0 0,0 0 7,0 0 1,0 28-8,0-28 1,0 28 14,0-28-15,0 0 16,0 0 0,0 0-8,0 0 17,0 0-16,0 0 13,0 0-5,0 0 6,0 0-23,0 0 25,0 0-2</inkml:trace>
    </iact:actionData>
  </iact:action>
  <iact:action type="add" startTime="49028">
    <iact:property name="dataType"/>
    <iact:actionData xml:id="d5">
      <inkml:trace xmlns:inkml="http://www.w3.org/2003/InkML" xml:id="stk5" contextRef="#ctx0" brushRef="#br0">11762 1401 0,'28'0'223,"0"-28"-206,0 28 6,0-28-15,0 0 8,0 28-7,0 0-1,0-28 7,0 28 10,0 0-8,0 0-11,0 0 11,0 0-10,0 0 9,0 0-7,0 0 6,0 0 1,28 0 8,-28 0 0,-28 28 56,0 28-56,0-28-8,0 0-8,-28 0 16,0-28-16,28 28 8,-28-28 0,0 28 9,0-28-8,0 28-1,0-28 22,0 0-14,0 0-8,28 28 17,28-28 222,0 0-246,0 0 0,0 0-3,0 0 2,28 0 9,-28 0-2,0 0-7,0 0 17,0 0-17,0 0 39,-28 28-39,28-28 8,0 0-7,0 28 23,-28 0-9,28-28-7,-28 28 8,0 0 0,0 0 0,0 0-15,0 0 6,0 0 2,0 0 0,0 0-1,0 0 7,-28-28-8,0 28 2,0-28-2,0 0-7,0 0 1,0 0 6,0 0-7,0 0 24,0 0-24,0 0 0,0 0 1,0 0-2,0 0 3,0 0-4,0 0 10,0 0 8,28-28 0,-28 28 8,0 0 0</inkml:trace>
    </iact:actionData>
  </iact:action>
  <iact:action type="add" startTime="52036">
    <iact:property name="dataType"/>
    <iact:actionData xml:id="d6">
      <inkml:trace xmlns:inkml="http://www.w3.org/2003/InkML" xml:id="stk6" contextRef="#ctx0" brushRef="#br0">12882 1569 0,'0'-28'71,"56"28"-46,-28 0-18,28 56 1,0-28 0,28 28 1,-56-28-2,28 0 2,-28 0-2,28 0 1,-56 0 0,28-28 1,28 56-2,-28-56 9,0 0-7,0 28-2</inkml:trace>
    </iact:actionData>
  </iact:action>
  <iact:action type="add" startTime="52780">
    <iact:property name="dataType"/>
    <iact:actionData xml:id="d7">
      <inkml:trace xmlns:inkml="http://www.w3.org/2003/InkML" xml:id="stk7" contextRef="#ctx0" brushRef="#br0">13274 1541 0,'-28'0'55,"28"28"-39,-28 0 0,0 28 0,0-28-8,28 0 8,-28-28-8,28 28 0,0 0 8,-28-28-7,0 28 6,28 0-7,-28 0 8,0 0 10,0 0-4,0 0 99</inkml:trace>
    </iact:actionData>
  </iact:action>
  <iact:action type="add" startTime="53884">
    <iact:property name="dataType"/>
    <iact:actionData xml:id="d8">
      <inkml:trace xmlns:inkml="http://www.w3.org/2003/InkML" xml:id="stk8" contextRef="#ctx0" brushRef="#br0">14114 1233 0,'0'28'47,"0"0"-31,0 0-7,0 0 0,0 0-2,0 0 2,0 0-3,0 0 2,0 0 1,0 0-2,0 0 1,0 0 1,0 0-2,0 0 9,0 0-8,0 0 0,0 0 0,0 0 0,0 0 0,0 0 0,0 0 9,0 0-10,0 0 9,0 0 0,0 0 8,0 0-15,0 0 62</inkml:trace>
    </iact:actionData>
  </iact:action>
  <iact:action type="add" startTime="54907">
    <iact:property name="dataType"/>
    <iact:actionData xml:id="d9">
      <inkml:trace xmlns:inkml="http://www.w3.org/2003/InkML" xml:id="stk9" contextRef="#ctx0" brushRef="#br0">14646 1625 0,'28'0'112,"28"0"-96,28 0-8,-56 28 1,28 0-2,-28-28 2,0 28-1,56 0-1,-56-28 1,-28 28 0,56 0 0,-28-28 2,0 0-4,0 0 4,-28 28-4,28-28 2,0 0 24,0 0-16,0 0 0</inkml:trace>
    </iact:actionData>
  </iact:action>
  <iact:action type="add" startTime="55676">
    <iact:property name="dataType"/>
    <iact:actionData xml:id="d10">
      <inkml:trace xmlns:inkml="http://www.w3.org/2003/InkML" xml:id="stk10" contextRef="#ctx0" brushRef="#br0">15094 1597 0,'0'-28'63,"-28"28"-54,28 56 6,-28-56-7,28 28 1,-28 0-1,28 0 8,-28 28 0,0-28-1,28 0-7,0 0 0,-28-28 0,28 28 8,-28 0 10,28 0-12,-28-28 26</inkml:trace>
    </iact:actionData>
  </iact:action>
  <iact:action type="add" startTime="56588">
    <iact:property name="dataType"/>
    <iact:actionData xml:id="d11">
      <inkml:trace xmlns:inkml="http://www.w3.org/2003/InkML" xml:id="stk11" contextRef="#ctx0" brushRef="#br0">16102 1429 0,'-28'0'23,"28"-28"-15,-28 28 24,0 0-14,0 0-11,0 0 25,0 0-25,0 0 9,0 0-8,28 28 1,-28-28-2,0 28 1,0 0 0,0 0 9,0 0-2,0 28 9,0-56-15,28 28 8,0 0-11,0 0 11,0 0-2,0 0 9,0 0-16,0 0 16,0 0-8,0 0 8,0 0-7,28-28-1,0 28-8,0-28 1,0 0 7,0 0-1,0 0 8,0 0-7,0 0-8,0 0 16,0 0-8,0 0 0,0 0 1,0-28 7,0 0-15,0 28 7,-28-28-2,28 28 2,-28-28 0,28-28 16,0 28 0,-28 0 8,0 0-32,0 0 18,0 0 12,0 0 10,0 0-24,0 0 8,0-28 9</inkml:trace>
    </iact:actionData>
  </iact:action>
  <iact:action type="add" startTime="58108">
    <iact:property name="dataType"/>
    <iact:actionData xml:id="d12">
      <inkml:trace xmlns:inkml="http://www.w3.org/2003/InkML" xml:id="stk12" contextRef="#ctx0" brushRef="#br0">16579 1653 0</inkml:trace>
    </iact:actionData>
  </iact:action>
  <iact:action type="add" startTime="58980">
    <iact:property name="dataType"/>
    <iact:actionData xml:id="d13">
      <inkml:trace xmlns:inkml="http://www.w3.org/2003/InkML" xml:id="stk13" contextRef="#ctx0" brushRef="#br0">17195 1401 0,'0'28'79,"-28"-28"-63,0 0 1,0 0-9,0 0 16,0 0-8,0 0-1,0 28-6,0-28-2,28 28 1,-28 0 8,0-28-8,0 28 1,28 0 14,-28 0-6,28 0-10,-28 0 1,28 28 16,0-28-8,0 0 2,0 0-2,0 0-1,0 0-8,0 28 17,0-28 9,28-28-25,28 0 7,-28 0-7,0 0 1,0 0-1,0 0-1,0 0 1,0 0 8,-28-28-7,28 0 8,0 28-11,0-28 18,0 28-16,0-28 8,-28 0-8,28 28 0,0 0 0,-28-28 1,28 28-2,-28-28 9,28 28 0,-28-28 8,28 0 9,-28 0 14,0 0-14,0-28-9,-28 28 8,0 28 7,0-28-31,0 0 0,-28 28 33,56-28-18,-28 28 25,0-28 24</inkml:trace>
    </iact:actionData>
  </iact:action>
  <iact:action type="add" startTime="60692">
    <iact:property name="dataType"/>
    <iact:actionData xml:id="d14">
      <inkml:trace xmlns:inkml="http://www.w3.org/2003/InkML" xml:id="stk14" contextRef="#ctx0" brushRef="#br0">17839 1457 0,'0'-28'8,"0"0"39,-28 28-31,0 0 8,0 0 17,-28 0-18,28 0-7,0 0-6,0 0 4,0 0-6,0 0 16,28 28-7,-28 0 6,0 0 2,0-28-10,28 28 9,0 0-7,0 0-10,28 0 9,0 0 0,0 0 0,0 0-8,0 0 1,0 0 6,0 0-7,0-28 17,0 28-18,28-28 17,-28 28-8,0 0-8,0-28 0,0 0 0,0 28 8,0-28 1,0 0-9,0 28 39,-28 0-15,0 0 8,0 28-16,0-28-8,0 0 0,0 0-8,0 0 0,-28 0 8,0-28-8,0 0 24,0 0-16,0 0 9,0 0-17,0 0 7,0 0 18,0 0-18,0 0-5,28-28-3,-28 28 0,28-28 9,-28 28 8,28-28-7,-28 28 6,28-28-14,0 0 6,-28 0-7,28 0 17,0 0-9,0 0 1,0 0-11,0 0 18,0-28 1,28 56-10,-28-28 1,28 0 9,-28 0-10,28 0 9,0 0 0,-28 0 8,28 0 1,-28 0-18,28 0 26,0 0 23</inkml:trace>
    </iact:actionData>
  </iact:action>
  <iact:action type="add" startTime="63636">
    <iact:property name="dataType"/>
    <iact:actionData xml:id="d15">
      <inkml:trace xmlns:inkml="http://www.w3.org/2003/InkML" xml:id="stk15" contextRef="#ctx0" brushRef="#br0">18427 1569 0,'28'0'87,"28"-28"-77,-28 28-3,28 0 2,-28 0-3,28 0 2,0 0 0,0-28 0,0 28 8,-28 0 0,28-28-8,-28 28 16,0 0-15,0 0 15</inkml:trace>
    </iact:actionData>
  </iact:action>
  <iact:action type="add" startTime="64572">
    <iact:property name="dataType"/>
    <iact:actionData xml:id="d16">
      <inkml:trace xmlns:inkml="http://www.w3.org/2003/InkML" xml:id="stk16" contextRef="#ctx0" brushRef="#br0">18539 1737 0,'28'0'79,"28"0"-70,0 0-2,-28 0 1,0 28 1,28-28-2,-28 0 9,0 0-7,28 0-2,-28 0 2,0 0 7,0 0-9,0 0 1,0 0 1,0 0 7,0 0-1,0 0-7,0 0 1,0 0 15</inkml:trace>
    </iact:actionData>
  </iact:action>
  <iact:action type="add" startTime="65548">
    <iact:property name="dataType"/>
    <iact:actionData xml:id="d17">
      <inkml:trace xmlns:inkml="http://www.w3.org/2003/InkML" xml:id="stk17" contextRef="#ctx0" brushRef="#br0">20863 1429 0,'0'-28'15,"-28"0"25,28 0-7,0 0-10,-28 0 9,28 0-8,-28 0-15,0 0 14,0 28-7,0 0 8,28-28-16,-28 28 0,-28 0 8,28 0 2,0 0-12,0 0 4,0 0-4,-28 0 10,56 28-8,-28 0 0,-28 0 0,28 0 16,28 0 0,-28-28-15,0 28-2,28 28 10,-28-28-10,0 0 9,28 0 1,0 0-10,0 0 9,0 0 8,0 0-16,-28 0 0,28 0 8,0 0 0,0 0 9,0 0-10,28-28 9,0 0 0,0 0-16,0 0 1,0 0 8,0 28-11,0-28 10,0 0-7,0 0-1,0 0-1,28 0 9,-28 0 0,0 0 0,0 0 8,0 0-16,0 0 8,0 0 0,0 0 0,0 0-6,0 0 20,0-28 2,0 0-8,0 0-8,-28 0 1,0 0-10,0 0 9,28 28-7,-28-28 7,0 0 1,0 0-11,0 0 10,0 0 9,0 0-1,0 0 64</inkml:trace>
    </iact:actionData>
  </iact:action>
  <iact:action type="add" startTime="67092">
    <iact:property name="dataType"/>
    <iact:actionData xml:id="d18">
      <inkml:trace xmlns:inkml="http://www.w3.org/2003/InkML" xml:id="stk18" contextRef="#ctx0" brushRef="#br0">20975 1597 0,'28'0'87,"0"0"-39</inkml:trace>
    </iact:actionData>
  </iact:action>
  <iact:action type="add" startTime="68020">
    <iact:property name="dataType"/>
    <iact:actionData xml:id="d19">
      <inkml:trace xmlns:inkml="http://www.w3.org/2003/InkML" xml:id="stk19" contextRef="#ctx0" brushRef="#br0">21227 1345 0,'28'0'7,"0"0"2,0 0 31,-28-28-33,56 0 9,-28 28 10,0 0-4,0 0-6,0-28-8,0 28 24,0 0-8,0 0-16,0 0 1,0 0 14,0 0 1,0 0-8,0 28 1,-28 0 0,0 0-2,0 0-8,0 0 1,0 0 0,0 28 9,0-28-2,0 0-7,0 0 9,0 0-9,-28 0 8,0 28-1,28-28 2,-28-28-10,28 28 2,-28 0 14,28 0-15,-28-28 0,28 28 16,-28-28-8,28 28 0,-28-28-8,28 28 0,-28-28 16,0 28-7,0-28 46,56 0 129,0 0-183,0 0-1,0 0 0,0 0-1,0 0 9,0 0-7,0 0-1,0 0-1,0 0 2,0 0-1,0 0 8,0 0-9,0 0 1,0 0 8,0 0 0,0 0 1,0 0-2</inkml:trace>
    </iact:actionData>
  </iact:action>
  <iact:action type="add" startTime="69716">
    <iact:property name="dataType"/>
    <iact:actionData xml:id="d20">
      <inkml:trace xmlns:inkml="http://www.w3.org/2003/InkML" xml:id="stk20" contextRef="#ctx0" brushRef="#br0">21815 1345 0,'0'28'152,"28"0"-120,0 28-16,-28-28 8,0 0-7,0 0-11,0 0 11,28 0-10,-28 0 17,0 0-7,0 0 22,28-28-23,-28 28 24,28 0 8,0-28-15,0 28-18,28-28-6,-28 0-2,0 0 3,28 0-4,0 0 4,-28 0 4,0 0 3,0 0-10,0 0 2,0 0 6,0 0-6,0 0 7,0 0-1,0 0 2,0 0-10,0 0 9</inkml:trace>
    </iact:actionData>
  </iact:action>
  <iact:action type="add" startTime="70932">
    <iact:property name="dataType"/>
    <iact:actionData xml:id="d21">
      <inkml:trace xmlns:inkml="http://www.w3.org/2003/InkML" xml:id="stk21" contextRef="#ctx0" brushRef="#br0">22179 1569 0,'0'28'79,"0"0"-63,0 0-8,0 0 0,28 0 0,-28 28 8,0-28 0,28-28-8,-28 28 0,0 0 8,0 0-8,0 0 25,0 0-17,28 0 15,-28 0 1,0 0 24</inkml:trace>
    </iact:actionData>
  </iact:action>
  <iact:action type="add" startTime="71772">
    <iact:property name="dataType"/>
    <iact:actionData xml:id="d22">
      <inkml:trace xmlns:inkml="http://www.w3.org/2003/InkML" xml:id="stk22" contextRef="#ctx0" brushRef="#br0">22683 1625 0,'28'0'103,"-28"28"-95,0 0 0,28 28 0,-28-28 25,0 0-10,0 0 17,0-56 96,0-28-128,0 28 1,0-28 8,0 28-3,0 0-5,0 0-2,0 0 18,0 0 6,28 28-22,-28-28 23,29 28-9,27 0 66,-56 28-74,0 0 1,0 0-8,0 0 1,28-28-2,-28 28 2,0 0-2,0 0 10,0 0-1,28 0-1,-28 28 73,28-56 8,0-28-80,-28 0-6,28 28 5,0-28-7,0 28 16,-28-28-9,56 28 1,-28-28 8,0 28 8,0-28-23,0 28 14,28 0 26,-56 28-42,28-28 17,-28 28-16,0 0 8,28 0-8,-28 0 1,0 0 6,0 28 1,0-28 9,0 0-2</inkml:trace>
    </iact:actionData>
  </iact:action>
  <iact:action type="add" startTime="73692">
    <iact:property name="dataType"/>
    <iact:actionData xml:id="d23">
      <inkml:trace xmlns:inkml="http://www.w3.org/2003/InkML" xml:id="stk23" contextRef="#ctx0" brushRef="#br0">23328 1317 0,'0'28'120,"28"-28"-89,0 0-6,0 0-2,0 0 1,0 0 64,-28 28 32,0 0-104,0 0 8,-28-28 25,0 0-10,28 28-14,-28-28-2,28 28 137,28 0-72,0 0 96,-56-28-120,0 0-40,0 0 0,0 0-8,0 0-8,0 0 16,0 0 56,0 0-39</inkml:trace>
    </iact:actionData>
  </iact:action>
  <iact:action type="add" startTime="82756">
    <iact:property name="dataType"/>
    <iact:actionData xml:id="d24">
      <inkml:trace xmlns:inkml="http://www.w3.org/2003/InkML" xml:id="stk24" contextRef="#ctx0" brushRef="#br0">3753 4399 0,'0'-28'192,"28"28"-169,0 0-14,0 0 14,0 0 1,0 0-15,0 0-2,28 0 9,-28 0 1,28 0-10,-28 0 9,0 0-7,0 0-2,0 0 9,0 0 1,0 0 6,0-28-7,0 0 16,-28 0-7,28 0-16,-28 0 6,0 0 1,0-1-9,0 1 1,0 0 8,0 0-8,0 0 0,0 0 8,0 0-7,0 0 6,0 0 57,-28 28-8,-28 0-47,28 0-1,0 0-8,0 0-1,0 0 2,0 0-2,0 0 1,0 0 8,0 0 0,0 0 10,0 0-19,0 0 16,0 0 9,0 0 0,0 0-16,0 0 8,0 0-7,0 28 6,-1 0-7,1-28-6,28 28 4,-28-28-6,28 28 9,0 0-2,0 0-7,-28 0 8,28 0 1,0 1-1,0-1 0,0 0-8,0 0 8,0 0-9,0 0 10,0 0-9,0 0 7,0 0-7,0 0 16,0 0 0,0 0-16,28 0 8,-28 28 8,28-28 16,-28 0-24,0 0-7,28-28-2,-28 28 3,0 0 12,29 0-14,-29 0 0,28-28 0,-28 28 0,28 0 8,0 0-8,-28 0 1,28-28-2,-28 28 1,28-28 0,-28 28 8,28 0 1,0-28-2,0 28 1,28 0 0,-28-28-6,0 28-4,0-28 2,28 0 0,-28 0 0,0 0 1,0 28-2</inkml:trace>
    </iact:actionData>
  </iact:action>
  <iact:action type="add" startTime="85363">
    <iact:property name="dataType"/>
    <iact:actionData xml:id="d25">
      <inkml:trace xmlns:inkml="http://www.w3.org/2003/InkML" xml:id="stk25" contextRef="#ctx0" brushRef="#br0">4649 4371 0,'0'-28'104,"28"28"-79,28 0-1,-28 0-9,0 0-5,28 0-4,-28 0 4,0 0-4,28 0 4,0 0 4,-28 0 3,0 0-9,0 0-1,0 0 25,0 0 1</inkml:trace>
    </iact:actionData>
  </iact:action>
  <iact:action type="add" startTime="86356">
    <iact:property name="dataType"/>
    <iact:actionData xml:id="d26">
      <inkml:trace xmlns:inkml="http://www.w3.org/2003/InkML" xml:id="stk26" contextRef="#ctx0" brushRef="#br0">4789 4595 0,'28'0'120,"0"0"-113,0 0 2,0 0-2,0 0 3,0 0-4,0 0 4,0 0-4,0 0 2,0 0 8,0 0 8,0 0-8,0 0 1,0 0 6,0 0-7,0 0 1,0 0-2,0 0 1</inkml:trace>
    </iact:actionData>
  </iact:action>
  <iact:action type="add" startTime="87372">
    <iact:property name="dataType"/>
    <iact:actionData xml:id="d27">
      <inkml:trace xmlns:inkml="http://www.w3.org/2003/InkML" xml:id="stk27" contextRef="#ctx0" brushRef="#br0">5937 4146 0,'0'28'119,"0"1"-103,0-1 8,0 0 0,0 0-8,0 0 0,28 0 8,-28 0 16,0 0-24,28-28 161,-28-28-160,0 0-3,28 0 2,-28 0-7,0 0 7,28 0-1,0 0-7,-28-1 8,28 29-7,-28-28-2,28 28 9,28-28 8,-28 0-7,0 28 0,0 0 53,0 0-37,0 0-10,0 28 9,-28 0-23,0 0 8,28 1-11,-28-1 4,0 0 4,0 0 2,0 0 0,28 0-7,-28 0 46,28-28 65,-28-28-112,28 0 0,-28 0 0,28 0 0,0 0 8,-28-29 0,28 57 0,0-28-7,-28 0 15,28 28-17,0-28 11,0 0 4,0 28 19,0 0 6,0 0 25,-28 28-64,28 28 2,-28 1 4,0-29 2,0 28-8,28-28 8,-28 0 17,0 0 6,0 0-31,0 0 32</inkml:trace>
    </iact:actionData>
  </iact:action>
  <iact:action type="add" startTime="89780">
    <iact:property name="dataType"/>
    <iact:actionData xml:id="d28">
      <inkml:trace xmlns:inkml="http://www.w3.org/2003/InkML" xml:id="stk28" contextRef="#ctx0" brushRef="#br0">5797 4595 0,'28'0'79,"0"0"-63,28 0 0,-28 0-7,-28 28-2,28-28 1,0 0 0,0 0 0,0 0 0,0 0 2,0 0-4,28 0 4,0 0 4,-28 0-5,28 0-2,0 0 9,-28 0 1,28 0-9,-28 0-1,0 0 1,0 0 0,0 0 8,0 0-7,0 0-2,0 0 9,0 0-8,0 0 0,0 0 8,0 0-6,0 0-3,0 0 17,0 0-17,0 0 9,0 0-8,0 0 8,0 0 0,0 0 0,0 0 0</inkml:trace>
    </iact:actionData>
  </iact:action>
  <iact:action type="add" startTime="91364">
    <iact:property name="dataType"/>
    <iact:actionData xml:id="d29">
      <inkml:trace xmlns:inkml="http://www.w3.org/2003/InkML" xml:id="stk29" contextRef="#ctx0" brushRef="#br0">6189 4763 0,'28'0'40,"0"0"0,0 0-25,0 28 11,0 0 4,-28 0-22,28-28 0,-28 28 8,28 0 1,-28 0 6,28-28 9,0 28 16,-28 0 0,28 0 24,-28 0-24,0 0 0,0 0 0,28-28 281,28 0-290,-28 0-6,-28-28-18,28 28-7,-28-28 8,56 0 0,-28 0 16,0 0 48,-28 0 48,28 0-102,-28 0 60,0 0-46,0 0 16,28 0-31,-28 0 86</inkml:trace>
    </iact:actionData>
  </iact:action>
  <iact:action type="add" startTime="96604">
    <iact:property name="dataType"/>
    <iact:actionData xml:id="d30">
      <inkml:trace xmlns:inkml="http://www.w3.org/2003/InkML" xml:id="stk30" contextRef="#ctx0" brushRef="#br0">7505 4483 0,'28'0'151,"0"0"-142,0 0-2,0 0 2,28 0-2,-28 0 1,0 0 0,0 0 1,0 0-1,0 0 7,0 0-5,0 0 6,0 0 6,0 0 2,0 0 64</inkml:trace>
    </iact:actionData>
  </iact:action>
  <iact:action type="add" startTime="98084">
    <iact:property name="dataType"/>
    <iact:actionData xml:id="d31">
      <inkml:trace xmlns:inkml="http://www.w3.org/2003/InkML" xml:id="stk31" contextRef="#ctx0" brushRef="#br0">7589 4707 0,'28'0'143,"0"0"-126,0 0-9,0 0-1,0 0 9,0 0-8,0 0 9,0 0-10,0 0 9,0 0 0,0 0 0,0 0 0,0 0-6,0 0 12</inkml:trace>
    </iact:actionData>
  </iact:action>
  <iact:action type="add" startTime="100836">
    <iact:property name="dataType"/>
    <iact:actionData xml:id="d32">
      <inkml:trace xmlns:inkml="http://www.w3.org/2003/InkML" xml:id="stk32" contextRef="#ctx0" brushRef="#br0">8961 3922 0,'0'-28'79,"0"0"-55,0 0 1,-28 0-18,0 0 10,0 28-10,0 0 9,28-28-8,-28 28 1,0 0-1,0 0 55,-28 0-39,28 0-7,0 0-2,0 0 9,0 28-8,28 0 0,-28-28 1,0 28-2,28 0 25,0 28-16,0-28 0,0 0-16,0 0 8,28 0 8,0-28-8,0 28-8,0-28 16,0 0-8,0 0 0,0 0-8,0 0 1,28 0 6,-28 0 18,0-28-1,0 0 7,-28 0 9,28 0-8,-28 0 40,0 56 88,0 28-152,0-28 1,0 0-2,0 0 1,0 0 0,0 0 0,0 0 8,0 1 0,0-1-8,0 0 24,0 0 0,0 0-7,0 0-1</inkml:trace>
    </iact:actionData>
  </iact:action>
  <iact:action type="add" startTime="102947">
    <iact:property name="dataType"/>
    <iact:actionData xml:id="d33">
      <inkml:trace xmlns:inkml="http://www.w3.org/2003/InkML" xml:id="stk33" contextRef="#ctx0" brushRef="#br0">9325 4090 0</inkml:trace>
    </iact:actionData>
  </iact:action>
  <iact:action type="add" startTime="104052">
    <iact:property name="dataType"/>
    <iact:actionData xml:id="d34">
      <inkml:trace xmlns:inkml="http://www.w3.org/2003/InkML" xml:id="stk34" contextRef="#ctx0" brushRef="#br0">9801 3838 0,'0'28'200,"-28"0"-192,0 0 7,28 0 10,0 0-10,-28-28-5,28 28 4,0 0 2,-28 0 8,28 0-16,-28 0 8,0-28 0,28 28 1,0 0-2,0 1 9,-28-29-16,28 56 33,0-28 39,0 0-65,28-28 17,28 0-7,-28 0-8,0 0-3,0 0-5,0 0 6,0 0 1,0 0 16,0 0-24,0 0 8,0 0 8,0 0 0,0 0 2,-28-28-4,28 28 2,-28-28-8,0 0 9,28 0-2,-28-1 9,0 1-16,0 0-8,-28 28 9,28-28 0,-56 28-11,28-28 34,0 0-8,0 28-15,0 0 23,0 0-17,0 0-6,0 0 14,0 28 25</inkml:trace>
    </iact:actionData>
  </iact:action>
  <iact:action type="add" startTime="106364">
    <iact:property name="dataType"/>
    <iact:actionData xml:id="d35">
      <inkml:trace xmlns:inkml="http://www.w3.org/2003/InkML" xml:id="stk35" contextRef="#ctx0" brushRef="#br0">8541 4567 0,'0'-28'16,"28"28"23,28 0-31,-28 0 0,28 0 0,0 0 0,-28 0 0,0 0 1,28 0-2,-28 0 2,0 0-2,0 0 1,0 0 0,0 0 0,28 0 0,-28 0 0,0 0 0,0 0 0,28 0 0,-28 0 0,28 0 9,-28 0-1,0-28-9,0 28 3,28 0 5,0 0 0,-28 0-7,0-28 0,0 28 0,28 0 0,-28 0 9,0 0-10,0 0 1,28 0 0,-28 0 9,0 0-10,28 0 9,-28 0 0,0 0 0,0 0-6,0 0-4,0 0 10,0 0-8,0 0 0,1 0 0,-1 0 8,0 0-7,0 0 6,0 0 2</inkml:trace>
    </iact:actionData>
  </iact:action>
  <iact:action type="add" startTime="108468">
    <iact:property name="dataType"/>
    <iact:actionData xml:id="d36">
      <inkml:trace xmlns:inkml="http://www.w3.org/2003/InkML" xml:id="stk36" contextRef="#ctx0" brushRef="#br0">9129 4875 0,'0'0'0,"0"-28"71,0 0-38,0 0 39,0 0-33,-28 28-22,28-28 22,-28 0-31,0 28 0,0 0 16,0 0-8,0 0 0,0 0-8,0 0 16,0 0-7,0 0 6,28 28-5,-28-28 4,-28 28 2,28 0 8,0 0-8,28 0-16,-28 0 16,28 0-8,-28 0-8,28 0 8,0 0-7,0 0 14,0 0 25,0 0-23,28 0-2,0-28-6,0 0-10,0 0 1,0 0 0,28 0 8,-28 0-8,0 0 10,-28 28-12,28-28 4,0 0-4,0 0 2,0 0 8,0 0-7,0 0 7,0 0-9,0 0 9,0 0 17,0 0-2,0 0 9,0 0-24,-28-28 8,28 0 0,-28 0 0,0 0-8,0 0 24,0 0-15,0 0-2,0 0 10,0 0 14,0 0-23,0 0 32,-28 28-8,0 0 456,0 0-392</inkml:trace>
    </iact:actionData>
  </iact:action>
  <iact:action type="add" startTime="111324">
    <iact:property name="dataType"/>
    <iact:actionData xml:id="d37">
      <inkml:trace xmlns:inkml="http://www.w3.org/2003/InkML" xml:id="stk37" contextRef="#ctx0" brushRef="#br0">9521 4819 0</inkml:trace>
    </iact:actionData>
  </iact:action>
  <iact:action type="add" startTime="112108">
    <iact:property name="dataType"/>
    <iact:actionData xml:id="d38">
      <inkml:trace xmlns:inkml="http://www.w3.org/2003/InkML" xml:id="stk38" contextRef="#ctx0" brushRef="#br0">9801 4707 0,'0'-28'167,"28"28"-151,0-28 1,0 28 6,0 0 9,0 0-8,0 0 16,0 0-16,28 0 24,-28 28 0,-28 0-24,0 0-16,0 0 16,0 0-8,0 0 0,0 0-7,0 0 7,0 0 0,0 28 0,0-28 15,-28 0-13,0 0-4,0 0 42,0-28-8,0 0-32,0 28-8,0-28 24,0 0-16,0 0 24,0 28-32,56-28 296,0 0-295,0 0-1,0 0 1,0 0 5,0 0-6,0 0 0,0 0 25,0 0 6,0 0-14,1 0-2,-1 0 9,0 0 1,0 0-18,0 0-6,0 0 15,0 0-1,0 0-7</inkml:trace>
    </iact:actionData>
  </iact:action>
  <iact:action type="add" startTime="114532">
    <iact:property name="dataType"/>
    <iact:actionData xml:id="d39">
      <inkml:trace xmlns:inkml="http://www.w3.org/2003/InkML" xml:id="stk39" contextRef="#ctx0" brushRef="#br0">10418 4595 0,'0'28'168,"0"0"-161,0 0 1,0 0 8,0 0 1,0 0-2,0 0-7,0 0 8,0 0 8,0 0-7,0 0 0,0 0 13,0 0 18,0 0 8,0 0 120,28-28-160,0 0-7,0 0-1,0 0-1,0 0 11,0 0-11,0 0 8,0-28-7,0 28 8,0 0-7,0 0-2,0 0 9,0 0-7,0 0 14,0 0-15,0 0 16,28-28 8,-28 28 32</inkml:trace>
    </iact:actionData>
  </iact:action>
  <iact:action type="add" startTime="116084">
    <iact:property name="dataType"/>
    <iact:actionData xml:id="d40">
      <inkml:trace xmlns:inkml="http://www.w3.org/2003/InkML" xml:id="stk40" contextRef="#ctx0" brushRef="#br0">10586 4735 0,'0'28'111,"0"0"-102,0 0 6,0 0-7,0 0 8,28-28-7,-28 28-2,0 0 9,0 0-8,28 0 9,-28 0 6,0 0 2,0 0-8,0 0-3,28-28 2,-28 28-8,0 28 16,0-28-8,0 0 24</inkml:trace>
    </iact:actionData>
  </iact:action>
  <iact:action type="add" startTime="117340">
    <iact:property name="dataType"/>
    <iact:actionData xml:id="d41">
      <inkml:trace xmlns:inkml="http://www.w3.org/2003/InkML" xml:id="stk41" contextRef="#ctx0" brushRef="#br0">11230 4455 0,'28'0'135,"0"0"-119,0-28-6,0 28-4,-28-28 4,28 28-4,28 0 10,-28 0 0,0 0-8,0 0 1,0 0 22,0 0 9,0 0 96</inkml:trace>
    </iact:actionData>
  </iact:action>
  <iact:action type="add" startTime="118340">
    <iact:property name="dataType"/>
    <iact:actionData xml:id="d42">
      <inkml:trace xmlns:inkml="http://www.w3.org/2003/InkML" xml:id="stk42" contextRef="#ctx0" brushRef="#br0">11342 4679 0,'28'-28'175,"0"28"-142,0 0-26,0 0 9,0 0 8,0 0-8,0 0 0,0 0 0,0-28 0,0 28 0,0 0 16,0 0-7,0 0 39,0 0-17</inkml:trace>
    </iact:actionData>
  </iact:action>
  <iact:action type="add" startTime="152308">
    <iact:property name="dataType"/>
    <iact:actionData xml:id="d43">
      <inkml:trace xmlns:inkml="http://www.w3.org/2003/InkML" xml:id="stk43" contextRef="#ctx0" brushRef="#br0">12434 3894 0,'0'56'113,"0"-28"-98,0 0-5,0 0-4,0 0 10,0 0-8,0 0 16,0 0-16,0 0 8,-28 1 0,28-1 0,0 0 0,0 0-8,0 0 9,0 0-10,0 0 19,0 0-10,0 0 14,0 0-6,0 0 16,0 0 24,0 0-31,0 0-17,0 0 159,56-28-151,-28 0-7,0 0-10,0 0 2,0 0-2,-28-28 2,28 28-1,0 0 0,28 0-1,-28 0 9,0 0-8,0 0 0,0 0 1,0 0 6,0 0 9,0 0-14,0 0 12,0 0 11,0 0 6,0-28 9,0 28 8</inkml:trace>
    </iact:actionData>
  </iact:action>
  <iact:action type="add" startTime="154021">
    <iact:property name="dataType"/>
    <iact:actionData xml:id="d44">
      <inkml:trace xmlns:inkml="http://www.w3.org/2003/InkML" xml:id="stk44" contextRef="#ctx0" brushRef="#br0">12630 4231 0,'0'28'79,"0"28"-63,0-28 0,0 0 1,0 0-10,28 0 3,-28 0-4,0 28 2,0-28 8,0 0-7,0 0-2,0 28 2,0-28 6,28 0-7,-28 0 1,0 0-2,28 28 9,-28-28 8,0 0-16,0 0 8,0 0 9,0 0 22</inkml:trace>
    </iact:actionData>
  </iact:action>
  <iact:action type="add" startTime="155005">
    <iact:property name="dataType"/>
    <iact:actionData xml:id="d45">
      <inkml:trace xmlns:inkml="http://www.w3.org/2003/InkML" xml:id="stk45" contextRef="#ctx0" brushRef="#br0">13666 4203 0,'0'-29'15,"0"1"41,-28 28-40,28-28 1,-28 0-2,0 28 1,0 0-8,0 0 16,0 0-8,0-28-8,0 28 8,0 0-8,0 0 0,-28 0 0,28 0 9,0 28-10,0-28 9,0 0-7,0 28 7,0-28 1,0 28-11,0 0 2,0 1 16,0-29-15,28 28-1,0 0 7,-28 0-7,28 0 8,0 0-7,0 0-2,-28-28 1,28 28 0,0 0 8,0 0-7,0 0-2,0 0 2,0 0 8,0 0-11,0 0 2,0 0 0,0 0 16,0 0-16,0 0 16,28 0-8,0 0 0,0-28 0,0 0-8,0 0 0,28 0 8,-28 0 0,0 0 0,0 0 0,0 0-8,0 0 16,0 0-8,28 0-8,-28 0 8,0 0 0,0-28-7,28 28 6,-56-28 1,28 0-8,0 0 17,0 28-18,-28-28 2,28 28-2,-28-28 10,28 0-10,-28 0 9,0 0-8,28 28 0,-28-28 0,28 0 0,-28 0 8,0 0-8,0 0 0,0 0 8,0 0 0,0 0 16,0 0 1,0 0 30,-28 0-31</inkml:trace>
    </iact:actionData>
  </iact:action>
  <iact:action type="add" startTime="156661">
    <iact:property name="dataType"/>
    <iact:actionData xml:id="d46">
      <inkml:trace xmlns:inkml="http://www.w3.org/2003/InkML" xml:id="stk46" contextRef="#ctx0" brushRef="#br0">14114 3782 0,'0'56'71,"0"0"-63,0-28 0,0 28 1,0 0-2,0 0 1,0 0 0,0-28 1,0 1-1,0 27-1,0-28 1,0 0 1,0 28-2,0 0 3,0-28-4,0 0 4,0 28-4,0 0 3,0-28-1,0 0-1,0 0 2,0 28-2,0-28 10,28-28 94,-28-28-94,0 0-10,0 0 2,0-28-2,0 28 9,0 0-7,0 0 6,28 0-7,-28 0 8,28 0 8,-28 0-16,28 0 16,-28 0-7,28 0 6,0 28-6,-28-28-1,28 28 39,0 0 1,-28 28 72,0 0-112,0 0 8,-28 0-8,-28-28 16,28 0-8,0 0 1,0 28-10,28 0 121,0 0-104,0 0-24,28 0 8,0 0 17,-28 0-17,28 0 15,0 0-7</inkml:trace>
    </iact:actionData>
  </iact:action>
  <iact:action type="add" startTime="158468">
    <iact:property name="dataType"/>
    <iact:actionData xml:id="d47">
      <inkml:trace xmlns:inkml="http://www.w3.org/2003/InkML" xml:id="stk47" contextRef="#ctx0" brushRef="#br0">14674 4427 0,'0'-28'9,"0"0"31,0 0-25,-28 0 2,0 28 15,0 0-9,0 0-15,0 0 8,-28 0 1,28 28-1,0 0-1,28 0 9,-28 28-8,0-28 9,28 0 6,0 0-15,0 0 0,0 0 0,0 0 1,28 0-2,0-28 2,28 0 7,-28 0-9,0 0 9,0 0-15,0 0-2,-28-28 9,28 28 0,-28-28 1,28 28-1,-28-28 7,28 28 9,0 0-24,-28 28 168,0 0-167,0 0-2,0 0 2,0 0-2,0 0 1,0 0 0,0 0 1,0 0 8,0 0-1,0 0-10,0 0 11,0 0-10,0 0 9,0 0-7,0 0-2,0 0 9,0 0 0,0 0 8,-28-28 0,28 28-16,-28-28 16,0 0-7,0 0-10,0 0 1,0 0 0,0 0 8,0 0-7,0 0-1,0 0 15,0 0 1,0 0-16</inkml:trace>
    </iact:actionData>
  </iact:action>
  <iact:action type="add" startTime="160636">
    <iact:property name="dataType"/>
    <iact:actionData xml:id="d48">
      <inkml:trace xmlns:inkml="http://www.w3.org/2003/InkML" xml:id="stk48" contextRef="#ctx0" brushRef="#br0">15598 3894 0,'-56'28'97,"56"0"-90,0 28 1,-28-28 0,0 28 0,28 0 0,-56-28 0,56 57 0,-28-85 1,0 56-2,28-28 1,-28 28 1,0 0-1,28-28-1,-56 84 2,28-84 8,28 28-10,-28-28 0,0 0 1,28 56 0,-28-56 0,28 0 0,-28 28 1,0-28 6,0 0-7,28 0 1,0 0-2,-28-28 2,28 56-2,-28-28 17</inkml:trace>
    </iact:actionData>
  </iact:action>
  <iact:action type="add" startTime="161573">
    <iact:property name="dataType"/>
    <iact:actionData xml:id="d49">
      <inkml:trace xmlns:inkml="http://www.w3.org/2003/InkML" xml:id="stk49" contextRef="#ctx0" brushRef="#br0">15430 4483 0,'0'-28'55,"28"28"-38,-28 56-10,0-28 10,28 28-10,-28-28 9,0 0-7,0 0-2,0 0 17,28 0-16,-28 0 16,0 0 32,28-28 57,-28-56-101,28 28-9,-28 0 5,0 0 8,28 0 0,-28 0-7,0 0-2,28 0 9,0 0-8,-28 0 8,28 28-7,-28-28-2,28 0 9,0 0 17,0 28 14,0 28 41,-28 0-72,0 28-7,0-28-2,0 0 1,28 28 0,-28-28 9,0 0-2,0 0 1,28 0-7,-28 0 14,0 0 25,28-28 56,-28-28-88,0-28-7,28 56-2,-28-28 1,28 0 0,-28 0 1,0 0 6,28 28-7,-28-56 8,28 56 8,-28-28 0,28 28 104,0 0-104,-28 28-7,28 28-10,-28-28 1,28-28 0,-28 28 0,0 28 0,0-28 8,0 0-7,28 0 6,-28 0-6,0 0 6,0 0-7</inkml:trace>
    </iact:actionData>
  </iact:action>
  <iact:action type="add" startTime="163517">
    <iact:property name="dataType"/>
    <iact:actionData xml:id="d50">
      <inkml:trace xmlns:inkml="http://www.w3.org/2003/InkML" xml:id="stk50" contextRef="#ctx0" brushRef="#br0">15962 4006 0,'28'0'87,"0"0"-70,0 0-1,0 0 0,0 0-9,0 0 17,0 0 0,0 0 56,-28 28 48,0 0-120,0 0 24,-28 0-16,28 0 0,-28-28 16,0 28-7,0-28 22,56 29 201,0-29-224,0 28 24,-28 0-16,28-28 16,-28 28 80,-28-28-48,0 0-64,0 0 0,0 0-8,0 28 8,0-28 8,0 0 1,0 0-10,28 28-7,-28-28 24,0 0 8</inkml:trace>
    </iact:actionData>
  </iact:action>
  <iact:action type="add" startTime="165973">
    <iact:property name="dataType"/>
    <iact:actionData xml:id="d51">
      <inkml:trace xmlns:inkml="http://www.w3.org/2003/InkML" xml:id="stk51" contextRef="#ctx0" brushRef="#br0">12154 4931 0,'28'0'112,"28"0"-97,-28 0 2,0 0-10,0 0 1,0 0 0,28 0 9,-28 0-1,0 0-9,0 28 1,0-28 1,0 0 6,0 0-6,0 0-2,0 0 1,0 0 8,0 0-8,0 0 0,0 0 8,0 0 0,0 0-7,0 28 6,0-28-7,0 0 0,0 0 9,0 0-2,0 0-7,0 0 0,28 0 9,-28 0 0,28 28-11,0-28 10,-28 0 0,0 0 0,0 0-8,0 28 0,0-28 0,0 0 0,0 0 0,0 0 1,0 0-2,0 0 1,0 0 8,28 28-8,0-28 0,-28 0 0,28 0 1,0 0-2,-28 0 3,0 0-4,28 0 2,0 0 8,-28 0-7,28 0-1,0 0-1,0 0 1,0 0 1,0 0-2,-28 0 1,56 0 0,-28 0 0,-28 0 0,0 0 0,28 0 0,-28 0 1,0 0-2,28 0 2,0 0-2,-28 0 2,0 0-2,0 0 2,28 0-2,0 0 3,0 0-4,-28 0 2,28 0 0,0 0 0,0 0 0,0 0 1,0 0-1,-28 0-1,28 0 2,-28 0-2,28 0 9,0 28-8,-28-28 0,0 0 0,28 0 0,28 0 1,0 0-2,0 0 2,0 0-2,0 0 2,0 0-2,0 0 3,0 0-4,0 0 2,-28 0 0,-28 0 0,0 0 0,1 0 1,-1 0-2,0 0 9,0 0 0,0 0 1,0 0-10,0 0 9</inkml:trace>
    </iact:actionData>
  </iact:action>
  <iact:action type="add" startTime="208285">
    <iact:property name="dataType"/>
    <iact:actionData xml:id="d52">
      <inkml:trace xmlns:inkml="http://www.w3.org/2003/InkML" xml:id="stk52" contextRef="#ctx0" brushRef="#br0">5293 8993 0,'56'0'39,"-28"0"-31,0 0 0,28 0 0,0 0 0,-28 0 0,0 0 1,56 0-2,-56 0 1,0 0 0,28 0 1,-28 0-2,56 0 1,-56 0 0,28 0 0,-28 0 0,28 0 0,0 0 0,-28 0 0,0 0 0,28 0 0,-28 0 1,0 0-1,0 0-1,56 0 3,-56 0-4,28 0 2,0 0 8,-28 0-8,0 0 0,28 0 1,0 0 6,-28 0-7,28 0 0,0 0 0,-28 0 1,0 0-2,28 0 2,0 0-2,-28 0 9,28 0-7,-28 0-2,0 28 2,28-28-1,-28 0 0,0 0-1,28 0 3,-28 0-3,0 0 1,28 28-1,-28-28 1,0 0 8,0 0-7,0 0-2,0 0 2,28 28-2,-28-28 1,28 0 1,-28 28-1,28-28 7,0 0 1,-28 0 0,28 0-8,-28 0 1,0 28-2,28-28 1,-28 0 0,0 0 0,0 0 1,0 0-2,0 0 9,0 0-7,0 0-2,28 0 9,-28 0 0,28 0 0,-28 0-8,0 0 0,0 0 0,0 0 0,0 0 0,0 0 0,28 0 0,-28 0 0,0 0 1,28 0-2,-28 0 2,0 0-2,0 0 1,28 0 0,-28 0 0,0 0 1,0 0-2,28 0 2,0 0 6,-28 0-7,0 0 1,28 0-2,-28 0 1,0-28 0,28 28 1,-28 0-2,0-28 2,28 28-2,0 0 2,-28 0-2,0 0 2,28 0-1,28-28 1,0 28-3,0-28 2,0 28 0,0 0 0,-28 0 1,29 0-2,-29 0 1,-28 0 0,28 0 1,0 0-2,-28 0 1,0 0 0,0 0 0,28 0 0,-28-28 1,0 28-2,28 0 2,-28-28-2,0 28 1,28 0 0,-28-28 1,28 28-2,-28 0 2,28 0-2,0 0 1,0 0 0,-28 0 0,0 0 1,56 0-2,-56 0 2,28 0-2,0 0 2,0 0-1,0 0 0,28 0-1,0 0 2,-28 0-2,0 0 2,0 0-2,-28 0 1,28 0 0,0 0 0,-28 0 1,0 0-2,28 0 1,-28 0 1,0 0 6,0 0-7,0 0 8,0 0-8,0 0 8,0 0-7,0 0 6,0 0 2,28 0-1,-28 0-1,0 0-7,0 0 1,0 0-2,0 0 2,0 0-2,0 0 2,0 0-2,0 0 2,0 0-2,0 0 9,0 0 0,0 0-8,0 0 1,0 0 6,0 0 1,0 0 0,0 0 8,0 0-8,0 0-7,0 0 14,0 0 3,0 0 4,0 0-22,0 0 32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4T13:11:48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7258">
    <iact:property name="dataType"/>
    <iact:actionData xml:id="d0">
      <inkml:trace xmlns:inkml="http://www.w3.org/2003/InkML" xml:id="stk0" contextRef="#ctx0" brushRef="#br0">19547 17425 0,'28'0'112,"0"28"-104,0-28 7,-28 28-6,28 1-2,0-29 9,0 28-7,0-28 7,28 28 0,-28 0-8,0-28 0,28 28-1,0-28 2,0 28-2,-28-28 3,0 28-4,28-28 4,0 0-4,0 28 2,28-28 0,0 0 1,28 0-2,-28 28 2,0-28-2,0 28 1,-28 0 1,28-28-2,0 0 2,0 0-2,-28 28 2,0-28-2,0 0 1,0 0 0,-28 0 1,0 0-1,28 0 0,0 0-1,-28 0 2,0 0-2,56 0 3,-28 0-3,28 0 2,-28 0-3,0 0 2,0 0 0,-28 0 1,28 0-1,-28 0-1,56 0 2,0 0-2,-28-28 2,56 0-2,-56 28 2,28-28-2,0 28 2,-28 0-2,28-28 2,-27 0-2,-1 28 2,28-28 0,-56 28-1,56-28-2,-28 0 3,-28 28-2,28-28 3,28 0-3,-28 0 2,0 28-3,0-57 2,0 57 0,0-28 1,0-28-1,0 56-1,0-56 1,28 28 0,0-28 1,-28 28-2,28-28 2,-28 0-2,56 28 2,-112 0-2,56 0 2,0-28-2,-28 56 2,28-56-2,-28 28 2,28 0-1,-28-28 7,0 56-7,28-28 0,-28 0 0,0 0 0,0-28 1,0 56-2,-28-28 1,56-28 1,-28 0 6,0 28-7,-28 0 1,28 0-1,-28-28 0,0 28-1,28 28 2,-28-56-2,0 28 2,28-28-2,-28 28 9,0-28-7,0 0 8,0 28-11,0-56 2,0 28 0,0 0 0,0 0 0,0 0 0,0 0 1,0 0-2,0-1 2,0 29-1,0 0 0,0-28-1,0 28 10,0-28-1,0 28-1,-28 0 2,0 0-9,28 0-1,-28 28 3,0-28-4,0 0 4,28 0-4,-28 0 2,0 28 0,-28-56 0,28 28 1,0 0-2,0 28 2,-28-28-2,0-28 2,0 56-2,28-28 2,-28 28-2,-28-28 2,28 28-2,0-28 1,0 0 0,-28 0 0,-28 0 0,56 0 1,0 28-2,0-28 2,-28 0-2,28 0 3,-28 0-4,0 0 4,0 28-4,-28-28 2,0-28 0,28 56 0,-28-28 2,28 28-4,-57-28 2,57 28 0,-28-28 1,28 28-1,0-28-1,0 28 1,-28 0 1,0-28-2,28 28 2,0 0-1,28 0 0,-56 0-1,28 0 2,-28 0-1,28 0 1,-56 0-3,56 28 4,-28-28-3,28 28 0,-28 0 2,28 0-2,-28 0 2,56 0-2,-56 0 2,56 0-2,0 0 2,-28-28-2,28 56 2,28-28-2,-28 0 2,-28 28-2,56-56 1,-28 84 0,0-84 1,56 28-2,-28 0 2,-28 0-1,0 28 7,28-28-5,-28 28-4,28-28 2,0 0 0,0 28 0,0-28 0,0 28 8,0 0 1,0-28-9,28 0 7,0 0-7,-28 28 0,0-28 1,28 0-1,0 0 0,-28-28-1,28 57 1,0-29 0,-28 28 1,0 0-2,28 0 3,-28-28-4,28 0 4,0 28-4,-28-28 11,28 28-10,0 0 9,0-28-8,-28 0 0,28 0 1,0 28-1,-28-28-1,28 0 2,0 0-2,0 0 1,0 0 2,0 0-4,0 0 2,0 28 0,0-28 1,0 28 8,0-28-11,0 28 10,0-28-7,0 0-1,0 0-1,0 28 1,0-28 0,0 0 1,0 28-2,0-28 1,0 0 1,0 0-2,0 28 1,0 0 8,0-28-7,0 28 7,28-28-9,0 0 2,0 28-2,0-28 3,0 0-3,0 28 2,28 0 7,-28-28-2,0 1 2,0-29-8,0 28 8,0 0 0,0-28 1,0 0-9,0 0 0,0 0 15,0 0-15,0 0 1,0 0 7,0 0 10,0 0-21,0 0 12,0 0 31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D2026-0859-4913-9377-3DA08F595AD2}" type="datetimeFigureOut">
              <a:rPr lang="en-US" smtClean="0"/>
              <a:t>1/4/2021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32D9-63A9-423F-8B77-368638260D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0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6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06" y="764704"/>
            <a:ext cx="8964488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06" y="2420888"/>
            <a:ext cx="89644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4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8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60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8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07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92079"/>
            <a:ext cx="8229600" cy="150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425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lang="en-US" sz="4425"/>
              <a:t>Click to edit Master title style</a:t>
            </a:r>
            <a:endParaRPr sz="4425"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240506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481013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722709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963215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lang="en-US" sz="2250"/>
              <a:t>Click to edit Master text styles</a:t>
            </a:r>
          </a:p>
          <a:p>
            <a:pPr lvl="1">
              <a:defRPr sz="1800"/>
            </a:pPr>
            <a:r>
              <a:rPr lang="en-US" sz="2250"/>
              <a:t>Second level</a:t>
            </a:r>
          </a:p>
          <a:p>
            <a:pPr lvl="2">
              <a:defRPr sz="1800"/>
            </a:pPr>
            <a:r>
              <a:rPr lang="en-US" sz="2250"/>
              <a:t>Third level</a:t>
            </a:r>
          </a:p>
          <a:p>
            <a:pPr lvl="3">
              <a:defRPr sz="1800"/>
            </a:pPr>
            <a:r>
              <a:rPr lang="en-US" sz="2250"/>
              <a:t>Fourth level</a:t>
            </a:r>
          </a:p>
          <a:p>
            <a:pPr lvl="4">
              <a:defRPr sz="1800"/>
            </a:pPr>
            <a:r>
              <a:rPr lang="en-US" sz="2250"/>
              <a:t>Fifth level</a:t>
            </a:r>
            <a:endParaRPr sz="2250"/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6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CA010-86EB-44D4-ABD1-7DDA3450C776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B7B19-834A-4012-B99E-87C1E428AF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572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8AECE-2AB2-4643-83F3-B672D726810A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AAF8-164B-4BDF-A4D0-8EBC8FC39B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076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EB670-8334-4510-B966-6F53A537BACA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1B973-7E80-4206-B6BE-C6A01314AC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6095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C8969-0D05-4DE2-9AEA-9EC9A64F7D61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9E67-B57C-400F-8099-1B41405CA7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9862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B3038-A7C6-422F-8449-DC94A3183B72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7E5C-32AD-4685-B019-70715440D5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998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E8EB4-150F-4EA3-91E3-2A99420135A4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35D9-5D01-406F-B2ED-D9467D97EB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3475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04777-2A45-4D35-A68D-6F480DEDB783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F4C00-2D30-44B8-A8C3-147C77533C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94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BBC1D-E4A4-47D5-9517-4546C997AD94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9C8DB-4B14-42F2-82FD-BDB23C008F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317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F6095-00D0-482C-AED4-44740F5AB59A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FF329-B174-4BC4-86EA-1115CDE6F8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660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87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8EB1-6C19-42E7-82E5-CD78D93AF8BD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7337-00D8-4BE6-820B-E9BC4A2045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408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C96EB-B6BF-4D86-81C4-4A0ADBBA0477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71865-FED3-4FF7-AEA9-CB0C7662D3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1899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591A8-61FB-4104-AF82-56AC13B9ECBD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D8CA0-323E-494B-9F5E-7BB2BCE969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3350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629FB-6CD0-42F7-9D90-125C1906986E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BAE5-C677-48AD-A34A-43D2D11B20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737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97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6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6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6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5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38" y="774701"/>
            <a:ext cx="9116061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29" y="2996952"/>
            <a:ext cx="912657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7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Lat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News Gothic M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News Gothic M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News Gothic M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13" y="16872"/>
            <a:ext cx="1029761" cy="1020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" y="16872"/>
            <a:ext cx="2530113" cy="831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61058"/>
            <a:ext cx="9144000" cy="2264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better hope – brighter</a:t>
            </a:r>
            <a:r>
              <a:rPr lang="en-GB" sz="900" baseline="0" dirty="0">
                <a:latin typeface="Arial" panose="020B0604020202020204" pitchFamily="34" charset="0"/>
                <a:cs typeface="Arial" panose="020B0604020202020204" pitchFamily="34" charset="0"/>
              </a:rPr>
              <a:t> future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4874147-226E-437E-B511-52C096BBAD35}" type="datetime1">
              <a:rPr lang="en-GB"/>
              <a:pPr>
                <a:defRPr/>
              </a:pPr>
              <a:t>04/01/2021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0835935-9C65-4909-9C65-B279E07D5C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346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6.wmf"/><Relationship Id="rId4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.xm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microsoft.com/office/2011/relationships/inkAction" Target="../ink/inkAction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6.wmf"/><Relationship Id="rId4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GB" dirty="0"/>
              <a:t>3.1 Changes of State and the Particle Model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0E8EB4-150F-4EA3-91E3-2A99420135A4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5012B11-E0AB-4A89-B109-D90EC8F57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9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5"/>
    </mc:Choice>
    <mc:Fallback>
      <p:transition spd="slow" advTm="1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7"/>
          <p:cNvSpPr>
            <a:spLocks noChangeArrowheads="1"/>
          </p:cNvSpPr>
          <p:nvPr/>
        </p:nvSpPr>
        <p:spPr bwMode="auto">
          <a:xfrm>
            <a:off x="2457450" y="1854200"/>
            <a:ext cx="4184650" cy="4140200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Melting Ice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25E8A4-0924-43F0-989C-95AF8B1B5B09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4341" name="Picture 4" descr="BEAK_L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1989138"/>
            <a:ext cx="350996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671888" y="40592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211638" y="40592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752975" y="4059238"/>
            <a:ext cx="539750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4752975" y="4598988"/>
            <a:ext cx="539750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71888" y="459898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211638" y="459898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211638" y="5138738"/>
            <a:ext cx="539750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671888" y="51387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751388" y="51387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71438" y="838200"/>
            <a:ext cx="900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Ice turning into water and then a gas: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E508BD-6EDB-49C2-B1FF-3D9D68755B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13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00"/>
    </mc:Choice>
    <mc:Fallback>
      <p:transition spd="slow" advTm="3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076 -0.00116 0.00955 -0.00139 0.02413 0.00116 C 0.02569 0.00139 0.02708 0.00255 0.02847 0.00301 C 0.03403 0.00926 0.03246 0.00625 0.03455 0.01065 C 0.03472 0.01366 0.03472 0.01667 0.03507 0.01944 C 0.03524 0.02037 0.03576 0.0213 0.03611 0.02199 C 0.0368 0.02384 0.0375 0.025 0.03889 0.02593 C 0.03958 0.02639 0.04045 0.02639 0.04132 0.02639 L 0.04687 0.02778 C 0.05521 0.02755 0.06562 0.02824 0.07448 0.02593 C 0.07604 0.02546 0.0776 0.02454 0.07917 0.02384 C 0.08021 0.02338 0.08594 0.02083 0.08715 0.02014 C 0.08854 0.01921 0.08958 0.01782 0.09097 0.0169 C 0.0941 0.01481 0.09618 0.01481 0.09948 0.01389 C 0.10365 0.01458 0.10781 0.01505 0.1118 0.01644 C 0.11875 0.01852 0.13281 0.03079 0.13594 0.03333 C 0.13976 0.03657 0.14375 0.03935 0.1474 0.04282 C 0.14861 0.04421 0.15 0.04514 0.15121 0.04676 C 0.15451 0.05116 0.15399 0.05231 0.15694 0.05671 C 0.15937 0.06088 0.16024 0.0625 0.16354 0.06574 C 0.16649 0.06852 0.16684 0.06806 0.17014 0.06944 C 0.17101 0.06991 0.17205 0.07037 0.17292 0.07083 C 0.17465 0.0713 0.17865 0.07176 0.18003 0.07199 C 0.18073 0.07245 0.18507 0.07454 0.18576 0.07569 C 0.18646 0.07685 0.18646 0.07824 0.18663 0.07963 C 0.18663 0.08519 0.18646 0.09097 0.18628 0.09676 C 0.18611 0.10046 0.18576 0.10417 0.18576 0.1081 C 0.18576 0.11157 0.18611 0.11481 0.18663 0.11806 C 0.1868 0.11898 0.18698 0.11991 0.18715 0.1206 C 0.1875 0.12153 0.18785 0.12245 0.18819 0.12315 C 0.18802 0.12523 0.18785 0.12755 0.18767 0.12963 C 0.18733 0.13241 0.18715 0.13519 0.18628 0.13773 C 0.1849 0.14144 0.18281 0.14491 0.18055 0.14792 C 0.17934 0.14954 0.17708 0.15185 0.17535 0.15301 C 0.17483 0.15324 0.17413 0.15324 0.17344 0.15347 C 0.17257 0.15394 0.17066 0.15486 0.17066 0.15486 C 0.16007 0.15093 0.18003 0.1588 0.15833 0.14606 C 0.15503 0.14398 0.15226 0.14213 0.14878 0.14097 C 0.14549 0.13958 0.14132 0.13912 0.13785 0.13912 L 0.07812 0.13773 C 0.06788 0.13681 0.06493 0.13634 0.05208 0.13773 C 0.05035 0.13796 0.04479 0.14097 0.04305 0.14213 C 0.04184 0.14329 0.04062 0.14491 0.03941 0.14606 C 0.03837 0.14676 0.03715 0.14722 0.03611 0.14792 C 0.03229 0.15046 0.0316 0.15116 0.02899 0.15347 C 0.02865 0.15417 0.02847 0.15556 0.02795 0.15556 C 0.01944 0.15509 0.01719 0.15231 0.00955 0.14907 C -0.00295 0.14398 0.01076 0.15093 -0.00243 0.14468 C -0.00799 0.14213 -0.00556 0.14329 -0.00938 0.14028 C -0.01007 0.13981 -0.01076 0.13958 -0.01129 0.13912 C -0.01181 0.13866 -0.01198 0.13796 -0.01233 0.13773 C -0.01441 0.13611 -0.01476 0.13681 -0.01701 0.13588 C -0.01806 0.13542 -0.01892 0.13495 -0.01997 0.13449 C -0.02257 0.1338 -0.02726 0.13356 -0.02934 0.13333 C -0.03056 0.13287 -0.03195 0.13264 -0.03316 0.13218 C -0.03507 0.13125 -0.03698 0.13032 -0.03889 0.12963 C -0.04063 0.12894 -0.04427 0.12801 -0.04635 0.12755 C -0.0474 0.12731 -0.04948 0.12639 -0.05017 0.12569 C -0.05156 0.12454 -0.05278 0.12315 -0.05399 0.12199 C -0.05486 0.12106 -0.0559 0.12037 -0.05677 0.11944 C -0.05816 0.11806 -0.05972 0.11528 -0.06059 0.11366 C -0.06129 0.11273 -0.06337 0.10833 -0.06389 0.10671 C -0.06441 0.10579 -0.06458 0.10463 -0.06493 0.1037 C -0.06424 0.10162 -0.06406 0.09954 -0.06302 0.09792 C -0.06233 0.09676 -0.06111 0.09653 -0.06024 0.09606 C -0.05938 0.0956 -0.05851 0.0956 -0.05781 0.09537 C -0.05712 0.09514 -0.0566 0.09491 -0.0559 0.09468 C -0.05 0.09329 -0.05556 0.09491 -0.05122 0.09352 C -0.04826 0.08773 -0.05278 0.09676 -0.04879 0.08843 C -0.04826 0.08727 -0.0467 0.0838 -0.04549 0.08264 C -0.04445 0.08194 -0.04323 0.08125 -0.04219 0.08079 C -0.03611 0.07847 -0.03472 0.07894 -0.02847 0.07824 C -0.02274 0.0794 -0.02135 0.07894 -0.01649 0.08264 C -0.01389 0.08495 -0.0099 0.09005 -0.00799 0.09352 C -0.00642 0.09676 -0.00504 0.10185 -0.00417 0.10556 C -0.00382 0.10741 -0.00365 0.10926 -0.0033 0.11111 C -0.00139 0.11991 -0.00191 0.1169 0.00052 0.12384 C 0.00121 0.12569 0.00156 0.12778 0.00243 0.12963 C 0.00382 0.13218 0.00486 0.13588 0.00712 0.13704 L 0.01701 0.14282 C 0.02274 0.14236 0.02847 0.14259 0.0342 0.14167 C 0.03802 0.14074 0.04167 0.13866 0.04549 0.13704 C 0.04878 0.13565 0.06233 0.12986 0.06545 0.12755 C 0.07205 0.12315 0.08003 0.11389 0.08385 0.10625 L 0.0868 0.10046 C 0.09288 0.10139 0.09913 0.10139 0.10521 0.10301 C 0.11233 0.10486 0.1191 0.10833 0.12604 0.11111 C 0.12917 0.1125 0.13542 0.11505 0.13889 0.1169 C 0.14149 0.11829 0.14323 0.11968 0.14549 0.12199 C 0.1474 0.12384 0.14913 0.12616 0.15121 0.12755 C 0.1533 0.1294 0.16024 0.13171 0.1625 0.13218 C 0.16719 0.13287 0.17621 0.13333 0.17621 0.13333 C 0.18038 0.13218 0.18559 0.13125 0.18906 0.12755 C 0.19062 0.12616 0.19167 0.12384 0.19288 0.12199 C 0.1934 0.11806 0.1941 0.11574 0.19288 0.11111 C 0.19253 0.10972 0.19132 0.10856 0.19045 0.10741 C 0.18958 0.10625 0.18628 0.10301 0.18524 0.10231 C 0.18472 0.10185 0.18403 0.10185 0.18333 0.10162 C 0.18003 0.10093 0.1776 0.10093 0.17396 0.10046 C 0.17135 0.10116 0.16875 0.10116 0.16632 0.10231 C 0.16198 0.1044 0.15469 0.10972 0.15121 0.11366 C 0.14132 0.12477 0.14271 0.12245 0.13889 0.13148 C 0.13871 0.13218 0.13854 0.1331 0.13837 0.13403 C 0.13819 0.13542 0.13819 0.13704 0.13785 0.13843 C 0.13767 0.13912 0.13733 0.13981 0.13698 0.14028 C 0.13281 0.14514 0.13229 0.14444 0.12656 0.14722 L 0.1033 0.14653 C 0.09305 0.14537 0.08976 0.14259 0.08108 0.13773 C 0.07674 0.13148 0.07691 0.13333 0.07587 0.12454 C 0.07552 0.12153 0.07552 0.11852 0.07535 0.11574 C 0.07517 0.11366 0.075 0.11181 0.07483 0.10995 C 0.07448 0.10602 0.07483 0.10648 0.07292 0.1037 C 0.07257 0.10301 0.07222 0.10208 0.07153 0.10162 C 0.07031 0.10093 0.0691 0.10046 0.06771 0.09977 C 0.06233 0.10069 0.05694 0.10069 0.05174 0.10231 C 0.04861 0.10347 0.04583 0.10602 0.04305 0.1081 C 0.0375 0.11227 0.03212 0.1169 0.02656 0.1213 L 0.01944 0.12708 C 0.0158 0.13009 0.01007 0.13542 0.00625 0.13704 C 0.0026 0.13866 0.00434 0.13819 0.00104 0.13912 C -0.00278 0.13866 -0.0066 0.13843 -0.01042 0.13773 C -0.01267 0.13727 -0.01476 0.13611 -0.01701 0.13588 L -0.02517 0.13657 C -0.02517 0.1375 -0.02535 0.13866 -0.02552 0.13958 C -0.02587 0.1419 -0.02656 0.14444 -0.02691 0.14653 C -0.02708 0.14861 -0.02691 0.15046 -0.02743 0.15231 C -0.0276 0.15301 -0.02847 0.15324 -0.02882 0.15301 C -0.03247 0.15046 -0.03576 0.14676 -0.03924 0.14398 C -0.04479 0.14005 -0.04826 0.13796 -0.05347 0.13333 C -0.05486 0.13218 -0.05608 0.13102 -0.05729 0.12963 C -0.05955 0.12685 -0.06024 0.12546 -0.06198 0.12269 L -0.06302 0.11875 L -0.06354 0.1169 C -0.0632 0.11227 -0.0632 0.10764 -0.0625 0.10301 C -0.06233 0.10185 -0.06163 0.10069 -0.06111 0.09977 C -0.06024 0.09838 -0.05938 0.09676 -0.05833 0.09537 C -0.05729 0.09421 -0.05608 0.09375 -0.05504 0.09282 C -0.04913 0.08796 -0.05035 0.08935 -0.04792 0.08588 C -0.04879 0.07616 -0.04792 0.07801 -0.05017 0.0713 C -0.05104 0.06875 -0.05313 0.06389 -0.05313 0.06389 C -0.05295 0.06273 -0.05295 0.06157 -0.0526 0.06065 C -0.05156 0.05833 -0.04948 0.05833 -0.04792 0.0581 C -0.04653 0.05787 -0.04531 0.05764 -0.0441 0.05741 C -0.04219 0.05833 -0.04028 0.05903 -0.03837 0.05995 C -0.03299 0.06273 -0.02847 0.06551 -0.02361 0.07014 C -0.02031 0.07315 -0.01945 0.07523 -0.01701 0.07894 C -0.01667 0.08009 -0.01563 0.08426 -0.01563 0.08588 C -0.01597 0.09306 -0.01649 0.09375 -0.01754 0.09977 C -0.01858 0.10602 -0.0184 0.10556 -0.01892 0.11111 C -0.01823 0.11435 -0.01788 0.11782 -0.01649 0.1206 C -0.01563 0.12269 -0.01389 0.12361 -0.01233 0.12454 C -0.00868 0.12685 -0.0059 0.12662 -0.00191 0.12708 C 0.00121 0.12639 0.00451 0.12616 0.00764 0.12523 C 0.0151 0.12245 0.01979 0.11968 0.02552 0.11319 C 0.02795 0.11042 0.03108 0.10486 0.03264 0.10116 C 0.03333 0.09977 0.03368 0.09815 0.0342 0.09676 C 0.03455 0.09537 0.03507 0.09421 0.03559 0.09282 C 0.03576 0.09213 0.03594 0.0912 0.03646 0.09097 C 0.03767 0.09028 0.03906 0.09005 0.04028 0.08981 C 0.04288 0.09005 0.04549 0.09005 0.04792 0.09097 C 0.05312 0.09282 0.06146 0.09769 0.06632 0.10046 C 0.06753 0.10185 0.0691 0.10324 0.07014 0.10486 C 0.07292 0.10926 0.07292 0.11088 0.07396 0.11574 C 0.0743 0.12176 0.07187 0.13356 0.07674 0.13843 C 0.07795 0.13958 0.07917 0.14074 0.08055 0.14167 C 0.08212 0.14236 0.08368 0.14282 0.08524 0.14352 C 0.08785 0.14329 0.09045 0.14352 0.09288 0.14282 C 0.1 0.1412 0.10608 0.13727 0.11233 0.13264 C 0.11875 0.12801 0.1224 0.125 0.12656 0.11759 C 0.12899 0.11319 0.13021 0.10903 0.13177 0.10417 C 0.13194 0.10324 0.13194 0.10208 0.13229 0.10116 C 0.13246 0.09977 0.13299 0.09861 0.13316 0.09722 C 0.13333 0.09583 0.13299 0.09421 0.13368 0.09282 C 0.13455 0.09074 0.1375 0.09074 0.13889 0.09028 C 0.14271 0.09074 0.14653 0.09051 0.15017 0.09167 C 0.16076 0.09468 0.16458 0.09745 0.17292 0.1037 C 0.17743 0.10694 0.1809 0.10972 0.18385 0.11574 C 0.18455 0.11713 0.18646 0.12083 0.18715 0.12269 C 0.1875 0.12361 0.18785 0.12477 0.18819 0.12569 C 0.18854 0.12778 0.18871 0.1294 0.18906 0.13148 C 0.18924 0.13218 0.18941 0.13264 0.18958 0.13333 C 0.19028 0.13519 0.1908 0.13565 0.19184 0.13704 C 0.19288 0.13704 0.1941 0.1375 0.19479 0.13657 C 0.19583 0.13495 0.19601 0.13264 0.1967 0.13079 C 0.1974 0.1287 0.19826 0.12662 0.19896 0.12454 C 0.19913 0.12292 0.19983 0.12106 0.19948 0.11944 C 0.19913 0.11644 0.19826 0.11366 0.19722 0.11111 C 0.19601 0.10903 0.19444 0.10718 0.19288 0.10556 C 0.18976 0.10208 0.18802 0.10139 0.18437 0.09931 C 0.17934 0.09977 0.17413 0.09977 0.1691 0.10116 C 0.16632 0.10185 0.16371 0.1037 0.16111 0.10556 C 0.15347 0.11134 0.14705 0.1169 0.1408 0.12454 C 0.13733 0.12847 0.13646 0.13032 0.13368 0.13449 C 0.13333 0.13565 0.13316 0.13681 0.13264 0.13773 C 0.13229 0.13843 0.13177 0.13912 0.13125 0.13958 C 0.13055 0.14028 0.12865 0.1419 0.12795 0.14213 C 0.12639 0.14282 0.12483 0.14306 0.12326 0.14352 C 0.11319 0.14213 0.10295 0.14144 0.09288 0.13958 C 0.08472 0.13819 0.07986 0.13634 0.07396 0.12894 C 0.06944 0.12338 0.06875 0.11898 0.06632 0.11181 C 0.06597 0.1088 0.06562 0.10602 0.06545 0.10301 C 0.06528 0.10093 0.0651 0.09884 0.06493 0.09676 C 0.06476 0.0956 0.06476 0.09444 0.06441 0.09352 C 0.06319 0.09028 0.06128 0.08889 0.05885 0.08773 C 0.05746 0.08727 0.0559 0.08704 0.05451 0.08657 C 0.04826 0.08704 0.04184 0.08657 0.03559 0.08773 C 0.03299 0.08819 0.03073 0.09028 0.02847 0.09167 C 0.02413 0.09421 0.02118 0.09676 0.01805 0.10162 C 0.01597 0.10486 0.01458 0.10995 0.01337 0.11366 C 0.01267 0.12106 0.01233 0.12106 0.01371 0.13009 C 0.01424 0.13333 0.01615 0.13611 0.01701 0.13912 C 0.01788 0.14144 0.01805 0.14352 0.01858 0.14606 C 0.01823 0.14884 0.01823 0.15162 0.01753 0.15417 C 0.01719 0.15556 0.01649 0.15648 0.01562 0.15741 C 0.01406 0.15903 0.01146 0.15972 0.00955 0.16065 C 0.00503 0.16042 0.00069 0.16065 -0.00382 0.15995 C -0.00625 0.15949 -0.00868 0.15856 -0.01094 0.15741 C -0.01563 0.15486 -0.01997 0.15139 -0.02361 0.14653 C -0.02639 0.14329 -0.02778 0.13981 -0.02934 0.13519 C -0.03004 0.1331 -0.03125 0.12894 -0.03125 0.12894 C -0.04688 0.13264 -0.02691 0.12731 -0.0408 0.13264 C -0.04149 0.13287 -0.04913 0.13403 -0.04931 0.13403 C -0.05156 0.13356 -0.05417 0.13356 -0.05642 0.13264 C -0.05729 0.13241 -0.05799 0.13125 -0.05868 0.13009 C -0.06076 0.12708 -0.06146 0.12384 -0.0625 0.12014 C -0.06267 0.11759 -0.06302 0.11505 -0.06302 0.1125 C -0.06285 0.10394 -0.06198 0.08657 -0.06198 0.08657 C -0.06233 0.08495 -0.06267 0.0831 -0.06302 0.08148 C -0.0632 0.08032 -0.0632 0.07894 -0.06354 0.07778 C -0.06406 0.07384 -0.06545 0.06921 -0.06632 0.06574 C -0.06684 0.06343 -0.06719 0.06111 -0.06771 0.0588 C -0.06823 0.0537 -0.06875 0.04931 -0.06771 0.04421 C -0.06754 0.04352 -0.06719 0.04537 -0.06684 0.04606 C -0.0658 0.04769 -0.06493 0.04954 -0.06389 0.05116 C -0.06181 0.0544 -0.05972 0.05787 -0.05729 0.06065 C -0.04844 0.0706 -0.05 0.06736 -0.0408 0.07269 C -0.03733 0.07454 -0.03073 0.07894 -0.03073 0.07894 C -0.03021 0.08009 -0.0283 0.08333 -0.02795 0.08472 C -0.0276 0.08657 -0.0276 0.08843 -0.02743 0.09028 C -0.02691 0.09583 -0.02517 0.10972 -0.02465 0.11111 C -0.02361 0.11412 -0.0158 0.11435 -0.01476 0.11435 C -0.00816 0.11389 -0.00174 0.11435 0.00469 0.11319 C 0.01007 0.11204 0.02292 0.10625 0.02795 0.10301 C 0.0316 0.10046 0.0342 0.09653 0.03698 0.09282 C 0.03767 0.09074 0.03906 0.08681 0.04028 0.08472 C 0.04097 0.08333 0.04167 0.08171 0.04271 0.08079 C 0.04375 0.07986 0.04514 0.0794 0.04653 0.07894 C 0.04844 0.07847 0.05052 0.07847 0.0526 0.07824 C 0.05503 0.0787 0.05746 0.07847 0.05972 0.07963 C 0.06805 0.08333 0.06979 0.08704 0.07587 0.09537 C 0.08073 0.10231 0.08646 0.11088 0.09045 0.11875 C 0.09184 0.1213 0.09271 0.12384 0.09392 0.12639 C 0.09444 0.13125 0.09479 0.13079 0.0934 0.13657 C 0.09305 0.13796 0.09236 0.13889 0.09201 0.14028 C 0.09149 0.14167 0.09132 0.14329 0.09097 0.14468 C 0.09097 0.14468 0.08976 0.14792 0.08958 0.14861 L 0.08958 0.14861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51 -0.00023 -0.0092 -0.00023 -0.01371 -0.0007 C -0.01545 -0.00093 -0.01719 -0.00185 -0.01892 -0.00185 C -0.02361 -0.00232 -0.02847 -0.00232 -0.03316 -0.00255 C -0.03437 -0.00278 -0.03559 -0.00301 -0.03698 -0.00324 C -0.04132 -0.00347 -0.04583 -0.00324 -0.05017 -0.00394 C -0.05382 -0.0044 -0.06024 -0.00833 -0.06354 -0.00949 C -0.06892 -0.01158 -0.07101 -0.01204 -0.07535 -0.0132 C -0.07569 -0.01227 -0.07604 -0.01134 -0.07621 -0.01019 C -0.07656 -0.0088 -0.07674 -0.00718 -0.07726 -0.00579 C -0.07778 -0.00417 -0.07847 -0.00278 -0.07917 -0.00139 C -0.08021 0.00069 -0.08212 0.00347 -0.08333 0.00509 C -0.08403 0.00579 -0.08472 0.00625 -0.08524 0.00694 C -0.08576 0.00741 -0.08611 0.00833 -0.08663 0.0088 C -0.08715 0.00926 -0.08767 0.00926 -0.08819 0.00949 C -0.08871 0.00972 -0.08941 0.01042 -0.0901 0.01065 C -0.09149 0.01134 -0.09479 0.01273 -0.09618 0.01319 C -0.09809 0.01389 -0.10191 0.01505 -0.10191 0.01505 C -0.10278 0.01643 -0.10469 0.01852 -0.10521 0.02014 C -0.10573 0.02153 -0.10573 0.02315 -0.10608 0.02454 C -0.10642 0.02523 -0.10677 0.02592 -0.10712 0.02639 C -0.10764 0.0287 -0.10868 0.03241 -0.10903 0.03472 C -0.1092 0.03611 -0.10937 0.03773 -0.10937 0.03912 C -0.10729 0.04977 -0.10868 0.04954 -0.1033 0.05625 C -0.10121 0.0588 -0.09983 0.05926 -0.09757 0.06111 C -0.09687 0.0618 -0.09549 0.06319 -0.09479 0.06435 C -0.09375 0.0662 -0.09392 0.0662 -0.0934 0.06805 C -0.09427 0.07454 -0.09375 0.07361 -0.09566 0.07893 C -0.0967 0.08148 -0.09722 0.08426 -0.09861 0.08657 L -0.10139 0.09143 C -0.10191 0.09236 -0.10226 0.09329 -0.10278 0.09398 C -0.10347 0.09514 -0.10469 0.09722 -0.10469 0.09722 C -0.10694 0.10463 -0.10625 0.10139 -0.10712 0.10741 C -0.1066 0.10926 -0.10625 0.11111 -0.10573 0.11296 C -0.10365 0.11944 -0.10573 0.10972 -0.10417 0.11736 C -0.10451 0.11967 -0.10469 0.12222 -0.10521 0.1243 C -0.10556 0.12592 -0.10816 0.13009 -0.10903 0.13125 C -0.10868 0.13194 -0.10851 0.13287 -0.10799 0.1331 C -0.10556 0.13449 -0.09635 0.13773 -0.0934 0.13819 C -0.09062 0.13866 -0.08802 0.13866 -0.08524 0.13889 C -0.08229 0.13866 -0.07934 0.13889 -0.07621 0.13819 C -0.07153 0.1375 -0.06059 0.1338 -0.05642 0.13194 C -0.05608 0.13194 -0.04687 0.12662 -0.04496 0.125 C -0.03854 0.11944 -0.04566 0.12407 -0.03924 0.11921 C -0.03854 0.11875 -0.03611 0.11829 -0.03559 0.11805 C -0.03385 0.11875 -0.03194 0.11898 -0.03038 0.11991 C -0.02795 0.1213 -0.01979 0.12801 -0.0184 0.1294 C -0.01562 0.13264 -0.01042 0.14005 -0.01042 0.14005 C -0.01024 0.14074 -0.01024 0.14167 -0.0099 0.14213 C -0.00746 0.14537 -0.0066 0.14467 -0.0033 0.14514 C 0.00174 0.14444 0.00694 0.14421 0.01181 0.14259 C 0.01563 0.14167 0.0191 0.13935 0.02274 0.13773 C 0.02535 0.13657 0.02778 0.13542 0.03038 0.13449 C 0.03212 0.1338 0.03385 0.13333 0.03559 0.13264 C 0.03976 0.13055 0.03837 0.13032 0.04167 0.12824 C 0.0441 0.12662 0.04444 0.12685 0.04688 0.12616 C 0.06545 0.12824 0.05295 0.12616 0.06875 0.13009 C 0.07083 0.13055 0.07292 0.13102 0.07483 0.13125 C 0.07813 0.13171 0.08438 0.13264 0.08438 0.13264 C 0.08698 0.13241 0.08941 0.13264 0.09201 0.13194 C 0.09306 0.13171 0.09392 0.13055 0.09479 0.13009 C 0.09861 0.12778 0.09635 0.12986 0.10104 0.12569 C 0.10816 0.11898 0.1066 0.12176 0.10903 0.1169 C 0.1092 0.11574 0.10955 0.11458 0.10955 0.11366 C 0.10903 0.10926 0.10712 0.10579 0.10382 0.10417 C 0.09965 0.10208 0.09583 0.09838 0.09149 0.09792 C 0.08941 0.09768 0.08733 0.09745 0.08542 0.09722 C 0.08247 0.09676 0.08004 0.09606 0.07726 0.09537 C 0.07622 0.09467 0.075 0.09421 0.07396 0.09352 C 0.07274 0.09259 0.07014 0.09097 0.07014 0.09097 C 0.06979 0.08981 0.0691 0.08889 0.06927 0.08773 C 0.06944 0.0838 0.07188 0.08148 0.07396 0.07963 C 0.07517 0.07824 0.07639 0.07708 0.07778 0.07639 C 0.08108 0.07454 0.08767 0.07268 0.09097 0.07199 C 0.0941 0.0713 0.09705 0.07106 0.1 0.0706 C 0.10573 0.07014 0.11146 0.06991 0.11701 0.06944 C 0.12153 0.06342 0.12274 0.06273 0.12604 0.0537 L 0.12899 0.04606 C 0.12917 0.04421 0.13021 0.03819 0.12986 0.03727 C 0.12917 0.03495 0.1276 0.03356 0.12604 0.03217 C 0.12431 0.03055 0.11632 0.0287 0.11528 0.02847 C 0.10972 0.0287 0.09826 0.0287 0.09201 0.03032 C 0.08993 0.03079 0.08819 0.03194 0.08629 0.03287 C 0.08316 0.03634 0.0809 0.03866 0.07865 0.04352 C 0.07726 0.04676 0.07656 0.05023 0.07535 0.0537 C 0.07517 0.05486 0.0724 0.07315 0.07257 0.07639 C 0.07274 0.08102 0.07326 0.08588 0.07448 0.09028 C 0.07569 0.09514 0.0816 0.09977 0.08385 0.10231 C 0.08733 0.10602 0.09392 0.11366 0.09392 0.11366 C 0.09427 0.11458 0.09497 0.11528 0.09479 0.1162 C 0.0934 0.12569 0.09219 0.12778 0.08681 0.1331 C 0.08507 0.13495 0.08316 0.13657 0.08108 0.13773 C 0.07865 0.13889 0.07604 0.13889 0.07344 0.13958 C 0.0592 0.1368 0.05469 0.13935 0.04462 0.12824 C 0.03698 0.11991 0.03542 0.11389 0.02899 0.10486 C 0.02674 0.10162 0.02431 0.09884 0.02188 0.09606 C 0.01892 0.09259 0.01615 0.08866 0.01285 0.08588 C 0.01181 0.08495 0.01094 0.08403 0.0099 0.08333 C 0.00885 0.08264 0.0066 0.08194 0.00521 0.08148 C 0.00399 0.08171 0.0026 0.08148 0.00139 0.08194 C 0.00017 0.08264 -0.00087 0.08403 -0.00191 0.08518 C -0.01285 0.09676 -0.00937 0.09213 -0.01615 0.10301 C -0.01667 0.10555 -0.0184 0.11273 -0.0184 0.11551 C -0.0184 0.11875 -0.01806 0.12199 -0.01753 0.125 C -0.01701 0.12755 -0.01562 0.13264 -0.01562 0.13264 C -0.01632 0.13634 -0.01597 0.13727 -0.02083 0.13773 C -0.02951 0.13819 -0.03819 0.13727 -0.04687 0.13704 C -0.04965 0.13657 -0.05226 0.13634 -0.05503 0.13565 C -0.05764 0.13518 -0.06024 0.13449 -0.06302 0.1338 C -0.0651 0.13333 -0.06719 0.1331 -0.0691 0.13264 C -0.07656 0.12731 -0.07621 0.12824 -0.08333 0.11921 C -0.08733 0.11458 -0.08733 0.1125 -0.09097 0.10926 C -0.09219 0.1081 -0.09306 0.10787 -0.09427 0.10741 C -0.10208 0.11782 -0.09132 0.10347 -0.10087 0.11551 C -0.1033 0.11852 -0.1059 0.12292 -0.10903 0.125 C -0.11007 0.12592 -0.11146 0.12592 -0.11285 0.12616 C -0.11545 0.12546 -0.1184 0.12523 -0.12083 0.12384 C -0.12187 0.12315 -0.12222 0.1213 -0.12274 0.11991 C -0.12396 0.11667 -0.12778 0.10486 -0.12882 0.10046 C -0.13003 0.09583 -0.13056 0.09097 -0.13177 0.08657 L -0.13212 0.08449 C -0.13212 0.08264 -0.13212 0.08079 -0.13177 0.07893 C -0.13125 0.07685 -0.12986 0.07569 -0.12847 0.075 C -0.12483 0.07338 -0.12413 0.07361 -0.11996 0.07315 C -0.11302 0.07384 -0.10781 0.07384 -0.10087 0.07569 C -0.0974 0.07662 -0.09392 0.07801 -0.09045 0.07963 C -0.08628 0.08125 -0.08264 0.0831 -0.07951 0.08704 C -0.07691 0.09051 -0.07396 0.09699 -0.07205 0.10092 C -0.07101 0.10602 -0.07135 0.10555 -0.0691 0.11042 C -0.0684 0.11227 -0.06771 0.11412 -0.06684 0.11551 C -0.06562 0.11736 -0.06406 0.11921 -0.0625 0.1206 C -0.06076 0.12222 -0.05885 0.12407 -0.05677 0.125 C -0.05521 0.12569 -0.0533 0.12546 -0.05156 0.12569 C -0.04601 0.12384 -0.0401 0.12338 -0.03455 0.1206 C -0.02865 0.11759 -0.02361 0.11042 -0.02031 0.10347 C -0.01944 0.10162 -0.0191 0.0993 -0.0184 0.09722 C -0.02049 0.08472 -0.01944 0.08449 -0.02361 0.07569 C -0.02483 0.07338 -0.02743 0.06875 -0.02743 0.06875 C -0.02726 0.06782 -0.02743 0.06667 -0.02691 0.06574 C -0.02535 0.06204 -0.02326 0.06157 -0.02031 0.06065 C -0.01823 0.05972 -0.01597 0.05926 -0.01371 0.0588 C -0.00434 0.05949 0.00087 0.05694 0.00764 0.06319 C 0.00868 0.06412 0.00972 0.06551 0.01042 0.0669 C 0.01163 0.06898 0.01233 0.07153 0.01337 0.07384 C 0.01389 0.07893 0.01528 0.08819 0.01528 0.09282 C 0.01528 0.09954 0.01458 0.10625 0.01424 0.11296 C 0.01389 0.11829 0.01372 0.12014 0.01337 0.125 C 0.01354 0.12824 0.01319 0.13148 0.01372 0.13449 C 0.01458 0.13842 0.01615 0.14051 0.01858 0.14259 C 0.01962 0.14352 0.02066 0.14467 0.02188 0.14514 C 0.025 0.14653 0.03073 0.14676 0.03368 0.14722 C 0.04306 0.14421 0.04288 0.14444 0.05313 0.13958 C 0.0566 0.13773 0.06024 0.13611 0.06354 0.1338 C 0.06615 0.13217 0.06858 0.12963 0.07118 0.12755 C 0.07205 0.12477 0.07361 0.12222 0.07396 0.11921 C 0.075 0.1081 0.07413 0.10092 0.07066 0.09143 C 0.06979 0.08912 0.06823 0.08704 0.06736 0.08449 C 0.06667 0.0831 0.06649 0.08125 0.06597 0.07963 C 0.06563 0.0787 0.06528 0.07778 0.06493 0.07708 C 0.0651 0.07639 0.06493 0.07523 0.06545 0.075 C 0.06875 0.07477 0.07448 0.07963 0.07639 0.08148 C 0.08247 0.0868 0.08906 0.09143 0.09427 0.09838 C 0.09757 0.10278 0.10226 0.10856 0.10521 0.11366 C 0.1059 0.11481 0.10642 0.1162 0.10712 0.11736 C 0.10729 0.11875 0.10781 0.11991 0.10764 0.1213 C 0.10747 0.12361 0.10677 0.12592 0.10625 0.12824 C 0.10521 0.13125 0.10278 0.13565 0.10104 0.13773 C 0.09896 0.13981 0.0941 0.14282 0.09201 0.14398 C 0.09045 0.14467 0.08889 0.14537 0.08715 0.14583 C 0.08576 0.1463 0.08438 0.1463 0.08299 0.14653 C 0.08073 0.1463 0.07847 0.14676 0.07639 0.14583 C 0.07274 0.14421 0.06007 0.13241 0.05833 0.13079 C 0.04792 0.1206 0.04149 0.11481 0.03368 0.10347 C 0.03247 0.10185 0.03142 0.09977 0.03038 0.09792 C 0.02951 0.0963 0.02917 0.09444 0.02847 0.09282 C 0.0283 0.0919 0.02743 0.0838 0.02743 0.08333 C 0.02778 0.07893 0.02899 0.07454 0.02934 0.07014 L 0.02986 0.06574 C 0.02951 0.06481 0.02951 0.06342 0.02899 0.06319 C 0.02431 0.06065 0.01944 0.06227 0.01476 0.06319 C 0.00642 0.0669 -0.00191 0.07014 -0.0099 0.07454 C -0.0158 0.07755 -0.02135 0.08217 -0.02743 0.08403 C -0.03715 0.0868 -0.03316 0.08588 -0.03976 0.08704 C -0.04097 0.08773 -0.04201 0.08842 -0.04306 0.08889 C -0.04462 0.09005 -0.04618 0.09167 -0.04792 0.09213 C -0.04844 0.09236 -0.04913 0.09259 -0.04965 0.09282 C -0.05087 0.09329 -0.05191 0.09375 -0.05312 0.09398 C -0.05417 0.09444 -0.05521 0.09444 -0.05642 0.09467 C -0.06562 0.09305 -0.06736 0.09768 -0.06823 0.09028 C -0.0684 0.08866 -0.06858 0.0868 -0.06875 0.08518 C -0.06806 0.07731 -0.06962 0.08032 -0.06684 0.07755 C -0.06667 0.07755 -0.06649 0.07731 -0.06632 0.07708 L -0.06632 0.07708 " pathEditMode="relative" ptsTypes="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6 0.00047 0.00955 0 0.01563 0.00232 C 0.01754 0.00324 0.01945 0.0044 0.02136 0.00556 C 0.02518 0.0081 0.02899 0.01111 0.03229 0.01505 C 0.0349 0.01829 0.03837 0.02454 0.0408 0.02824 C 0.04132 0.03033 0.04219 0.03241 0.04271 0.03472 C 0.04358 0.03912 0.04306 0.04838 0.04271 0.05162 C 0.04236 0.05394 0.04115 0.05463 0.04028 0.05602 C 0.03924 0.05787 0.03924 0.0581 0.03889 0.05996 C 0.03924 0.06297 0.03906 0.06597 0.03976 0.06875 C 0.04011 0.07014 0.04149 0.0706 0.04219 0.07199 C 0.0441 0.07547 0.04549 0.0794 0.04688 0.08334 C 0.04722 0.08658 0.04879 0.09028 0.04792 0.09352 C 0.0474 0.09514 0.04705 0.09676 0.04636 0.09838 C 0.04445 0.10394 0.0434 0.10394 0.0408 0.10926 C 0.03872 0.1132 0.03698 0.11713 0.03507 0.1213 C 0.03368 0.12431 0.03229 0.12685 0.03125 0.1301 C 0.0309 0.13125 0.03056 0.13264 0.03038 0.1338 C 0.03021 0.13588 0.03038 0.1382 0.02986 0.14028 C 0.02969 0.14074 0.02899 0.14097 0.02847 0.14074 C 0.02309 0.13982 0.01806 0.1382 0.01285 0.13704 C 0.00452 0.1294 -0.00017 0.12616 -0.00712 0.11621 C -0.00833 0.11435 -0.00903 0.11204 -0.00989 0.10996 C -0.01024 0.10672 -0.01076 0.10301 -0.01094 0.09977 C -0.01111 0.09584 -0.01094 0.09167 -0.01146 0.08773 C -0.01146 0.08658 -0.01215 0.08542 -0.01285 0.08449 C -0.01597 0.07963 -0.01719 0.07801 -0.02135 0.0757 C -0.02292 0.075 -0.02448 0.07454 -0.02604 0.07385 C -0.02882 0.07454 -0.0316 0.07408 -0.0342 0.0757 C -0.03628 0.07709 -0.04097 0.08773 -0.04167 0.08959 C -0.04392 0.09584 -0.04548 0.10232 -0.04792 0.10857 C -0.04878 0.11111 -0.04982 0.11366 -0.05069 0.11621 C -0.05121 0.11783 -0.05139 0.11968 -0.05208 0.1213 C -0.05243 0.12199 -0.05312 0.12246 -0.05347 0.12315 C -0.05555 0.12639 -0.0533 0.12408 -0.0559 0.12639 C -0.05833 0.12547 -0.06076 0.125 -0.06302 0.12385 C -0.06857 0.12084 -0.0717 0.11829 -0.07587 0.11297 C -0.0776 0.11065 -0.07934 0.10787 -0.08055 0.10486 C -0.0809 0.10371 -0.0809 0.10232 -0.08194 0.10162 C -0.08281 0.10116 -0.08385 0.10116 -0.08472 0.10093 C -0.08646 0.10116 -0.08802 0.10093 -0.08958 0.10162 C -0.09236 0.10278 -0.09653 0.10648 -0.09861 0.10926 C -0.10087 0.11227 -0.10573 0.1206 -0.10903 0.12431 C -0.11007 0.12547 -0.11128 0.12639 -0.11232 0.12755 C -0.11267 0.12801 -0.11285 0.12847 -0.11319 0.12871 C -0.11389 0.12917 -0.11476 0.12917 -0.11562 0.1294 C -0.12153 0.12894 -0.12378 0.12917 -0.12986 0.12639 C -0.13264 0.125 -0.13507 0.12292 -0.13785 0.1213 C -0.14028 0.11991 -0.14271 0.11898 -0.14496 0.11736 C -0.14792 0.11551 -0.1493 0.11412 -0.15156 0.11181 C -0.15191 0.11111 -0.15226 0.11042 -0.1526 0.10996 C -0.15347 0.10857 -0.15451 0.10741 -0.15538 0.10602 C -0.15625 0.1051 -0.15712 0.10394 -0.15781 0.10301 C -0.15989 0.09954 -0.16094 0.09815 -0.1625 0.09398 C -0.16302 0.09283 -0.16319 0.09144 -0.16337 0.09028 C -0.16354 0.08773 -0.16389 0.08519 -0.16389 0.08264 C -0.16389 0.08172 -0.16371 0.08102 -0.16337 0.0801 C -0.16267 0.07824 -0.16042 0.07361 -0.15868 0.07199 C -0.15694 0.07037 -0.15521 0.06806 -0.15295 0.0676 L -0.14774 0.06621 C -0.14219 0.06667 -0.13646 0.06644 -0.13073 0.0676 C -0.12726 0.06806 -0.12378 0.07014 -0.12031 0.0713 C -0.11632 0.07269 -0.1125 0.07408 -0.10851 0.075 C -0.10104 0.07685 -0.09496 0.07709 -0.08767 0.07755 C -0.08542 0.07732 -0.08281 0.07871 -0.08107 0.07709 C -0.07969 0.0757 -0.08333 0.06621 -0.08333 0.06621 C -0.08628 0.05857 -0.08889 0.05347 -0.09531 0.04861 C -0.09757 0.04676 -0.09982 0.04445 -0.10226 0.04283 C -0.10486 0.04121 -0.10764 0.03959 -0.11042 0.03843 C -0.11719 0.03565 -0.12378 0.03218 -0.13073 0.03079 C -0.13403 0.03033 -0.13732 0.0294 -0.14062 0.02894 C -0.14566 0.02824 -0.15087 0.02755 -0.1559 0.02709 C -0.15746 0.02778 -0.1592 0.02778 -0.16059 0.02894 C -0.16128 0.0294 -0.16146 0.03056 -0.16163 0.03148 C -0.16285 0.04074 -0.16111 0.03681 -0.16302 0.04468 C -0.16493 0.05301 -0.16545 0.05278 -0.16823 0.06065 C -0.17257 0.07292 -0.17153 0.06968 -0.17378 0.07894 C -0.17396 0.08172 -0.17413 0.08426 -0.1743 0.08704 C -0.17448 0.0882 -0.17482 0.08912 -0.17482 0.09028 C -0.17482 0.09607 -0.17448 0.09676 -0.17344 0.10162 C -0.17274 0.11389 -0.17257 0.10949 -0.17378 0.12176 C -0.17396 0.12292 -0.17413 0.12408 -0.1743 0.125 C -0.17448 0.1257 -0.175 0.12616 -0.17535 0.12685 C -0.17778 0.13264 -0.17482 0.12662 -0.17726 0.13125 C -0.17726 0.13218 -0.17743 0.1331 -0.1776 0.1338 C -0.17778 0.13449 -0.17795 0.13519 -0.17812 0.13565 C -0.17847 0.13773 -0.17882 0.13959 -0.17899 0.14144 C -0.17882 0.14329 -0.17899 0.1456 -0.17812 0.14722 C -0.17691 0.14931 -0.175 0.15023 -0.17344 0.15162 C -0.16545 0.15741 -0.16441 0.1581 -0.15642 0.15972 C -0.15469 0.16019 -0.15295 0.16019 -0.15121 0.16042 C -0.14601 0.16019 -0.14097 0.16042 -0.13594 0.15972 C -0.13177 0.15926 -0.12778 0.15764 -0.12361 0.15718 L -0.11701 0.15672 C -0.10191 0.15324 -0.12083 0.15764 -0.10573 0.15347 C -0.10364 0.15301 -0.09496 0.15116 -0.0934 0.15093 C -0.08941 0.15047 -0.08142 0.14977 -0.08142 0.14977 C -0.07847 0.15 -0.07535 0.15 -0.07257 0.15093 C -0.0717 0.15116 -0.06423 0.15648 -0.06354 0.15718 C -0.0592 0.16111 -0.05399 0.16898 -0.0493 0.17107 C -0.04132 0.17477 -0.04548 0.17315 -0.03646 0.1757 C -0.02882 0.175 -0.02135 0.17477 -0.01371 0.17361 C -0.01163 0.17338 -0.00972 0.17199 -0.00764 0.17107 C -0.00625 0.1706 -0.00503 0.17037 -0.00382 0.16991 C -0.0026 0.16945 -0.00156 0.16898 -0.00052 0.16852 C 0.00313 0.16736 0.00538 0.1669 0.00903 0.16621 C 0.01215 0.16412 0.01372 0.1632 0.01702 0.16158 C 0.01997 0.16042 0.02292 0.15834 0.02604 0.15787 C 0.04097 0.15533 0.03108 0.15672 0.0559 0.15533 C 0.05712 0.15486 0.05851 0.15463 0.05972 0.15417 C 0.06146 0.15324 0.06458 0.15023 0.0658 0.14838 C 0.06719 0.1463 0.06823 0.14329 0.0691 0.14074 C 0.06997 0.13403 0.07049 0.13195 0.06823 0.12315 C 0.06702 0.11829 0.06441 0.11435 0.0625 0.10996 C 0.06163 0.10764 0.06094 0.10533 0.05972 0.10347 C 0.05816 0.10116 0.05677 0.09861 0.05486 0.09653 C 0.04913 0.08959 0.04479 0.08658 0.0375 0.08264 C 0.03368 0.08079 0.02986 0.07894 0.02604 0.07755 C 0.0224 0.07639 0.01875 0.07593 0.01511 0.075 L -0.00955 0.0757 C -0.01597 0.07662 -0.02465 0.08334 -0.03038 0.08704 C -0.03507 0.09398 -0.03732 0.0963 -0.0408 0.10417 C -0.04236 0.10787 -0.0434 0.11204 -0.04496 0.11551 C -0.04583 0.11713 -0.04653 0.11898 -0.04739 0.1206 C -0.04809 0.12199 -0.04896 0.12338 -0.04982 0.125 C -0.05052 0.12639 -0.05087 0.12801 -0.05156 0.1294 C -0.05364 0.13264 -0.05573 0.13588 -0.05781 0.13889 C -0.06215 0.1456 -0.06024 0.14283 -0.06545 0.14977 C -0.06562 0.15 -0.06597 0.1507 -0.06632 0.15093 C -0.06684 0.15139 -0.06736 0.15185 -0.06771 0.15209 C -0.06979 0.15417 -0.07066 0.15556 -0.07292 0.15718 C -0.07587 0.15949 -0.07691 0.15903 -0.08003 0.16111 C -0.08489 0.16412 -0.08021 0.16227 -0.08437 0.16366 C -0.08489 0.16412 -0.08559 0.16482 -0.08628 0.16551 C -0.08715 0.16667 -0.08732 0.16736 -0.08854 0.16806 C -0.08958 0.16852 -0.0908 0.16875 -0.09184 0.16922 C -0.09514 0.16875 -0.09826 0.16898 -0.10139 0.16806 C -0.10538 0.1669 -0.1118 0.16204 -0.1151 0.15926 C -0.11753 0.15695 -0.11996 0.15463 -0.12222 0.15209 C -0.1243 0.15 -0.12847 0.14514 -0.12847 0.14514 C -0.13003 0.14144 -0.13038 0.14121 -0.13177 0.13635 C -0.13212 0.13496 -0.13281 0.13125 -0.13316 0.1294 C -0.13298 0.12847 -0.13298 0.12732 -0.13264 0.12639 C -0.13212 0.12431 -0.13142 0.12246 -0.13073 0.1206 C -0.1283 0.11389 -0.12743 0.11227 -0.12361 0.10602 C -0.12239 0.10417 -0.12135 0.10209 -0.11979 0.10047 C -0.11805 0.09815 -0.11597 0.09676 -0.11423 0.09468 C -0.11042 0.09051 -0.10694 0.08635 -0.1033 0.08195 C -0.10121 0.07963 -0.09878 0.07778 -0.09705 0.075 C -0.08889 0.06135 -0.09722 0.07477 -0.09045 0.06505 C -0.08507 0.05718 -0.09062 0.06505 -0.08663 0.0581 C -0.08628 0.05741 -0.08576 0.05672 -0.08524 0.05602 C -0.08229 0.05741 -0.07899 0.05787 -0.07621 0.05996 C -0.07413 0.06158 -0.07274 0.06482 -0.07101 0.0676 C -0.0691 0.07084 -0.06684 0.07431 -0.06545 0.07824 C -0.06371 0.08241 -0.06267 0.08704 -0.06163 0.09144 C -0.06076 0.09514 -0.05972 0.10394 -0.0592 0.10787 C -0.05937 0.11181 -0.05955 0.11551 -0.05972 0.11945 C -0.05972 0.12084 -0.05989 0.12222 -0.06024 0.12385 C -0.06215 0.13264 -0.06667 0.14028 -0.07257 0.14514 C -0.07361 0.1463 -0.075 0.14699 -0.07621 0.14769 C -0.07917 0.14746 -0.08194 0.14792 -0.08472 0.14722 C -0.08646 0.14676 -0.08785 0.14537 -0.08906 0.14398 C -0.09444 0.13866 -0.09618 0.13472 -0.1 0.12685 C -0.10173 0.12338 -0.1033 0.11991 -0.10469 0.11621 C -0.10607 0.1125 -0.10851 0.10486 -0.10851 0.10486 C -0.10833 0.09885 -0.10868 0.09283 -0.10798 0.08704 C -0.10781 0.08565 -0.10694 0.08426 -0.10607 0.08334 C -0.10208 0.07824 -0.10087 0.07824 -0.09618 0.0757 C -0.09097 0.07616 -0.08576 0.07593 -0.08055 0.07709 C -0.07934 0.07732 -0.07847 0.07847 -0.07778 0.07963 C -0.075 0.08264 -0.07222 0.08935 -0.07066 0.09283 C -0.06857 0.09699 -0.06528 0.10486 -0.06389 0.10996 C -0.06319 0.1132 -0.06215 0.11991 -0.06215 0.11991 C -0.06198 0.12199 -0.0618 0.12408 -0.06163 0.12639 C -0.06146 0.12732 -0.06128 0.12847 -0.06111 0.1294 C -0.06094 0.13125 -0.06146 0.13357 -0.06059 0.13519 C -0.06024 0.13611 -0.05903 0.13565 -0.05833 0.13565 C -0.05712 0.13611 -0.05607 0.13611 -0.05503 0.13635 C -0.05278 0.13704 -0.04826 0.1382 -0.04826 0.1382 C -0.04861 0.14028 -0.04896 0.14213 -0.0493 0.14398 C -0.04948 0.14514 -0.04948 0.14653 -0.04982 0.14769 C -0.05 0.14838 -0.05035 0.14908 -0.05069 0.14977 C -0.05087 0.1507 -0.05087 0.15185 -0.05121 0.15278 C -0.0526 0.15834 -0.05173 0.15278 -0.0526 0.15718 C -0.0526 0.15741 -0.0526 0.15764 -0.0526 0.15787 L -0.0526 0.15787 " pathEditMode="relative" ptsTypes="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6 -0.00046 0.00503 -0.0007 0.00764 -0.00116 C 0.00937 -0.00162 0.01111 -0.00255 0.01285 -0.00255 C 0.02083 -0.00209 0.02864 -0.0007 0.03646 0 C 0.03889 0.00208 0.04132 0.00416 0.04357 0.00625 C 0.04826 0.01111 0.05191 0.01504 0.05451 0.02222 C 0.05694 0.0287 0.05798 0.03611 0.06076 0.04236 C 0.06128 0.04375 0.0625 0.04745 0.06406 0.04861 C 0.06458 0.04907 0.06528 0.04907 0.06597 0.0493 L 0.07448 0.04861 C 0.07864 0.04722 0.09149 0.04004 0.09774 0.03611 C 0.09913 0.03518 0.10052 0.03403 0.10191 0.03287 C 0.10538 0.03009 0.10243 0.03171 0.10521 0.03032 C 0.10712 0.03148 0.1092 0.03217 0.11094 0.03356 C 0.11441 0.03588 0.11753 0.03981 0.11996 0.04352 C 0.12378 0.0493 0.12951 0.06157 0.13368 0.06504 L 0.13611 0.0669 C 0.13785 0.0662 0.13976 0.06574 0.14132 0.06435 C 0.14253 0.06342 0.14357 0.06204 0.14462 0.06065 C 0.14861 0.05579 0.14774 0.05671 0.15087 0.05046 C 0.15121 0.04907 0.15156 0.04768 0.15173 0.04606 C 0.15208 0.04213 0.15208 0.03819 0.15226 0.03426 C 0.15243 0.03125 0.1526 0.02824 0.15278 0.02523 C 0.15364 0.02569 0.15486 0.02569 0.15555 0.02662 C 0.15625 0.02731 0.15625 0.0287 0.15642 0.02963 C 0.15798 0.03611 0.15833 0.03912 0.15937 0.04606 C 0.15972 0.05278 0.1618 0.05949 0.16024 0.06574 C 0.16007 0.06643 0.16007 0.06713 0.15989 0.06759 C 0.15955 0.06805 0.1592 0.06852 0.15885 0.06898 C 0.15712 0.07037 0.15521 0.07176 0.15312 0.07268 C 0.15069 0.07384 0.14809 0.07454 0.14566 0.07523 C 0.13368 0.07847 0.13542 0.07778 0.12292 0.07847 C 0.11805 0.07778 0.11337 0.07778 0.10868 0.07639 C 0.10208 0.07477 0.09444 0.0706 0.08871 0.06574 C 0.0875 0.06481 0.0868 0.06319 0.08594 0.06204 C 0.08576 0.06088 0.08542 0.05995 0.08542 0.05879 C 0.08472 0.05139 0.08472 0.04815 0.08542 0.04051 C 0.08559 0.03842 0.08611 0.03634 0.08628 0.03426 C 0.08663 0.03171 0.08698 0.02916 0.08732 0.02662 C 0.08698 0.02014 0.08698 0.01342 0.08628 0.00694 C 0.08628 0.00625 0.08576 0.00555 0.08542 0.00509 C 0.08489 0.00463 0.08455 0.00416 0.08403 0.00393 C 0.08316 0.00324 0.08229 0.00301 0.0816 0.00254 C 0.0776 0.00301 0.07361 0.00254 0.06979 0.00393 C 0.06667 0.00486 0.06389 0.00717 0.06111 0.00949 C 0.05173 0.01805 0.04479 0.02569 0.03698 0.03611 C 0.03507 0.03866 0.03316 0.04143 0.03125 0.04421 C 0.0309 0.04606 0.02986 0.04791 0.02986 0.05 C 0.02986 0.05764 0.03021 0.05787 0.03229 0.06204 C 0.0243 0.06504 0.02535 0.06504 0.01146 0.06204 C 0.00417 0.06018 -0.0099 0.0544 -0.0099 0.0544 C -0.01042 0.05648 -0.01077 0.05856 -0.01129 0.06065 C -0.0125 0.06435 -0.01441 0.06921 -0.01649 0.07199 C -0.01788 0.07384 -0.01927 0.07523 -0.02083 0.07639 C -0.0217 0.07708 -0.02274 0.07731 -0.02361 0.07778 C -0.03976 0.06991 -0.03073 0.07616 -0.04931 0.05185 C -0.05399 0.04583 -0.05677 0.04259 -0.06024 0.03541 C -0.06129 0.0331 -0.06198 0.02916 -0.0625 0.02662 C -0.06233 0.02338 -0.06285 0.02014 -0.06215 0.01713 C -0.06094 0.01319 -0.05833 0.01018 -0.05695 0.00625 C -0.05608 0.00416 -0.05556 0.00208 -0.05452 0 C -0.05347 -0.00185 -0.05052 -0.00533 -0.04879 -0.00625 C -0.04774 -0.00695 -0.04653 -0.00718 -0.04549 -0.00764 C -0.04184 -0.00718 -0.0382 -0.00718 -0.03455 -0.00625 C -0.03229 -0.00556 -0.02483 -0.00046 -0.02327 0.00139 C -0.0184 0.00694 -0.01163 0.01805 -0.00573 0.02338 C -0.00434 0.02454 -0.00278 0.025 -0.00139 0.02592 C 0.01215 0.02222 0.0033 0.02592 0.01528 0.01782 C 0.01788 0.01597 0.02066 0.01458 0.02326 0.01273 C 0.02864 0.00856 0.03385 0.0037 0.03802 -0.00255 C 0.0408 -0.00671 0.04149 -0.00972 0.04357 -0.01459 C 0.04462 -0.01644 0.04496 -0.0169 0.04601 -0.01829 C 0.04913 -0.01667 0.0526 -0.01551 0.05555 -0.0132 C 0.05816 -0.01111 0.06042 -0.0081 0.06267 -0.00509 C 0.06528 -0.00139 0.06771 0.00231 0.06979 0.00625 C 0.07309 0.01296 0.07378 0.01736 0.07535 0.02477 C 0.075 0.02778 0.07517 0.03148 0.07396 0.03426 C 0.07187 0.03912 0.06736 0.04166 0.06545 0.04676 L 0.06458 0.0493 C 0.06493 0.05046 0.06528 0.05162 0.06597 0.05254 C 0.06857 0.05602 0.07014 0.05602 0.07344 0.05741 C 0.07812 0.05717 0.08281 0.05741 0.08732 0.05625 C 0.09601 0.05416 0.10278 0.04954 0.11059 0.04421 C 0.11354 0.04213 0.11667 0.04028 0.11944 0.03796 C 0.12274 0.03541 0.12917 0.0287 0.13177 0.02477 C 0.13351 0.02245 0.13455 0.01944 0.13611 0.01713 C 0.13698 0.01574 0.13802 0.01458 0.13889 0.01319 C 0.13941 0.01273 0.13958 0.01204 0.13993 0.01134 C 0.14184 0.0081 0.13993 0.01273 0.14184 0.00764 C 0.1408 0.00416 0.14062 0.00046 0.13889 -0.00255 C 0.13767 -0.00486 0.13524 -0.00602 0.13333 -0.00764 C 0.12621 -0.0125 0.12656 -0.01181 0.11944 -0.0132 C 0.11406 -0.01227 0.10833 -0.01204 0.10295 -0.01065 C 0.10121 -0.01019 0.09982 -0.00857 0.09826 -0.00764 C 0.09583 -0.00602 0.09583 -0.00625 0.0934 -0.00556 C 0.08507 -0.00695 0.09357 -0.00509 0.08246 -0.00949 C 0.07986 -0.01042 0.07708 -0.01088 0.07448 -0.01204 C 0.07031 -0.01343 0.06423 -0.01667 0.06024 -0.01898 C 0.05903 -0.01968 0.05764 -0.0206 0.05642 -0.02153 C 0.05798 -0.02338 0.05937 -0.0257 0.06111 -0.02709 C 0.06528 -0.03009 0.08038 -0.03843 0.08628 -0.04097 C 0.08941 -0.04236 0.09271 -0.04352 0.09583 -0.04491 C 0.09896 -0.04607 0.10208 -0.04792 0.10521 -0.04931 C 0.10712 -0.05 0.11632 -0.05324 0.11857 -0.05371 C 0.12031 -0.05394 0.12205 -0.05417 0.12378 -0.05417 C 0.12482 -0.05463 0.12604 -0.05509 0.12708 -0.05556 C 0.12795 -0.05579 0.12864 -0.05695 0.12951 -0.05671 C 0.13038 -0.05648 0.1309 -0.05533 0.13142 -0.05417 C 0.13246 -0.05255 0.13333 -0.05046 0.1342 -0.04861 C 0.14618 -0.02084 0.13906 -0.03334 0.14792 -0.01898 C 0.14809 -0.01829 0.14844 -0.01759 0.14844 -0.0169 C 0.1493 -0.00996 0.14896 -0.00671 0.14757 0.00139 C 0.14687 0.00486 0.14548 0.0081 0.14462 0.01134 C 0.14288 0.01829 0.14097 0.02801 0.14045 0.03472 L 0.13993 0.04051 C 0.14427 0.04236 0.14462 0.04305 0.15087 0.0412 C 0.15226 0.04074 0.1533 0.03889 0.15469 0.03796 C 0.15521 0.03634 0.15607 0.03472 0.15642 0.03287 C 0.15729 0.0294 0.15764 0.02315 0.15798 0.01967 C 0.15764 0.01481 0.15764 0.00995 0.15694 0.00509 C 0.15677 0.00347 0.15573 0.00208 0.15503 0.00069 C 0.15451 -0.0007 0.15399 -0.00209 0.15312 -0.00301 C 0.15243 -0.00417 0.15156 -0.00486 0.15087 -0.00556 C 0.14982 -0.00648 0.14896 -0.00764 0.14792 -0.0081 C 0.14167 -0.01204 0.13993 -0.01158 0.13281 -0.0132 C 0.12465 -0.01296 0.11632 -0.01296 0.10816 -0.0125 C 0.10521 -0.0125 0.10243 -0.01227 0.09965 -0.01134 C 0.09635 -0.01019 0.0901 -0.00695 0.0901 -0.00695 C 0.08941 -0.00602 0.08889 -0.00533 0.08819 -0.0044 C 0.08611 -0.00116 0.08698 0.00092 0.08819 0.00625 C 0.08871 0.00833 0.08976 0.01018 0.09062 0.01204 C 0.09149 0.01412 0.09219 0.0162 0.09288 0.01829 C 0.09375 0.0206 0.0941 0.02291 0.09479 0.02523 C 0.09566 0.02801 0.09687 0.03079 0.09774 0.03356 C 0.09844 0.03611 0.09896 0.03912 0.09965 0.04166 C 0.10052 0.04537 0.10156 0.04884 0.10243 0.05254 C 0.10278 0.05903 0.10347 0.06366 0.10191 0.07014 C 0.10173 0.07083 0.10104 0.07106 0.10052 0.07129 C 0.09896 0.07245 0.09739 0.07338 0.09583 0.07384 C 0.09375 0.07454 0.09167 0.075 0.08958 0.07523 C 0.08437 0.07569 0.07917 0.07592 0.07396 0.07639 L 0.06823 0.07708 C 0.06493 0.07685 0.06163 0.07685 0.05833 0.07639 C 0.05781 0.07639 0.05746 0.07592 0.05694 0.07592 C 0.05573 0.07546 0.05434 0.07477 0.05312 0.07454 C 0.05139 0.0743 0.04965 0.07407 0.04792 0.07384 L 0.03837 0.07268 L 0.03368 0.07199 C 0.03177 0.06782 0.03055 0.06551 0.02934 0.05995 C 0.02847 0.05579 0.0283 0.05116 0.0276 0.04676 C 0.02708 0.04467 0.02656 0.04259 0.02604 0.04051 C 0.02587 0.03958 0.02569 0.03889 0.02569 0.03796 C 0.02552 0.0375 0.02569 0.03704 0.02569 0.03657 L 0.02569 0.03657 " pathEditMode="relative" ptsTypes="AAAAAAAAAAAAAAAAAAAAAAAAAAAAAAAAAAAAAAAAAAAAAAAAAAAAAAAAAAAAAAAAAAAAAA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48 -0.00139 0.00695 -0.00417 0.01042 -0.00417 C 0.01754 -0.00463 0.02952 -0.00093 0.03646 0.00278 C 0.04046 0.00463 0.0441 0.00741 0.04792 0.00972 C 0.05556 0.01412 0.05087 0.01019 0.0573 0.01667 C 0.05799 0.01898 0.05834 0.02153 0.05938 0.02361 C 0.06355 0.03102 0.07605 0.02269 0.07813 0.02222 C 0.07935 0.02106 0.08369 0.01806 0.08334 0.01528 C 0.08316 0.01296 0.08143 0.01134 0.08021 0.00972 C 0.07639 0.0044 0.07605 0.00532 0.07084 0.00417 C 0.06667 0.00509 0.06146 0.00278 0.05834 0.00694 C 0.05625 0.00972 0.05938 0.01505 0.05938 0.01944 C 0.05938 0.02176 0.05938 0.02431 0.05834 0.02639 C 0.05504 0.0331 0.05278 0.03148 0.04792 0.0331 C 0.04584 0.03403 0.04375 0.03519 0.04167 0.03611 C 0.0382 0.03565 0.03438 0.03657 0.03125 0.03472 C 0.02917 0.0331 0.02865 0.02894 0.02709 0.02639 C 0.02553 0.02361 0.02032 0.01505 0.01771 0.0125 C 0.00608 0.00023 0.01771 0.01505 0.00938 0.00417 C 0.0073 0.00556 0.00504 0.00625 0.00313 0.00833 C 0.00157 0.00995 -0.00069 0.01782 -0.00104 0.01944 C -0.0019 0.02384 0.00035 0.03171 -0.00312 0.0331 C -0.00416 0.0338 -0.0052 0.0338 -0.00625 0.03472 C -0.00833 0.03634 -0.00989 0.03981 -0.0125 0.04028 L -0.02187 0.04167 C -0.04427 0.04028 -0.0394 0.0419 -0.05625 0.0375 C -0.05763 0.03704 -0.05902 0.03657 -0.06041 0.03611 C -0.06284 0.03472 -0.0651 0.0331 -0.0677 0.03194 C -0.07031 0.03032 -0.07326 0.02917 -0.07604 0.02778 C -0.07951 0.02546 -0.08263 0.02245 -0.08645 0.02083 C -0.08975 0.01921 -0.0934 0.01898 -0.09687 0.01806 C -0.0993 0.0162 -0.10156 0.01412 -0.10416 0.0125 C -0.10572 0.01134 -0.10763 0.01065 -0.10937 0.00972 C -0.11076 0.0088 -0.11215 0.00787 -0.11354 0.00694 C -0.11319 0.00509 -0.11336 0.00278 -0.1125 0.00139 C -0.11076 -0.00116 -0.10833 -0.00255 -0.10625 -0.00417 C -0.10416 -0.00579 -0.10208 -0.00764 -0.1 -0.00833 C -0.09756 -0.00949 -0.09513 -0.00926 -0.0927 -0.00972 C -0.09062 -0.01019 -0.08854 -0.01065 -0.08645 -0.01111 C -0.06927 -0.01042 -0.06545 -0.01273 -0.05416 -0.00833 C -0.05295 -0.0081 -0.0519 -0.00764 -0.05104 -0.00694 C -0.04756 -0.00486 -0.04357 0.00093 -0.04166 0.00417 C -0.0394 0.00764 -0.03541 0.01528 -0.03541 0.01528 C -0.03506 0.01667 -0.03489 0.01806 -0.03437 0.01944 C -0.0335 0.02083 -0.02968 0.02569 -0.02812 0.02639 C -0.02465 0.02755 -0.0177 0.02917 -0.0177 0.02917 C -0.01006 0.02778 -0.00225 0.02685 0.00521 0.025 C 0.00851 0.02407 0.01164 0.02222 0.01459 0.02083 C 0.01719 0.01944 0.01962 0.01829 0.02188 0.01667 C 0.03091 0.00926 0.03125 0.00833 0.03646 0.00139 C 0.03681 0 0.0375 -0.00139 0.0375 -0.00301 C 0.0375 -0.00532 0.03768 -0.0081 0.03646 -0.00972 C 0.03455 -0.01296 0.02448 -0.01389 0.02292 -0.01389 C 0.01841 -0.01458 0.01389 -0.01505 0.00938 -0.01528 C 0.00382 -0.01597 -0.00173 -0.0162 -0.00729 -0.01667 C -0.05225 -0.02222 0.00157 -0.01736 -0.04166 -0.02083 C -0.04722 -0.02037 -0.05312 -0.02245 -0.05833 -0.01944 C -0.06076 -0.01829 -0.05937 -0.00949 -0.05833 -0.00694 C -0.0552 0 -0.04947 0.00486 -0.04583 0.01111 L -0.04166 0.01806 C -0.04409 0.01944 -0.04618 0.02199 -0.04895 0.02222 C -0.05694 0.02245 -0.06493 0.02106 -0.07291 0.01944 C -0.07604 0.01875 -0.07916 0.0169 -0.08229 0.01528 C -0.08819 0.01181 -0.09357 0.00741 -0.09895 0.00278 C -0.09965 0.00046 -0.10104 -0.00185 -0.10104 -0.00417 C -0.10104 -0.00856 -0.10086 -0.01343 -0.09895 -0.01667 C -0.09548 -0.02292 -0.08611 -0.0294 -0.0802 -0.03194 C -0.07743 -0.03333 -0.07465 -0.03426 -0.07187 -0.03472 C -0.06875 -0.03565 -0.06562 -0.03565 -0.0625 -0.03611 C -0.01892 -0.03333 -0.03524 -0.03565 -0.01354 -0.03194 C 0.00139 -0.03426 0.00348 -0.0287 0.00938 -0.04167 C 0.01042 -0.04398 0.01077 -0.0463 0.01146 -0.04861 C 0.01007 -0.06019 0.01094 -0.07269 0.0073 -0.08333 C 0.00313 -0.09653 -0.01232 -0.11944 -0.02187 -0.13056 C -0.03333 -0.14444 -0.02743 -0.13356 -0.03229 -0.14306 C -0.03159 -0.14815 -0.03142 -0.15347 -0.0302 -0.15833 C -0.02951 -0.16065 -0.02812 -0.16227 -0.02708 -0.16389 C -0.02326 -0.17014 -0.01875 -0.17546 -0.01562 -0.18194 C -0.01041 -0.19236 -0.01284 -0.18773 -0.00833 -0.19583 C -0.00798 -0.19815 -0.00729 -0.20046 -0.00729 -0.20278 C -0.00729 -0.2081 -0.00746 -0.21319 -0.00833 -0.21806 C -0.00885 -0.22153 -0.01006 -0.22477 -0.01145 -0.22778 C -0.01666 -0.24051 -0.01927 -0.24329 -0.02812 -0.25278 C -0.05381 -0.28079 -0.02204 -0.2419 -0.06562 -0.28333 C -0.06805 -0.28565 -0.07031 -0.28843 -0.07291 -0.29028 C -0.09322 -0.30625 -0.06718 -0.28333 -0.08125 -0.29606 C -0.08229 -0.29815 -0.08506 -0.30139 -0.08229 -0.30417 C -0.07847 -0.3081 -0.07309 -0.30949 -0.06979 -0.31389 C -0.0684 -0.31597 -0.06701 -0.31782 -0.06562 -0.31944 C -0.06423 -0.32106 -0.06267 -0.32199 -0.06145 -0.32361 C -0.06041 -0.325 -0.06006 -0.32662 -0.05937 -0.32778 C -0.05902 -0.33009 -0.05868 -0.33264 -0.05833 -0.33472 C -0.05798 -0.33634 -0.05729 -0.3375 -0.05729 -0.33889 C -0.05729 -0.34051 -0.05833 -0.35486 -0.05937 -0.35856 C -0.06006 -0.36134 -0.06111 -0.36412 -0.0625 -0.36667 C -0.07309 -0.38819 -0.07256 -0.38588 -0.08541 -0.40278 L -0.09062 -0.40972 C -0.09166 -0.41111 -0.09253 -0.41273 -0.09375 -0.41389 C -0.09548 -0.41574 -0.09722 -0.41759 -0.09895 -0.41944 C -0.1 -0.42083 -0.10086 -0.42269 -0.10208 -0.42361 C -0.10329 -0.425 -0.10486 -0.42546 -0.10625 -0.42639 C -0.10763 -0.42778 -0.10885 -0.4294 -0.11041 -0.43056 C -0.11336 -0.43356 -0.11666 -0.43611 -0.11979 -0.43889 L -0.12604 -0.44444 C -0.12812 -0.4463 -0.13003 -0.44861 -0.13229 -0.45 C -0.13437 -0.45139 -0.13645 -0.45278 -0.13854 -0.45417 C -0.14097 -0.45602 -0.14322 -0.45833 -0.14583 -0.45972 C -0.15069 -0.46296 -0.15833 -0.46574 -0.16354 -0.46806 C -0.16631 -0.46968 -0.17795 -0.47523 -0.18333 -0.47917 C -0.18576 -0.48125 -0.18975 -0.48542 -0.19166 -0.4875 C -0.1927 -0.48889 -0.19375 -0.49028 -0.19479 -0.49167 C -0.1894 -0.50231 -0.19704 -0.48773 -0.1875 -0.50278 C -0.18524 -0.50648 -0.18125 -0.51389 -0.18125 -0.51389 C -0.17916 -0.52199 -0.17881 -0.52199 -0.18125 -0.53495 C -0.18159 -0.53704 -0.18333 -0.53843 -0.18437 -0.54028 C -0.18645 -0.55417 -0.1835 -0.54144 -0.18854 -0.55139 C -0.19114 -0.55694 -0.19236 -0.56366 -0.19583 -0.56806 C -0.2151 -0.59398 -0.18576 -0.55463 -0.20625 -0.58333 C -0.22309 -0.60764 -0.21024 -0.58889 -0.22291 -0.60417 C -0.225 -0.60694 -0.2269 -0.60995 -0.22916 -0.6125 C -0.23072 -0.61458 -0.23263 -0.61597 -0.23437 -0.61806 C -0.24201 -0.62847 -0.23315 -0.61991 -0.24062 -0.62639 C -0.24027 -0.62917 -0.24062 -0.63241 -0.23958 -0.63495 C -0.23871 -0.63657 -0.23663 -0.63634 -0.23541 -0.6375 C -0.23368 -0.63912 -0.23263 -0.64144 -0.23125 -0.64306 C -0.2302 -0.64421 -0.22916 -0.64491 -0.22812 -0.64583 C -0.22604 -0.65394 -0.22638 -0.65046 -0.22812 -0.66389 C -0.22812 -0.66551 -0.22829 -0.66713 -0.22916 -0.66806 C -0.23194 -0.67269 -0.23854 -0.68056 -0.23854 -0.68056 C -0.24236 -0.69606 -0.23784 -0.68241 -0.24583 -0.69583 C -0.2467 -0.69769 -0.24704 -0.69977 -0.24791 -0.70162 C -0.24895 -0.70394 -0.2519 -0.70833 -0.25312 -0.71111 C -0.25347 -0.7125 -0.25364 -0.71389 -0.25416 -0.71528 C -0.25729 -0.72523 -0.2552 -0.71597 -0.25711 -0.72639 C -0.25694 -0.7338 -0.25659 -0.7412 -0.25625 -0.74861 C -0.2559 -0.75185 -0.25555 -0.75509 -0.2552 -0.75833 C -0.25399 -0.76782 -0.25416 -0.76366 -0.25416 -0.76806 L -0.25416 -0.76806 " pathEditMode="relative" ptsTypes="AAAAAAAAAAAAAAAAAAAAAAAAAAAAAAAAAAAAAAAAAAAAAAAAAAAAAAAAAAAAAAAAAAAAAAAAAAAAA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73 -0.00092 0.01128 -0.00555 0.01458 -0.00555 C 0.01684 -0.00555 0.01875 -0.00463 0.02083 -0.00416 C 0.02222 -0.00185 0.02413 0 0.025 0.00278 C 0.02934 0.01528 0.02257 0.00787 0.02916 0.01389 C 0.03021 0.01297 0.03107 0.01065 0.03229 0.01111 C 0.03889 0.0125 0.03385 0.02778 0.03333 0.02917 C 0.03264 0.03148 0.03073 0.03287 0.02916 0.03472 C 0.02726 0.03681 0.02517 0.03843 0.02291 0.04028 C 0.01285 0.04769 0.01406 0.04699 0.00729 0.05 C 0.00521 0.04815 0.00295 0.04676 0.00104 0.04445 C 0.00035 0.04329 0.00069 0.04144 0 0.04028 C -0.00209 0.03565 -0.00295 0.03611 -0.00625 0.03472 C -0.0059 0.03588 -0.0033 0.04722 -0.00104 0.05 C 0.00017 0.05116 0.00191 0.05162 0.00312 0.05278 C 0.00607 0.05486 0.00851 0.05787 0.01146 0.05972 C 0.01319 0.06065 0.01493 0.06158 0.01666 0.0625 C 0.02257 0.06505 0.02378 0.06505 0.02916 0.06667 C 0.03507 0.06621 0.04114 0.06621 0.04687 0.06528 C 0.04948 0.06459 0.05798 0.05579 0.05833 0.05556 C 0.05903 0.05371 0.06041 0.05185 0.06041 0.05 C 0.06041 0.04144 0.05885 0.04236 0.05521 0.03889 C 0.05347 0.03704 0.05191 0.03496 0.05 0.03334 C 0.04774 0.03125 0.04531 0.02894 0.04271 0.02778 C 0.0401 0.02616 0.03715 0.0257 0.03437 0.025 C 0.02517 0.02199 0.02673 0.02246 0.01875 0.02084 C 0.01493 0.02176 0.01111 0.02199 0.00729 0.02361 C 0.00434 0.02477 -0.00104 0.02917 -0.00104 0.02917 C -0.00781 0.04121 0.00035 0.02732 -0.01042 0.04306 C -0.01181 0.04514 -0.01302 0.04769 -0.01459 0.05 C -0.01597 0.05185 -0.02014 0.0544 -0.02188 0.05556 C -0.02604 0.05463 -0.03038 0.05463 -0.03438 0.05278 C -0.03872 0.0507 -0.03993 0.0456 -0.04271 0.04167 C -0.04358 0.04028 -0.04913 0.03195 -0.05209 0.03056 C -0.05365 0.02963 -0.05556 0.02963 -0.05729 0.02917 C -0.06459 0.03009 -0.07205 0.02963 -0.07917 0.03195 C -0.0809 0.03241 -0.08524 0.04121 -0.08646 0.04306 C -0.08733 0.04445 -0.08872 0.0456 -0.08959 0.04722 C -0.09045 0.04884 -0.09097 0.0507 -0.09167 0.05278 C -0.09202 0.05394 -0.09202 0.05556 -0.09271 0.05695 C -0.0941 0.05972 -0.09792 0.0632 -0.1 0.06528 C -0.10052 0.06505 -0.12014 0.0632 -0.12292 0.0625 C -0.14584 0.05463 -0.11094 0.06088 -0.14063 0.05695 C -0.14254 0.05486 -0.14722 0.05093 -0.14792 0.04722 C -0.14827 0.04491 -0.14566 0.03472 -0.14479 0.03334 C -0.14375 0.03148 -0.14184 0.03079 -0.14063 0.02917 C -0.13924 0.02732 -0.13646 0.02176 -0.13542 0.01945 C -0.13611 0.01713 -0.13646 0.01435 -0.1375 0.0125 C -0.13993 0.00741 -0.14306 0.00556 -0.14688 0.00278 C -0.1507 0.00324 -0.15452 0.00324 -0.15834 0.00417 C -0.15938 0.00417 -0.16042 0.00625 -0.16146 0.00556 C -0.1625 0.0044 -0.16215 0.00185 -0.1625 0 C -0.1467 -0.00856 -0.15625 -0.0044 -0.12188 -0.00139 C -0.11372 -0.00069 -0.1092 0.00139 -0.10209 0.00417 C -0.09948 0.00672 -0.0967 0.0088 -0.09479 0.0125 C -0.09323 0.01505 -0.09167 0.01783 -0.09063 0.02084 C -0.08872 0.02523 -0.08733 0.03287 -0.08646 0.0375 C -0.08542 0.05162 -0.08611 0.05047 -0.08438 0.06111 C -0.08403 0.06297 -0.08368 0.06482 -0.08334 0.06667 C -0.08212 0.0706 -0.08073 0.07361 -0.07813 0.07639 C -0.07465 0.0794 -0.07274 0.0794 -0.06875 0.08056 C -0.0559 0.07917 -0.04288 0.07894 -0.03021 0.07639 C -0.01406 0.07292 0.00052 0.06829 0.01458 0.05834 C 0.01684 0.05672 0.01875 0.05463 0.02083 0.05278 C 0.02153 0.05139 0.02239 0.05 0.02291 0.04861 C 0.02413 0.04584 0.02552 0.0419 0.02604 0.03889 C 0.02847 0.02408 0.02587 0.03565 0.02812 0.02639 C 0.02569 0.0206 0.02413 0.01482 0.01979 0.01111 C 0.01736 0.0088 0.01441 0.00695 0.01146 0.00556 C 0.00382 0.00139 -0.00434 -0.00139 -0.0125 -0.00416 C -0.01771 -0.00231 -0.02361 -0.00301 -0.02813 0.00139 C -0.03073 0.00394 -0.03021 0.00972 -0.03125 0.01389 C -0.03299 0.0206 -0.03334 0.0213 -0.03438 0.02778 C -0.03472 0.02986 -0.03472 0.03241 -0.03542 0.03472 C -0.03577 0.03658 -0.03681 0.0382 -0.0375 0.04028 C -0.03785 0.04144 -0.03768 0.04329 -0.03854 0.04445 C -0.03959 0.04584 -0.04115 0.04653 -0.04271 0.04722 C -0.04601 0.04861 -0.05486 0.04954 -0.05729 0.05 L -0.06771 0.04861 C -0.07188 0.04792 -0.07604 0.04769 -0.08021 0.04722 C -0.08229 0.04676 -0.0842 0.04607 -0.08646 0.04584 C -0.09149 0.04514 -0.09688 0.04491 -0.10209 0.04445 C -0.10452 0.04514 -0.10712 0.04537 -0.10938 0.04722 C -0.11042 0.04792 -0.11059 0.05 -0.11146 0.05139 C -0.11268 0.05324 -0.11406 0.05533 -0.11563 0.05695 C -0.11719 0.05857 -0.1191 0.05949 -0.12084 0.06111 C -0.12222 0.06227 -0.12344 0.06412 -0.125 0.06528 C -0.12691 0.06644 -0.12917 0.0669 -0.13125 0.06806 C -0.13299 0.06875 -0.13472 0.06968 -0.13646 0.07084 C -0.13993 0.06968 -0.1434 0.06945 -0.14688 0.06806 C -0.15365 0.06505 -0.15434 0.06134 -0.16042 0.05556 C -0.16198 0.05394 -0.16389 0.05278 -0.16563 0.05139 C -0.16632 0.05 -0.16736 0.04884 -0.16771 0.04722 C -0.16788 0.04514 -0.16719 0.04329 -0.16667 0.04167 C -0.16441 0.03565 -0.16181 0.03195 -0.15834 0.02778 C -0.15625 0.02523 -0.15452 0.02222 -0.15209 0.02084 C -0.1474 0.01806 -0.1375 0.01528 -0.1375 0.01528 C -0.13125 0.01621 -0.12465 0.01528 -0.11875 0.01806 C -0.11094 0.0213 -0.10434 0.02894 -0.09688 0.03334 C -0.09202 0.03611 -0.08715 0.03912 -0.08229 0.04167 C -0.07257 0.04653 -0.0632 0.05301 -0.05313 0.05556 C -0.0382 0.05903 -0.04549 0.05718 -0.03125 0.06111 C -0.02483 0.06042 0.00052 0.05972 0.01146 0.05556 C 0.01476 0.05417 0.01805 0.05116 0.02083 0.04861 C 0.02048 0.03889 0.02066 0.02894 0.01979 0.01945 C 0.01944 0.01505 0.01528 0.00672 0.01354 0.00417 C 0.01111 -0.00023 0.00469 -0.00764 0.00104 -0.00972 C -0.0033 -0.0125 -0.0158 -0.01551 -0.02084 -0.01666 C -0.02743 -0.01574 -0.03403 -0.01551 -0.04063 -0.01412 C -0.04288 -0.01342 -0.05695 -0.00532 -0.05834 -0.00416 C -0.06059 -0.00231 -0.06979 0.00926 -0.07188 0.0125 C -0.07309 0.01459 -0.07361 0.01713 -0.075 0.01945 C -0.07639 0.02199 -0.0783 0.02408 -0.08021 0.02639 C -0.08611 0.0331 -0.0875 0.03426 -0.09271 0.03889 C -0.1059 0.03565 -0.11406 0.03611 -0.125 0.02778 C -0.12709 0.02593 -0.12882 0.02199 -0.13021 0.01945 C -0.12917 0.01806 -0.1283 0.01621 -0.12709 0.01528 C -0.12153 0.01042 -0.12066 0.01088 -0.11459 0.00972 C -0.11042 0.01042 -0.10573 0.00996 -0.10209 0.0125 C -0.09722 0.01551 -0.09288 0.0206 -0.08959 0.02639 C -0.07743 0.04722 -0.07882 0.04722 -0.06667 0.0625 C -0.06424 0.06528 -0.06198 0.06852 -0.05938 0.07084 C -0.05625 0.07315 -0.04288 0.08079 -0.03854 0.08195 C -0.03368 0.08287 -0.02882 0.08287 -0.02396 0.08334 L 0.00104 0.08195 C 0.01059 0.07917 0.0191 0.07199 0.02812 0.06806 C 0.03125 0.06667 0.03455 0.06528 0.0375 0.06389 C 0.0408 0.06204 0.04392 0.06042 0.04687 0.05834 C 0.05156 0.05463 0.05173 0.05347 0.05416 0.04861 C 0.05104 0.04005 0.05382 0.04514 0.04896 0.04028 C 0.03212 0.02246 0.04323 0.03079 0.03437 0.02639 C 0.03264 0.02547 0.03107 0.02408 0.02916 0.02361 C 0.02621 0.02269 0.02291 0.02269 0.01979 0.02222 C -0.02917 0.02408 -0.00834 0.0375 -0.02084 0.01389 C -0.02153 0.01227 -0.02292 0.01111 -0.02396 0.00972 C -0.02465 0.00672 -0.02518 0.00324 -0.02709 0.00139 C -0.02813 0 -0.02969 -0.00069 -0.03125 -0.00139 C -0.03906 -0.00578 -0.03663 -0.0037 -0.04584 -0.00555 C -0.04931 -0.00648 -0.05278 -0.00741 -0.05625 -0.00833 C -0.06667 -0.00787 -0.07709 -0.00833 -0.0875 -0.00694 C -0.08924 -0.00694 -0.09132 -0.00602 -0.09271 -0.00416 C -0.09393 -0.00254 -0.0941 0.00047 -0.09479 0.00278 C -0.09427 0.01227 -0.09358 0.03588 -0.09271 0.04722 C -0.09236 0.04954 -0.09202 0.05185 -0.09167 0.05417 C -0.09202 0.05648 -0.09097 0.05996 -0.09271 0.06111 C -0.09636 0.06343 -0.10087 0.0625 -0.10521 0.0625 C -0.11459 0.0625 -0.12396 0.06158 -0.13334 0.06111 C -0.13472 0.06065 -0.13611 0.06042 -0.1375 0.05972 C -0.14132 0.05695 -0.14167 0.05486 -0.14479 0.05139 C -0.14827 0.04722 -0.14827 0.04931 -0.15209 0.04445 C -0.15382 0.0419 -0.15729 0.03449 -0.15834 0.03195 C -0.15903 0.02963 -0.15955 0.02709 -0.16042 0.025 C -0.16094 0.02338 -0.16181 0.02222 -0.1625 0.02084 C -0.17049 0.0007 -0.16476 0.01273 -0.16979 0.00278 C -0.17049 -0.00092 -0.17031 -0.00509 -0.17188 -0.00833 C -0.17257 -0.01018 -0.17483 -0.00995 -0.17604 -0.01111 C -0.17691 -0.01227 -0.17743 -0.01412 -0.17795 -0.01528 C -0.17709 -0.01666 -0.17622 -0.01852 -0.175 -0.01944 C -0.17361 -0.0206 -0.17205 -0.02037 -0.17084 -0.02083 C -0.16893 -0.02176 -0.16736 -0.02268 -0.16563 -0.02361 C -0.16424 -0.02315 -0.15295 -0.01921 -0.15 -0.01666 C -0.14566 -0.01342 -0.14063 -0.01088 -0.1375 -0.00555 C -0.13195 0.00371 -0.13507 -0.00046 -0.12813 0.00695 C -0.12639 0.01065 -0.12448 0.01366 -0.12396 0.01806 C -0.12344 0.02153 -0.12309 0.02523 -0.12292 0.02917 C -0.1224 0.03542 -0.12292 0.04213 -0.12188 0.04861 C -0.12084 0.0544 -0.11684 0.05486 -0.11354 0.05695 C -0.10504 0.06181 -0.11354 0.05903 -0.09896 0.06111 C -0.08229 0.05857 -0.0809 0.06065 -0.06771 0.05278 C -0.06441 0.0507 -0.06129 0.04815 -0.05834 0.04584 C -0.05399 0.04213 -0.05035 0.03727 -0.04584 0.03472 L -0.03334 0.02778 C -0.0316 0.02662 -0.02986 0.0257 -0.02813 0.025 C -0.02709 0.02454 -0.02587 0.02408 -0.025 0.02361 C -0.02344 0.02269 -0.02222 0.02176 -0.02084 0.02084 C -0.01528 0.02176 -0.00955 0.02199 -0.00417 0.02361 C -0.00018 0.02454 0.01024 0.03148 0.01354 0.03334 C 0.03003 0.0419 0.02726 0.04051 0.04166 0.04584 C 0.04583 0.04491 0.05069 0.04607 0.05416 0.04306 C 0.05642 0.04121 0.05538 0.03634 0.05625 0.03334 C 0.05712 0.03079 0.05833 0.02871 0.05937 0.02639 C 0.05972 0.02408 0.06007 0.02153 0.06041 0.01945 C 0.06076 0.01736 0.06163 0.01574 0.06146 0.01389 C 0.06094 0.0081 0.06024 0.00232 0.05833 -0.00278 C 0.05712 -0.00648 0.05434 -0.00879 0.05208 -0.01111 C 0.025 -0.04166 0.04166 -0.02384 0.02291 -0.03889 C 0.00833 -0.05092 0.01927 -0.04444 0.00521 -0.05139 C 0.00312 -0.0544 -0.00139 -0.05949 -0.00313 -0.06389 C -0.00469 -0.06852 -0.00729 -0.07778 -0.00729 -0.07778 C -0.0066 -0.08842 -0.00643 -0.0993 -0.00521 -0.10972 C -0.00469 -0.11342 -0.0033 -0.11643 -0.00209 -0.11944 C 0.00017 -0.12523 0.00851 -0.14491 0.0125 -0.15278 C 0.01736 -0.16203 0.01719 -0.15856 0.02187 -0.16944 C 0.02291 -0.17176 0.02326 -0.17407 0.02396 -0.17639 C 0.0243 -0.17916 0.02465 -0.18217 0.025 -0.18472 C 0.02535 -0.18727 0.02587 -0.18935 0.02604 -0.19166 C 0.02656 -0.19583 0.02673 -0.2 0.02708 -0.20416 C 0.02673 -0.20972 0.02726 -0.21551 0.02604 -0.22083 C 0.02517 -0.22592 0.02291 -0.23032 0.02083 -0.23472 C 0.01788 -0.24166 0.0092 -0.25694 0.00521 -0.2625 C -0.00365 -0.27592 -0.00851 -0.27824 -0.01667 -0.29444 C -0.01927 -0.3 -0.01823 -0.29722 -0.01979 -0.30278 C -0.01945 -0.31227 -0.02014 -0.32153 -0.01875 -0.33078 C -0.01736 -0.33866 -0.01441 -0.34583 -0.01146 -0.35278 C -0.00868 -0.35926 -0.0066 -0.36666 -0.00313 -0.37222 C 0.00226 -0.38078 0.00816 -0.3912 0.01458 -0.39861 C 0.02239 -0.40741 0.02118 -0.40393 0.02916 -0.41111 C 0.03316 -0.41481 0.03732 -0.41782 0.04062 -0.42222 C 0.04375 -0.42639 0.04635 -0.43148 0.05 -0.43472 C 0.05104 -0.43565 0.05226 -0.43657 0.05312 -0.4375 C 0.05625 -0.44097 0.05642 -0.4419 0.05833 -0.44583 C 0.05781 -0.45116 0.05729 -0.46157 0.05521 -0.46805 C 0.05469 -0.47014 0.05382 -0.47176 0.05312 -0.47361 C 0.05278 -0.47592 0.05191 -0.47824 0.05208 -0.48055 C 0.0526 -0.48819 0.05364 -0.4956 0.05521 -0.50278 C 0.05625 -0.50694 0.06285 -0.51921 0.06458 -0.52222 C 0.07135 -0.53379 0.07396 -0.53819 0.08125 -0.54722 C 0.0941 -0.56319 0.08698 -0.5537 0.1 -0.56805 C 0.10503 -0.57361 0.10937 -0.57986 0.11458 -0.58472 C 0.11701 -0.58703 0.11962 -0.58935 0.12187 -0.59166 C 0.12413 -0.59398 0.12604 -0.59653 0.12812 -0.59861 C 0.12951 -0.6 0.1368 -0.60602 0.13854 -0.60833 C 0.1401 -0.61065 0.14114 -0.61319 0.14271 -0.61528 C 0.14948 -0.6243 0.14705 -0.61412 0.15521 -0.63055 C 0.1559 -0.63194 0.1566 -0.63356 0.15729 -0.63472 C 0.15816 -0.63634 0.16476 -0.64676 0.16666 -0.65139 C 0.16753 -0.65324 0.16805 -0.65532 0.16875 -0.65694 C 0.16944 -0.65856 0.17031 -0.65972 0.17083 -0.66111 C 0.17135 -0.6625 0.17153 -0.66412 0.17187 -0.66528 C 0.17569 -0.6787 0.17274 -0.66713 0.175 -0.67639 C 0.17535 -0.68078 0.17587 -0.68472 0.17604 -0.68889 C 0.17656 -0.69537 0.17656 -0.70208 0.17708 -0.70833 C 0.17726 -0.70972 0.1776 -0.71111 0.17812 -0.71227 C 0.18003 -0.7162 0.18368 -0.71852 0.18646 -0.72083 C 0.19097 -0.72407 0.1901 -0.72338 0.19479 -0.725 C 0.19583 -0.72592 0.19705 -0.72639 0.19791 -0.72778 C 0.20052 -0.73102 0.20069 -0.73426 0.20104 -0.73889 C 0.20156 -0.74328 0.20156 -0.74815 0.20208 -0.75278 C 0.20295 -0.76041 0.20469 -0.75463 0.20729 -0.76528 C 0.20764 -0.76666 0.20816 -0.76782 0.20833 -0.76944 C 0.20851 -0.76967 0.20833 -0.77037 0.20833 -0.77083 L 0.20833 -0.77083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51 -0.00047 -0.0092 0.00023 -0.01354 -0.00139 C -0.01476 -0.00185 -0.01528 -0.0044 -0.01458 -0.00556 C -0.01389 -0.00741 -0.01198 -0.00787 -0.01041 -0.00834 C -0.00764 -0.00972 0.00104 -0.01088 0.00313 -0.01111 C 0.01354 -0.00764 -0.00104 -0.0132 0.01667 -0.00139 C 0.01875 0 0.02084 0.00116 0.02292 0.00278 C 0.02465 0.00393 0.02622 0.00602 0.02813 0.00694 C 0.03004 0.00787 0.03229 0.00787 0.03438 0.00833 C 0.04132 0.00787 0.04827 0.00764 0.05521 0.00694 C 0.05903 0.00625 0.06285 0.00532 0.06667 0.00416 C 0.07413 0.00162 0.07483 0.00023 0.08125 -0.00278 C 0.08316 -0.00394 0.08542 -0.00463 0.0875 -0.00556 C 0.09757 -0.01111 0.0849 -0.00556 0.09688 -0.0125 C 0.10261 -0.01597 0.09965 -0.01158 0.10521 -0.01667 C 0.10625 -0.01783 0.10712 -0.01991 0.10834 -0.02084 C 0.11163 -0.02408 0.11354 -0.02408 0.11771 -0.025 L 0.14479 -0.02361 C 0.14931 -0.02338 0.15365 -0.02222 0.15834 -0.02222 C 0.16563 -0.02222 0.17292 -0.02315 0.18021 -0.02361 C 0.18299 -0.02454 0.18577 -0.02523 0.18854 -0.02639 C 0.18959 -0.02709 0.19097 -0.02778 0.19167 -0.02917 C 0.19254 -0.03125 0.19236 -0.0338 0.19271 -0.03611 C 0.19306 -0.04028 0.1934 -0.04445 0.19375 -0.04861 C 0.1934 -0.05463 0.1934 -0.06088 0.19271 -0.06667 C 0.19202 -0.07269 0.1908 -0.075 0.18854 -0.07917 C 0.1875 -0.08125 0.18646 -0.0831 0.18542 -0.08472 C 0.18334 -0.08773 0.18038 -0.08959 0.17917 -0.09306 C 0.17674 -0.09954 0.17709 -0.09746 0.17604 -0.10417 C 0.17552 -0.10648 0.1757 -0.10903 0.175 -0.11111 C 0.17396 -0.11435 0.17205 -0.11667 0.17084 -0.11945 C 0.16962 -0.12176 0.16875 -0.12431 0.16771 -0.12639 C 0.16632 -0.12871 0.16198 -0.1338 0.16042 -0.13472 C 0.15886 -0.13588 0.1507 -0.1375 0.15 -0.1375 C 0.14827 -0.13519 0.14653 -0.13287 0.14479 -0.13056 C 0.14167 -0.12732 0.13802 -0.12477 0.13542 -0.12084 C 0.13368 -0.11852 0.12622 -0.09815 0.12604 -0.09722 C 0.12274 -0.07616 0.12222 -0.0794 0.12604 -0.05 C 0.12639 -0.04699 0.12813 -0.04468 0.12917 -0.04167 C 0.13021 -0.03866 0.13125 -0.03519 0.13229 -0.03195 C 0.13386 -0.02084 0.1342 -0.02176 0.13229 -0.00556 C 0.13195 -0.00371 0.13125 -0.00162 0.13021 0 C 0.12778 0.00301 0.12257 0.00347 0.11979 0.00416 C 0.11632 0.0037 0.11268 0.00347 0.10938 0.00278 C 0.10816 0.00254 0.10695 0.00231 0.10625 0.00139 C 0.10452 -0.0007 0.10313 -0.00301 0.10209 -0.00556 C 0.09965 -0.01111 0.09584 -0.02222 0.09584 -0.02222 C 0.09497 -0.03033 0.09393 -0.03959 0.09271 -0.04722 C 0.09219 -0.05023 0.09132 -0.05301 0.09063 -0.05556 C 0.08889 -0.06134 0.08854 -0.06806 0.08542 -0.07222 C 0.08334 -0.075 0.08073 -0.07732 0.07917 -0.08056 C 0.07656 -0.08565 0.07691 -0.08565 0.07292 -0.09028 C 0.07101 -0.09259 0.06389 -0.09908 0.0625 -0.1 C 0.06077 -0.10139 0.05903 -0.10209 0.05729 -0.10278 C 0.05521 -0.10394 0.05313 -0.10509 0.05104 -0.10556 C 0.04861 -0.10648 0.04618 -0.10648 0.04375 -0.10695 C 0.04063 -0.10648 0.03733 -0.10648 0.03438 -0.10556 C 0.03247 -0.10509 0.03073 -0.10417 0.02917 -0.10278 C 0.02639 -0.1007 0.02431 -0.09514 0.02292 -0.09167 C 0.0217 -0.08912 0.02066 -0.08634 0.01979 -0.08334 C 0.01788 -0.07801 0.01459 -0.06667 0.01459 -0.06667 C 0.01424 -0.06389 0.01406 -0.06111 0.01354 -0.05834 C 0.0125 -0.05394 0.00938 -0.04931 0.00729 -0.04584 C 0.00538 -0.04329 0.00347 -0.04074 0.00104 -0.03889 C 0 -0.03843 -0.00121 -0.0382 -0.00208 -0.0375 C -0.0066 -0.03496 -0.00573 -0.03426 -0.01041 -0.03334 C -0.01389 -0.03287 -0.01736 -0.03241 -0.02083 -0.03195 C -0.02187 -0.03148 -0.02361 -0.03195 -0.02396 -0.03056 C -0.02552 -0.02593 -0.02257 -0.01736 -0.02604 -0.01528 C -0.03194 -0.01227 -0.03871 -0.01783 -0.04479 -0.01945 C -0.04913 -0.0206 -0.0533 -0.02199 -0.05729 -0.02361 C -0.07552 -0.03102 -0.07101 -0.02755 -0.07916 -0.03472 C -0.07951 -0.03611 -0.08003 -0.0375 -0.08021 -0.03889 C -0.08194 -0.04884 -0.08194 -0.05787 -0.08229 -0.06806 C -0.0816 -0.07315 -0.08177 -0.07871 -0.08021 -0.08334 C -0.08003 -0.08449 -0.07326 -0.08889 -0.07291 -0.08889 C -0.07066 -0.08982 -0.06823 -0.09005 -0.06562 -0.09028 C -0.05069 -0.09283 -0.04757 -0.09213 -0.02812 -0.09306 C -0.02916 -0.1 -0.02864 -0.10787 -0.03125 -0.11389 C -0.03229 -0.11621 -0.03333 -0.11875 -0.03437 -0.12084 C -0.03837 -0.12847 -0.04097 -0.13148 -0.04375 -0.13889 C -0.04462 -0.14121 -0.04514 -0.14352 -0.04583 -0.14584 C -0.04375 -0.14769 -0.04219 -0.15116 -0.03958 -0.15139 C -0.03298 -0.15232 -0.02639 -0.15047 -0.01979 -0.14861 C -0.01614 -0.14769 -0.00555 -0.13935 -0.00312 -0.1375 C -0.00173 -0.13426 -0.00017 -0.13125 0.00104 -0.12778 C 0.00695 -0.10834 0.00347 -0.10556 0.00104 -0.07917 C 0 -0.06991 0.00052 -0.07269 -0.00208 -0.06528 C -0.00069 -0.06111 0.00018 -0.05672 0.00209 -0.05278 C 0.00295 -0.0507 0.00452 -0.04884 0.00625 -0.04722 C 0.01198 -0.04236 0.01806 -0.04213 0.025 -0.04028 C 0.03733 -0.0419 0.05712 -0.03797 0.06875 -0.05139 C 0.0717 -0.05509 0.07396 -0.05949 0.07604 -0.06389 C 0.07778 -0.06783 0.07882 -0.07222 0.08021 -0.07639 C 0.07882 -0.08519 0.07813 -0.09445 0.07604 -0.10278 C 0.07465 -0.1081 0.06962 -0.11412 0.06667 -0.11806 C 0.06945 -0.11898 0.07205 -0.1206 0.075 -0.12084 C 0.08125 -0.12153 0.08629 -0.11852 0.09167 -0.11389 C 0.09393 -0.11204 0.09584 -0.10972 0.09792 -0.10695 C 0.10018 -0.10394 0.10226 -0.10093 0.10417 -0.09722 C 0.10677 -0.09236 0.10972 -0.0838 0.11146 -0.07778 C 0.11181 -0.07616 0.11215 -0.07408 0.1125 -0.07222 C 0.11215 -0.06898 0.11233 -0.06551 0.11146 -0.0625 C 0.11007 -0.0588 0.10399 -0.05093 0.10104 -0.04861 C 0.09792 -0.04653 0.09462 -0.04514 0.09167 -0.04306 C 0.08056 -0.03588 0.08854 -0.03866 0.07813 -0.03611 C 0.07743 -0.03472 0.07622 -0.0338 0.07604 -0.03195 C 0.07535 -0.02709 0.07899 -0.02709 0.08125 -0.025 C 0.08299 -0.02338 0.08472 -0.0213 0.08646 -0.01945 C 0.09063 -0.02037 0.09479 -0.0206 0.09896 -0.02222 C 0.10122 -0.02338 0.1033 -0.0257 0.10521 -0.02778 C 0.11493 -0.03935 0.11406 -0.03889 0.11979 -0.05 C 0.11858 -0.05602 0.11962 -0.05672 0.11459 -0.05834 C 0.10938 -0.06019 0.09896 -0.0625 0.09896 -0.0625 C 0.09097 -0.06111 0.08281 -0.06065 0.075 -0.05834 C 0.06511 -0.05579 0.04896 -0.04329 0.04375 -0.03472 C 0.04011 -0.02917 0.0382 -0.02732 0.03646 -0.02084 C 0.03594 -0.01922 0.03611 -0.0169 0.03542 -0.01528 C 0.03386 -0.0125 0.02726 -0.01042 0.02604 -0.00972 C 0.01771 -0.01065 0.0092 -0.01065 0.00104 -0.0125 C -0.00764 -0.01459 -0.0191 -0.02107 -0.02708 -0.02639 C -0.03073 -0.02894 -0.03507 -0.03172 -0.0375 -0.03611 C -0.03854 -0.03797 -0.03889 -0.03982 -0.03958 -0.04167 C -0.03993 -0.04445 -0.04028 -0.04746 -0.04062 -0.05 C -0.04323 -0.06389 -0.04427 -0.07176 -0.04896 -0.08334 C -0.05017 -0.08634 -0.05191 -0.08889 -0.05312 -0.09167 C -0.05469 -0.09491 -0.05607 -0.09815 -0.05729 -0.10139 C -0.0592 -0.10602 -0.06128 -0.11042 -0.0625 -0.11528 C -0.06406 -0.12107 -0.06302 -0.11829 -0.06562 -0.12361 C -0.06614 -0.1257 -0.06823 -0.13658 -0.06771 -0.1375 C -0.06597 -0.14167 -0.06215 -0.14306 -0.05937 -0.14584 C -0.05208 -0.14537 -0.04479 -0.14607 -0.0375 -0.14445 C -0.03177 -0.14352 -0.0158 -0.13472 -0.01041 -0.13195 C -0.00868 -0.13009 -0.00694 -0.12871 -0.00521 -0.12639 C -0.0026 -0.12292 0.00035 -0.11482 0.00209 -0.11111 C 0.00243 -0.10787 0.00261 -0.10463 0.00313 -0.10139 C 0.00365 -0.09722 0.00504 -0.09329 0.00521 -0.08889 C 0.00538 -0.06945 0.00452 -0.05 0.00417 -0.03056 C 0.00486 -0.02639 0.00469 -0.02199 0.00625 -0.01806 C 0.0066 -0.01713 0.01545 -0.01273 0.01563 -0.0125 C 0.02899 -0.01343 0.0375 -0.0125 0.05 -0.01806 C 0.05365 -0.01991 0.05695 -0.02269 0.06042 -0.025 C 0.06389 -0.02778 0.06736 -0.03056 0.07084 -0.03334 C 0.07639 -0.0382 0.08004 -0.0419 0.08438 -0.04861 C 0.08629 -0.05185 0.08785 -0.05509 0.08959 -0.05834 C 0.08993 -0.06019 0.09028 -0.06204 0.09063 -0.06389 C 0.09097 -0.06621 0.09063 -0.06898 0.09167 -0.07084 C 0.09219 -0.07222 0.09375 -0.07176 0.09479 -0.07222 C 0.09965 -0.07084 0.10469 -0.0706 0.10938 -0.06806 C 0.1125 -0.06644 0.11476 -0.0625 0.11771 -0.05972 C 0.11997 -0.05787 0.12274 -0.05672 0.125 -0.05417 C 0.12795 -0.05093 0.13334 -0.04306 0.13334 -0.04306 C 0.1349 -0.03681 0.13611 -0.0338 0.13334 -0.025 C 0.13281 -0.02384 0.12379 -0.0125 0.12188 -0.01111 C 0.11979 -0.00996 0.11754 -0.01042 0.11563 -0.00972 C 0.11198 -0.00857 0.10868 -0.00672 0.10521 -0.00556 C 0.10139 -0.0044 0.09757 -0.00347 0.09375 -0.00278 C 0.0875 -0.00209 0.08125 -0.00185 0.075 -0.00139 C 0.06771 -0.00232 0.06024 -0.00324 0.05313 -0.00417 C 0.05052 -0.00463 0.04618 -0.00625 0.04375 -0.00695 C 0.04271 -0.00602 0.04167 -0.00509 0.04063 -0.00417 C 0.03056 0.00185 0.0309 0.00116 0.02084 0.00416 C 0.01806 0.00185 0.01459 0.00046 0.0125 -0.00278 C 0.01007 -0.00672 0.00938 -0.0257 0.00938 -0.02778 C 0.00972 -0.03472 0.0092 -0.0419 0.01042 -0.04861 C 0.01181 -0.05764 0.01424 -0.06065 0.01979 -0.06389 C 0.02101 -0.06482 0.02257 -0.06482 0.02396 -0.06528 C 0.03472 -0.06435 0.04549 -0.06505 0.05625 -0.0625 C 0.06406 -0.06088 0.07153 -0.05625 0.07917 -0.05278 C 0.08125 -0.05209 0.08542 -0.05 0.08542 -0.05 C 0.08663 -0.06273 0.08733 -0.06366 0.08542 -0.07917 C 0.08472 -0.08403 0.08351 -0.08866 0.08229 -0.09306 C 0.0809 -0.09769 0.07188 -0.10834 0.07188 -0.10834 C 0.06337 -0.11412 0.05851 -0.11875 0.05 -0.12084 C 0.04688 -0.12176 0.04375 -0.12222 0.04063 -0.12222 C 0.02709 -0.12315 0.01354 -0.12315 0 -0.12361 C 0.0007 -0.12547 0.00087 -0.12778 0.00209 -0.12917 C 0.00382 -0.13172 0.0059 -0.13334 0.00834 -0.13472 C 0.01962 -0.14213 0.02049 -0.14051 0.03334 -0.14167 C 0.04479 -0.14028 0.05643 -0.14144 0.06771 -0.1375 C 0.07327 -0.13565 0.08524 -0.1206 0.08959 -0.11389 C 0.09115 -0.11158 0.09236 -0.10834 0.09375 -0.10556 C 0.09445 -0.10232 0.09479 -0.09908 0.09584 -0.09584 C 0.09653 -0.09306 0.09809 -0.09051 0.09896 -0.0875 C 0.09948 -0.08542 0.09931 -0.08287 0.1 -0.08056 C 0.10174 -0.07384 0.10313 -0.07199 0.10625 -0.06667 C 0.11111 -0.06806 0.11615 -0.06829 0.12084 -0.07084 C 0.12309 -0.07222 0.12431 -0.07547 0.12604 -0.07778 C 0.13108 -0.08542 0.13125 -0.08634 0.13542 -0.09445 C 0.13594 -0.09815 0.13629 -0.10417 0.13854 -0.10695 C 0.13924 -0.1081 0.14063 -0.10787 0.14167 -0.10834 C 0.15174 -0.10579 0.15695 -0.10672 0.16459 -0.09861 C 0.16719 -0.09584 0.17188 -0.08889 0.17188 -0.08889 C 0.17257 -0.08658 0.17292 -0.08426 0.17396 -0.08195 C 0.175 -0.07917 0.17674 -0.07662 0.17813 -0.07361 C 0.18334 -0.06134 0.18247 -0.06366 0.18438 -0.05417 C 0.18403 -0.05 0.18403 -0.04584 0.18334 -0.04167 C 0.18177 -0.03472 0.17587 -0.02547 0.17188 -0.02222 C 0.16702 -0.01852 0.16285 -0.01204 0.15729 -0.01111 C 0.13889 -0.0081 0.15174 -0.00996 0.11875 -0.00834 C 0.12014 -0.00741 0.12136 -0.00556 0.12292 -0.00556 C 0.12986 -0.00648 0.13698 -0.00857 0.14375 -0.01111 C 0.14601 -0.01227 0.14792 -0.01459 0.15 -0.01667 C 0.1533 -0.02037 0.15469 -0.02338 0.15729 -0.02778 C 0.15903 -0.04514 0.15886 -0.03773 0.15625 -0.06389 C 0.15608 -0.06551 0.15556 -0.0669 0.15521 -0.06806 C 0.15417 -0.07153 0.15347 -0.075 0.15209 -0.07778 C 0.14584 -0.09121 0.14584 -0.08843 0.13854 -0.09722 C 0.13108 -0.10625 0.13785 -0.1 0.12917 -0.10695 C 0.12761 -0.10949 0.12361 -0.11597 0.12396 -0.11945 C 0.12413 -0.12176 0.1257 -0.12361 0.12709 -0.125 C 0.12882 -0.12685 0.1382 -0.13033 0.13959 -0.13056 C 0.14427 -0.13218 0.15417 -0.13472 0.15417 -0.13472 C 0.15695 -0.13681 0.15972 -0.13773 0.16146 -0.14167 C 0.16215 -0.14352 0.16215 -0.14537 0.1625 -0.14722 C 0.16215 -0.14954 0.16233 -0.15232 0.16146 -0.15417 C 0.16042 -0.15602 0.15139 -0.15972 0.15104 -0.15972 C 0.14254 -0.1588 0.1283 -0.16065 0.11979 -0.15278 C 0.11563 -0.14931 0.10834 -0.14028 0.10834 -0.14028 C 0.10729 -0.13773 0.10486 -0.13264 0.10521 -0.12917 C 0.10538 -0.12547 0.10608 -0.12153 0.10729 -0.11806 C 0.10816 -0.11551 0.10972 -0.1132 0.11146 -0.11111 C 0.11511 -0.10718 0.12101 -0.10347 0.125 -0.09861 C 0.1316 -0.09074 0.13021 -0.09306 0.13334 -0.08472 C 0.13368 -0.08241 0.13472 -0.08009 0.13438 -0.07778 C 0.13316 -0.07176 0.12899 -0.06343 0.125 -0.05972 C 0.1217 -0.05695 0.11806 -0.05463 0.11459 -0.05278 C 0.10972 -0.05047 0.10486 -0.04861 0.1 -0.04722 C 0.09445 -0.04584 0.08889 -0.04514 0.08334 -0.04445 C 0.07674 -0.04375 0.07014 -0.04352 0.06354 -0.04306 C 0.05729 -0.04398 0.05087 -0.04398 0.04479 -0.04584 C 0.03611 -0.04861 0.01979 -0.05695 0.01979 -0.05695 C 0.01667 -0.05648 0.0132 -0.05741 0.01042 -0.05556 C 0.00677 -0.05347 0.00417 -0.04908 0.00104 -0.04584 C -0.00729 -0.0375 0.00052 -0.04653 -0.00625 -0.03611 C -0.00798 -0.0338 -0.00989 -0.03172 -0.01146 -0.02917 C -0.01232 -0.02801 -0.01267 -0.02616 -0.01354 -0.025 C -0.01476 -0.02408 -0.0217 -0.02246 -0.02187 -0.02222 C -0.03021 -0.02269 -0.03871 -0.02246 -0.04687 -0.02361 C -0.04844 -0.02384 -0.05017 -0.025 -0.05104 -0.02639 C -0.05469 -0.03241 -0.05469 -0.03588 -0.05625 -0.04167 C -0.0592 -0.05232 -0.05781 -0.04514 -0.05937 -0.05556 C -0.05903 -0.05741 -0.0592 -0.05972 -0.05833 -0.06111 C -0.05764 -0.0625 -0.0566 -0.06412 -0.05521 -0.06389 C -0.04618 -0.0632 -0.03715 -0.06019 -0.02812 -0.05834 C -0.02569 -0.05695 -0.02344 -0.05556 -0.02083 -0.05417 C -0.01753 -0.05278 -0.01389 -0.05185 -0.01041 -0.05 C 0.00677 -0.04121 -0.00868 -0.04676 0.00209 -0.04306 C 0.00747 -0.03843 0.00295 -0.04144 0.01146 -0.03889 C 0.0125 -0.03866 0.01337 -0.03797 0.01459 -0.0375 C 0.0158 -0.03704 0.01736 -0.03681 0.01875 -0.03611 C 0.01979 -0.03588 0.02066 -0.03519 0.02188 -0.03472 C 0.02413 -0.0338 0.02656 -0.03287 0.02917 -0.03195 C 0.03177 -0.03102 0.03472 -0.03033 0.0375 -0.02917 C 0.04097 -0.02801 0.04427 -0.02639 0.04792 -0.025 C 0.05556 -0.02246 0.05712 -0.02246 0.06459 -0.02084 C 0.06667 -0.0213 0.06875 -0.0213 0.07084 -0.02222 C 0.0724 -0.02315 0.07379 -0.02477 0.075 -0.02639 C 0.0783 -0.03218 0.08281 -0.04769 0.08438 -0.05278 C 0.08577 -0.05834 0.08854 -0.06945 0.08854 -0.06945 C 0.0934 -0.06922 0.11372 -0.06806 0.12084 -0.06667 C 0.12431 -0.06621 0.12778 -0.06482 0.13125 -0.06389 C 0.13264 -0.06297 0.13403 -0.06227 0.13542 -0.06111 C 0.13715 -0.05996 0.13872 -0.05834 0.14063 -0.05695 C 0.14149 -0.05648 0.14271 -0.05602 0.14375 -0.05556 C 0.14445 -0.05371 0.14497 -0.05185 0.14584 -0.05 C 0.14636 -0.04861 0.1474 -0.04746 0.14792 -0.04584 C 0.14879 -0.04329 0.14931 -0.04028 0.15 -0.0375 C 0.14965 -0.03334 0.1507 -0.02847 0.14896 -0.025 C 0.1474 -0.02246 0.1441 -0.02292 0.14167 -0.02222 C 0.13507 -0.02107 0.1283 -0.0206 0.12188 -0.01945 C 0.10886 -0.01759 0.11788 -0.01806 0.10417 -0.01806 L 0.10417 -0.01806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85 0.00625 -0.0037 0.00938 -0.00555 C 0.01216 -0.0074 0.01459 -0.00995 0.01771 -0.01111 C 0.02518 -0.01435 0.03611 -0.01458 0.04375 -0.01527 C 0.04757 -0.01574 0.05139 -0.0162 0.05521 -0.01666 C 0.06389 -0.0162 0.07257 -0.01643 0.08125 -0.01527 C 0.08646 -0.01458 0.09688 -0.01111 0.09688 -0.01111 C 0.10313 -0.01273 0.10973 -0.01227 0.11563 -0.01527 C 0.11875 -0.01713 0.12292 -0.025 0.12292 -0.025 C 0.12257 -0.02639 0.12257 -0.02824 0.12188 -0.02916 C 0.11893 -0.03379 0.11615 -0.03518 0.1125 -0.0375 C 0.10955 -0.04328 0.10903 -0.04537 0.10313 -0.04861 C 0.09914 -0.05092 0.09063 -0.05277 0.09063 -0.05277 C 0.08438 -0.05231 0.07795 -0.05277 0.07188 -0.05139 C 0.06945 -0.05092 0.06771 -0.04861 0.06563 -0.04722 C 0.06146 -0.0449 0.05712 -0.04305 0.05313 -0.04027 C 0.05035 -0.03842 0.04757 -0.03634 0.0448 -0.03495 C 0.03889 -0.03171 0.03698 -0.03217 0.03125 -0.03055 C 0.02795 -0.02986 0.025 -0.0287 0.02188 -0.02777 C 0.0191 -0.02731 0.01615 -0.02708 0.01355 -0.02639 C 0.01164 -0.02615 0.01007 -0.02546 0.00834 -0.025 C -0.00295 -0.02639 -0.01215 -0.025 -0.02187 -0.03055 C -0.02552 -0.03264 -0.02916 -0.03472 -0.03229 -0.0375 C -0.04479 -0.04861 -0.03211 -0.03865 -0.04583 -0.04583 C -0.04878 -0.04745 -0.05416 -0.05139 -0.05416 -0.05139 C -0.05486 -0.05277 -0.05607 -0.05393 -0.05625 -0.05578 C -0.05659 -0.05764 -0.05607 -0.05972 -0.0552 -0.06111 C -0.05277 -0.06574 -0.04652 -0.06944 -0.0427 -0.07083 C -0.03211 -0.075 -0.02152 -0.08102 -0.01041 -0.08194 C -0.00538 -0.08264 0.0066 -0.08356 0.0125 -0.08472 C 0.01598 -0.08564 0.01927 -0.08703 0.02292 -0.0875 C 0.02795 -0.08842 0.03334 -0.08842 0.03855 -0.08889 C 0.03872 -0.08912 0.04566 -0.09074 0.04688 -0.09166 C 0.04775 -0.09282 0.04827 -0.09444 0.04896 -0.09583 C 0.04827 -0.10069 0.04809 -0.10532 0.04688 -0.10972 C 0.04497 -0.1162 0.04132 -0.12014 0.0375 -0.12361 C 0.03577 -0.12523 0.03403 -0.12662 0.0323 -0.12777 C 0.03056 -0.12893 0.02882 -0.13009 0.02709 -0.13055 C 0.02361 -0.13194 0.02014 -0.13264 0.01667 -0.13333 C -0.00642 -0.13865 0.0125 -0.13472 -0.04062 -0.13611 C -0.04444 -0.13657 -0.04843 -0.1368 -0.05208 -0.1375 C -0.0533 -0.13773 -0.05486 -0.13773 -0.0552 -0.13889 C -0.05607 -0.1412 -0.05121 -0.14861 -0.05104 -0.14861 C -0.04774 -0.15324 -0.04409 -0.15602 -0.03958 -0.15833 C -0.03593 -0.16041 -0.03211 -0.16273 -0.02812 -0.16412 C -0.01961 -0.16643 -0.01093 -0.16782 -0.00208 -0.16944 C 0.00261 -0.1706 0.0125 -0.17222 0.0125 -0.17222 C 0.01181 -0.18009 0.01111 -0.18819 0.01042 -0.19583 C 0.01007 -0.19884 0.0099 -0.20162 0.00938 -0.20416 C 0.00782 -0.20995 0.00608 -0.21551 0.00417 -0.22083 C 0.00105 -0.22893 -0.00121 -0.23588 -0.0052 -0.24305 C -0.01319 -0.25717 -0.01232 -0.25254 -0.02187 -0.26527 C -0.02569 -0.27037 -0.02864 -0.27592 -0.03229 -0.28055 C -0.03732 -0.28703 -0.04305 -0.29213 -0.04791 -0.29861 C -0.06284 -0.31852 -0.05764 -0.30995 -0.06458 -0.32222 C -0.06319 -0.32685 -0.0625 -0.33194 -0.06041 -0.33634 C -0.0592 -0.33912 -0.05711 -0.3412 -0.0552 -0.34305 C -0.04982 -0.34907 -0.04444 -0.35463 -0.03854 -0.35972 C -0.03541 -0.3625 -0.03246 -0.36551 -0.02916 -0.36805 C -0.02274 -0.37361 -0.01892 -0.37523 -0.0125 -0.38194 C -0.00677 -0.38842 -0.00434 -0.39305 0 -0.40023 C 0.00209 -0.41134 0.00348 -0.41689 0 -0.43194 C -0.00781 -0.46435 -0.01892 -0.47129 -0.03125 -0.5 C -0.03402 -0.50648 -0.03698 -0.51296 -0.03958 -0.51944 C -0.04253 -0.52662 -0.04878 -0.54375 -0.05104 -0.55139 C -0.0526 -0.55648 -0.05382 -0.56157 -0.0552 -0.56689 C -0.05642 -0.59375 -0.05729 -0.59051 -0.05416 -0.61944 C -0.05416 -0.62083 -0.05069 -0.63865 -0.05 -0.64051 C -0.04722 -0.64838 -0.0434 -0.65578 -0.04062 -0.66389 C -0.03264 -0.68819 -0.04097 -0.6662 -0.03125 -0.68472 C -0.02083 -0.70509 -0.03559 -0.69074 -0.00833 -0.71944 C -0.00312 -0.725 0.00174 -0.73102 0.0073 -0.73634 C 0.01111 -0.73981 0.01493 -0.74328 0.01875 -0.74722 L 0.03021 -0.75972 C 0.03177 -0.7618 0.03542 -0.76527 0.03542 -0.76527 C 0.03646 -0.76759 0.03733 -0.77014 0.03855 -0.77222 C 0.05486 -0.80208 0.03334 -0.75995 0.04792 -0.78889 C 0.04861 -0.79213 0.04914 -0.7956 0.05 -0.79861 C 0.05052 -0.80139 0.05139 -0.80393 0.05209 -0.80694 C 0.05261 -0.80995 0.05382 -0.81944 0.05417 -0.82222 C 0.05382 -0.82685 0.05382 -0.83148 0.05313 -0.83611 C 0.05278 -0.83773 0.05105 -0.83842 0.05105 -0.84027 C 0.05035 -0.84722 0.05243 -0.84629 0.05417 -0.85139 C 0.05504 -0.85393 0.05521 -0.85694 0.05625 -0.85972 L 0.0573 -0.8625 L 0.0573 -0.8625 " pathEditMode="relative" ptsTypes="AAAAAAAAAAAAAAAAAAAAAAAAAAAAAAAAAAAAAAA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9 -0.00417 -0.00087 -0.00857 -0.00208 -0.0125 C -0.00295 -0.01505 -0.00677 -0.01806 -0.00833 -0.01945 C -0.01528 -0.01852 -0.02239 -0.01875 -0.02916 -0.01667 C -0.03038 -0.01644 -0.03021 -0.0132 -0.03125 -0.0125 C -0.03385 -0.01134 -0.0368 -0.01158 -0.03958 -0.01111 C -0.04791 -0.01204 -0.05642 -0.0125 -0.06458 -0.01389 C -0.06719 -0.01435 -0.06944 -0.01597 -0.07187 -0.01667 C -0.07361 -0.01736 -0.07535 -0.01759 -0.07708 -0.01806 C -0.07743 -0.01945 -0.07795 -0.02083 -0.07812 -0.02222 C -0.07864 -0.02685 -0.07812 -0.03195 -0.07916 -0.03611 C -0.08073 -0.04213 -0.08403 -0.0419 -0.0875 -0.04306 C -0.08854 -0.04352 -0.08958 -0.04398 -0.09062 -0.04445 C -0.09323 -0.04421 -0.10486 -0.04375 -0.10937 -0.04167 C -0.11701 -0.03843 -0.11007 -0.03935 -0.11875 -0.03472 C -0.12153 -0.03357 -0.12448 -0.03333 -0.12708 -0.03195 C -0.13229 -0.02986 -0.12916 -0.03102 -0.13646 -0.02917 C -0.13819 -0.02963 -0.1401 -0.02986 -0.14166 -0.03056 C -0.14548 -0.03264 -0.14462 -0.03333 -0.14583 -0.0375 C -0.14653 -0.04005 -0.14722 -0.04213 -0.14791 -0.04445 C -0.14826 -0.04583 -0.14844 -0.04745 -0.14896 -0.04861 C -0.15017 -0.05116 -0.15191 -0.05324 -0.15312 -0.05556 C -0.15469 -0.05833 -0.15642 -0.06227 -0.15729 -0.06528 C -0.15781 -0.06713 -0.15798 -0.06898 -0.15833 -0.07083 C -0.1566 -0.07454 -0.1559 -0.07639 -0.15312 -0.07917 C -0.15121 -0.08125 -0.14687 -0.08472 -0.14687 -0.08472 C -0.14271 -0.0838 -0.13854 -0.08357 -0.13437 -0.08195 C -0.13246 -0.08125 -0.12795 -0.075 -0.12708 -0.07361 C -0.12517 -0.0706 -0.12378 -0.06713 -0.12187 -0.06389 C -0.12031 -0.06111 -0.1184 -0.05857 -0.11666 -0.05556 C -0.11597 -0.0544 -0.11545 -0.05278 -0.11458 -0.05139 C -0.11198 -0.04769 -0.11007 -0.04144 -0.10625 -0.04028 C -0.10451 -0.03982 -0.10278 -0.03958 -0.10104 -0.03889 C -0.09965 -0.03866 -0.09826 -0.03796 -0.09687 -0.0375 C -0.09444 -0.03704 -0.09201 -0.03658 -0.08958 -0.03611 C -0.07847 -0.0375 -0.06476 -0.0375 -0.05312 -0.04167 C -0.05035 -0.04283 -0.04757 -0.04445 -0.04479 -0.04583 C -0.04166 -0.04769 -0.03837 -0.04884 -0.03541 -0.05139 C -0.01406 -0.07107 -0.0283 -0.06042 -0.01771 -0.07222 C -0.0151 -0.07546 -0.01285 -0.07616 -0.00937 -0.07778 C -0.00208 -0.07732 0.00521 -0.07755 0.0125 -0.07639 C 0.01736 -0.0757 0.02709 -0.07222 0.02709 -0.07222 C 0.04323 -0.07477 0.04393 -0.06783 0.04792 -0.08056 C 0.04861 -0.08333 0.04931 -0.08611 0.05 -0.08889 C 0.05104 -0.11042 0.05156 -0.10926 0.05 -0.13195 C 0.04983 -0.13357 0.04948 -0.13495 0.04896 -0.13611 C 0.04792 -0.1382 0.04445 -0.14213 0.04271 -0.14306 C 0.04063 -0.14445 0.03854 -0.14491 0.03646 -0.14583 C 0.03056 -0.14537 0.00972 -0.14445 -0.00104 -0.14167 C -0.00434 -0.14097 -0.00729 -0.13982 -0.01041 -0.13889 C -0.01146 -0.13704 -0.01337 -0.13565 -0.01354 -0.13333 C -0.01458 -0.12338 -0.0125 -0.11458 -0.00937 -0.10556 C -0.00746 -0.1 -0.00521 -0.09468 -0.00312 -0.08889 C -0.00156 -0.08449 -0.00035 -0.07986 0.00104 -0.075 C 0.00174 -0.07245 0.00209 -0.06945 0.00313 -0.06667 C 0.00382 -0.06435 0.00521 -0.06204 0.00625 -0.05972 C 0.00764 -0.05046 0.00886 -0.04745 0.00417 -0.03611 C 0.00295 -0.03333 0 -0.03218 -0.00208 -0.03056 C -0.00486 -0.02894 -0.00781 -0.02801 -0.01041 -0.02639 C -0.01371 -0.02477 -0.01649 -0.02222 -0.01979 -0.02083 C -0.02291 -0.01991 -0.02604 -0.01991 -0.02916 -0.01945 C -0.03021 -0.01898 -0.0316 -0.01713 -0.03229 -0.01806 C -0.0342 -0.02107 -0.03455 -0.02546 -0.03541 -0.02917 C -0.04132 -0.05116 -0.03351 -0.02292 -0.03958 -0.04722 C -0.04028 -0.04977 -0.0408 -0.05208 -0.04166 -0.05417 C -0.04392 -0.05903 -0.04531 -0.06528 -0.04896 -0.06806 C -0.06614 -0.08125 -0.05816 -0.07755 -0.07187 -0.08195 C -0.07639 -0.08056 -0.08125 -0.08056 -0.08541 -0.07778 C -0.08785 -0.07639 -0.08906 -0.07245 -0.09062 -0.06945 C -0.09166 -0.06759 -0.09444 -0.05903 -0.09479 -0.05695 C -0.09601 -0.05185 -0.09531 -0.04884 -0.09791 -0.04445 C -0.09878 -0.04329 -0.1 -0.04236 -0.10104 -0.04167 C -0.10503 -0.03958 -0.11632 -0.03912 -0.11771 -0.03889 C -0.12673 -0.04005 -0.13594 -0.04074 -0.14479 -0.04306 C -0.15121 -0.04491 -0.15486 -0.04722 -0.16041 -0.05 C -0.16111 -0.05232 -0.16215 -0.05463 -0.1625 -0.05695 C -0.16423 -0.06783 -0.16267 -0.06921 -0.16458 -0.07778 C -0.1658 -0.08357 -0.16805 -0.08889 -0.16875 -0.09445 C -0.17031 -0.10718 -0.1684 -0.09908 -0.17187 -0.10695 C -0.17274 -0.1088 -0.17291 -0.11111 -0.17396 -0.1125 C -0.17482 -0.11389 -0.17604 -0.11435 -0.17708 -0.11528 C -0.17847 -0.11852 -0.18212 -0.12269 -0.17916 -0.12639 C -0.17812 -0.12801 -0.17639 -0.12824 -0.175 -0.12917 C -0.16701 -0.12408 -0.1651 -0.12408 -0.15937 -0.11389 C -0.15729 -0.11019 -0.15607 -0.10556 -0.15416 -0.10139 C -0.15191 -0.09676 -0.14913 -0.09259 -0.14687 -0.0875 C -0.14375 -0.08056 -0.14323 -0.07454 -0.14166 -0.06667 C -0.14236 -0.05741 -0.14288 -0.04815 -0.14375 -0.03889 C -0.14392 -0.03704 -0.14444 -0.03542 -0.14479 -0.03333 C -0.14514 -0.03125 -0.14548 -0.0287 -0.14583 -0.02639 C -0.14479 -0.02361 -0.14444 -0.02014 -0.14271 -0.01806 C -0.14028 -0.01528 -0.13038 -0.01435 -0.12812 -0.01389 C -0.12187 -0.01435 -0.11562 -0.01389 -0.10937 -0.01528 C -0.10364 -0.01667 -0.09375 -0.025 -0.08854 -0.02778 C -0.08628 -0.02917 -0.08368 -0.02963 -0.08125 -0.03056 C -0.07986 -0.03148 -0.07864 -0.03264 -0.07708 -0.03333 C -0.07517 -0.03449 -0.07083 -0.03611 -0.07083 -0.03611 C -0.06597 -0.03565 -0.06094 -0.03681 -0.05625 -0.03472 C -0.05486 -0.03426 -0.05573 -0.02917 -0.05416 -0.02917 C -0.04844 -0.02963 -0.04305 -0.0338 -0.0375 -0.03611 C -0.03611 -0.0375 -0.03455 -0.03866 -0.03333 -0.04028 C -0.03246 -0.0419 -0.03212 -0.04421 -0.03125 -0.04583 C -0.03073 -0.04745 -0.02986 -0.04861 -0.02916 -0.05 C -0.02986 -0.05417 -0.03003 -0.0588 -0.03125 -0.0625 C -0.03281 -0.06713 -0.03507 -0.07153 -0.0375 -0.075 C -0.03923 -0.07755 -0.04166 -0.07917 -0.04375 -0.08056 C -0.05017 -0.08519 -0.05746 -0.08866 -0.06458 -0.09028 C -0.0684 -0.0912 -0.07222 -0.0912 -0.07604 -0.09167 C -0.08264 -0.09074 -0.08958 -0.09144 -0.09583 -0.08889 C -0.09826 -0.0882 -0.09948 -0.08449 -0.10104 -0.08195 C -0.10382 -0.07801 -0.10521 -0.07408 -0.10729 -0.06945 C -0.10764 -0.06667 -0.10798 -0.06389 -0.10833 -0.06111 C -0.10868 -0.05926 -0.10851 -0.05718 -0.10937 -0.05556 C -0.11041 -0.05417 -0.11215 -0.0537 -0.11354 -0.05278 C -0.11719 -0.05324 -0.13021 -0.05255 -0.13541 -0.05695 C -0.1375 -0.0588 -0.13889 -0.06158 -0.14062 -0.06389 C -0.14097 -0.06528 -0.14166 -0.06667 -0.14166 -0.06806 C -0.14166 -0.0706 -0.14184 -0.07338 -0.14062 -0.075 C -0.13976 -0.07662 -0.13785 -0.07593 -0.13646 -0.07639 C -0.13472 -0.07732 -0.13298 -0.07824 -0.13125 -0.07917 C -0.12326 -0.07778 -0.1151 -0.07801 -0.10729 -0.075 C -0.10573 -0.07454 -0.09705 -0.06296 -0.09583 -0.06111 C -0.0901 -0.05208 -0.08351 -0.03519 -0.08021 -0.02639 C -0.07882 -0.02269 -0.07899 -0.01667 -0.07604 -0.01528 L -0.06979 -0.0125 C -0.0625 -0.01389 -0.05521 -0.01482 -0.04791 -0.01667 C -0.04375 -0.01806 -0.03958 -0.02037 -0.03541 -0.02222 C -0.01649 -0.03171 -0.02326 -0.02894 -0.00521 -0.04028 C 0.00903 -0.04954 -0.00069 -0.04213 0.00938 -0.05 C 0.0217 -0.0419 0.00295 -0.05509 0.01875 -0.04028 C 0.02084 -0.03843 0.02535 -0.03704 0.02813 -0.03611 C 0.03715 -0.04097 0.03021 -0.03634 0.03959 -0.04722 C 0.04045 -0.04838 0.04167 -0.04908 0.04271 -0.05 C 0.04479 -0.05232 0.0467 -0.05486 0.04896 -0.05695 C 0.05018 -0.05857 0.05174 -0.05972 0.05313 -0.06111 C 0.05972 -0.07917 0.04827 -0.04676 0.05729 -0.09445 C 0.05764 -0.09699 0.06007 -0.09815 0.06146 -0.1 C 0.06302 -0.10278 0.06563 -0.10833 0.06563 -0.10833 C 0.06528 -0.11435 0.0658 -0.1206 0.06459 -0.12639 C 0.06389 -0.12894 0.06181 -0.13033 0.06042 -0.13195 C 0.05608 -0.13704 0.05469 -0.13519 0.04792 -0.13611 C 0.03993 -0.13565 0.03177 -0.13681 0.02396 -0.13472 C 0.0184 -0.13357 0.01337 -0.12963 0.00834 -0.12639 C 0.00434 -0.12408 0.00035 -0.12153 -0.00312 -0.11806 C -0.00625 -0.11528 -0.00903 -0.11204 -0.01146 -0.10833 C -0.01562 -0.10232 -0.01996 -0.0912 -0.02187 -0.08333 C -0.02291 -0.0794 -0.02326 -0.075 -0.02396 -0.07083 C -0.02326 -0.06204 -0.02014 -0.05301 -0.02187 -0.04445 C -0.02291 -0.04028 -0.03993 -0.03912 -0.04062 -0.03889 C -0.04618 -0.03982 -0.05191 -0.04005 -0.05729 -0.04167 C -0.06632 -0.04468 -0.07083 -0.04792 -0.07812 -0.05278 C -0.07882 -0.05417 -0.08021 -0.05533 -0.08021 -0.05695 C -0.08073 -0.0662 -0.07916 -0.07801 -0.07812 -0.0875 C -0.0783 -0.08912 -0.07795 -0.10463 -0.08125 -0.10833 C -0.08246 -0.10972 -0.08403 -0.10926 -0.08541 -0.10972 C -0.0868 -0.10787 -0.08819 -0.10602 -0.08958 -0.10417 C -0.09132 -0.10232 -0.09357 -0.10116 -0.09479 -0.09861 C -0.09618 -0.09607 -0.10243 -0.07454 -0.10312 -0.07222 C -0.10278 -0.0625 -0.10347 -0.05278 -0.10208 -0.04306 C -0.10156 -0.03958 -0.09948 -0.03658 -0.09791 -0.03333 C -0.0967 -0.03056 -0.09375 -0.025 -0.09375 -0.025 C -0.09618 -0.02315 -0.09826 -0.01945 -0.10104 -0.01945 C -0.11666 -0.01945 -0.12309 -0.02408 -0.13541 -0.03056 C -0.14045 -0.03727 -0.14288 -0.03958 -0.14583 -0.04861 C -0.14705 -0.05232 -0.14722 -0.05602 -0.14791 -0.05972 C -0.15191 -0.08287 -0.14635 -0.05301 -0.15 -0.07222 C -0.14982 -0.07361 -0.14757 -0.09329 -0.14479 -0.09861 C -0.14375 -0.10093 -0.14201 -0.10232 -0.14062 -0.10417 C -0.13923 -0.10648 -0.13802 -0.10903 -0.13646 -0.11111 C -0.12969 -0.1213 -0.13455 -0.1125 -0.13021 -0.12083 C -0.13073 -0.12315 -0.13142 -0.13033 -0.13541 -0.12361 C -0.13889 -0.11783 -0.14149 -0.11111 -0.14375 -0.10417 L -0.15104 -0.08195 C -0.15 -0.07408 -0.14965 -0.0662 -0.14791 -0.05833 C -0.14635 -0.05116 -0.14132 -0.04792 -0.1375 -0.04306 C -0.13351 -0.0382 -0.12448 -0.02616 -0.12187 -0.01945 L -0.11979 -0.01389 C -0.12118 -0.01343 -0.12257 -0.0125 -0.12396 -0.0125 C -0.13125 -0.0125 -0.13333 -0.01435 -0.13958 -0.01806 C -0.14514 -0.02153 -0.1467 -0.02245 -0.15104 -0.02778 C -0.15434 -0.03195 -0.15851 -0.03519 -0.16041 -0.04028 C -0.16215 -0.04491 -0.16441 -0.04931 -0.16562 -0.05417 C -0.16597 -0.05556 -0.16597 -0.05741 -0.16666 -0.05833 C -0.16753 -0.05949 -0.16875 -0.05926 -0.16979 -0.05972 C -0.17326 -0.06435 -0.17812 -0.06783 -0.18021 -0.07361 C -0.18628 -0.08982 -0.18403 -0.08287 -0.1875 -0.09445 C -0.18715 -0.10417 -0.1901 -0.11528 -0.18646 -0.12361 C -0.18489 -0.12755 -0.17969 -0.12222 -0.17708 -0.11945 C -0.17274 -0.11505 -0.16927 -0.09861 -0.16771 -0.09306 C -0.16805 -0.07963 -0.16823 -0.0662 -0.16875 -0.05278 C -0.16892 -0.05139 -0.16979 -0.05023 -0.16979 -0.04861 C -0.16979 -0.04236 -0.16892 -0.03935 -0.16562 -0.03472 C -0.16476 -0.03357 -0.16354 -0.03287 -0.1625 -0.03195 C -0.15694 -0.03287 -0.15121 -0.03287 -0.14583 -0.03472 C -0.13993 -0.03704 -0.12969 -0.04676 -0.125 -0.05139 C -0.12257 -0.05417 -0.11979 -0.05671 -0.11771 -0.05972 C -0.10625 -0.07755 -0.1158 -0.07083 -0.10521 -0.07639 C -0.09531 -0.0669 -0.09479 -0.06759 -0.0875 -0.05695 C -0.08576 -0.0544 -0.08368 -0.05185 -0.08229 -0.04861 C -0.08055 -0.04491 -0.07882 -0.03843 -0.07812 -0.03333 C -0.07778 -0.03033 -0.07864 -0.02639 -0.07708 -0.02361 C -0.07587 -0.02153 -0.07291 -0.02176 -0.07083 -0.02083 C -0.06354 -0.02176 -0.05625 -0.02176 -0.04896 -0.02361 C -0.04601 -0.02454 -0.0434 -0.02732 -0.04062 -0.02917 C -0.02222 -0.04236 -0.04132 -0.02963 -0.02916 -0.0375 C -0.02656 -0.04306 -0.02743 -0.04398 -0.02083 -0.04028 C -0.01319 -0.03634 -0.00937 -0.03056 -0.00208 -0.025 C -0.00052 -0.02384 0.00139 -0.02315 0.00313 -0.02222 C 0.00486 -0.02454 0.00625 -0.02732 0.00834 -0.02917 C 0.00955 -0.03056 0.01111 -0.03102 0.0125 -0.03195 C 0.01354 -0.03287 0.01459 -0.0338 0.01563 -0.03472 C 0.01667 -0.03426 0.01788 -0.03426 0.01875 -0.03333 C 0.01962 -0.03241 0.01979 -0.03056 0.02084 -0.02917 C 0.0217 -0.02801 0.02292 -0.02732 0.02396 -0.02639 C 0.02639 -0.02894 0.02917 -0.03218 0.03229 -0.03333 C 0.03316 -0.0338 0.03438 -0.03333 0.03542 -0.03333 L 0.03542 -0.03333 " pathEditMode="relative" ptsTypes="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QuestionIT!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state and the particle model</a:t>
            </a:r>
          </a:p>
          <a:p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Density of materials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state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960" y="886544"/>
            <a:ext cx="4914900" cy="5638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A9D6D7-8F2C-4BDA-8419-A78CBC538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39"/>
    </mc:Choice>
    <mc:Fallback>
      <p:transition spd="slow" advTm="4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802838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Changes of state and the particle model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30" y="59956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400" dirty="0"/>
              <a:t>Why is it incorrect to say iron is heavier than wood?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       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      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2. Water has a density of 1000 kg/m</a:t>
            </a:r>
            <a:r>
              <a:rPr lang="en-GB" sz="2400" b="1" baseline="30000" dirty="0"/>
              <a:t>3</a:t>
            </a:r>
            <a:r>
              <a:rPr lang="en-GB" sz="2400" dirty="0"/>
              <a:t>. A piece of rubber has a density</a:t>
            </a:r>
          </a:p>
          <a:p>
            <a:r>
              <a:rPr lang="en-GB" sz="2400" dirty="0"/>
              <a:t>     of 1024 kg/m</a:t>
            </a:r>
            <a:r>
              <a:rPr lang="en-GB" sz="2400" b="1" baseline="30000" dirty="0"/>
              <a:t>3</a:t>
            </a:r>
            <a:r>
              <a:rPr lang="en-GB" sz="2400" dirty="0"/>
              <a:t>. Explain what would happen if the rubber was put in</a:t>
            </a:r>
          </a:p>
          <a:p>
            <a:r>
              <a:rPr lang="en-GB" sz="2400" dirty="0"/>
              <a:t>     a pool of water? </a:t>
            </a:r>
          </a:p>
          <a:p>
            <a:r>
              <a:rPr lang="en-GB" sz="2400" dirty="0"/>
              <a:t>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</a:t>
            </a:r>
          </a:p>
          <a:p>
            <a:pPr lvl="0"/>
            <a:r>
              <a:rPr lang="en-GB" sz="2400" dirty="0"/>
              <a:t>3. This “ready-mix” concrete waggon contains </a:t>
            </a:r>
          </a:p>
          <a:p>
            <a:pPr lvl="0"/>
            <a:r>
              <a:rPr lang="en-GB" sz="2400" dirty="0"/>
              <a:t>     9600 kg of concrete. If the density of the</a:t>
            </a:r>
          </a:p>
          <a:p>
            <a:pPr lvl="0"/>
            <a:r>
              <a:rPr lang="en-GB" sz="2400" dirty="0"/>
              <a:t>     concrete is 2400 kg/m</a:t>
            </a:r>
            <a:r>
              <a:rPr lang="en-GB" sz="2400" b="1" baseline="30000" dirty="0"/>
              <a:t>3</a:t>
            </a:r>
            <a:r>
              <a:rPr lang="en-GB" sz="2400" dirty="0"/>
              <a:t>, what volume of </a:t>
            </a:r>
          </a:p>
          <a:p>
            <a:pPr lvl="0"/>
            <a:r>
              <a:rPr lang="en-GB" sz="2400" dirty="0"/>
              <a:t>     concrete does the waggon contain?</a:t>
            </a:r>
          </a:p>
          <a:p>
            <a:pPr lvl="0"/>
            <a:r>
              <a:rPr lang="en-GB" sz="2400" dirty="0"/>
              <a:t>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                </a:t>
            </a:r>
            <a:endParaRPr lang="en-GB" sz="2400" b="1" baseline="30000" dirty="0">
              <a:solidFill>
                <a:srgbClr val="00B050"/>
              </a:solidFill>
            </a:endParaRP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              </a:t>
            </a:r>
            <a:endParaRPr lang="en-GB" sz="1600" b="1" baseline="300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8332B-D9CC-4DD2-B275-7D2CF6C97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49501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21CCAC-7D98-4E16-A395-2C4E3AE0D0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2240" y="5294880"/>
              <a:ext cx="8287560" cy="1220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21CCAC-7D98-4E16-A395-2C4E3AE0D0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2880" y="5285520"/>
                <a:ext cx="8306280" cy="1239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9FB9ED-6C26-4423-83ED-25B104E21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0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71"/>
    </mc:Choice>
    <mc:Fallback>
      <p:transition spd="slow" advTm="374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-10965"/>
            <a:ext cx="802838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Changes of state and the particle model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26" y="646076"/>
            <a:ext cx="91809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4. a. A sheet of insulating foam measures 3 m x 1 m x 0.08 m. </a:t>
            </a:r>
            <a:r>
              <a:rPr lang="en-US" sz="2400" dirty="0"/>
              <a:t>It has a</a:t>
            </a:r>
          </a:p>
          <a:p>
            <a:pPr lvl="0"/>
            <a:r>
              <a:rPr lang="en-US" sz="2400" dirty="0"/>
              <a:t>        mass of 9.6 kg. </a:t>
            </a:r>
            <a:r>
              <a:rPr lang="en-GB" sz="2400" dirty="0"/>
              <a:t>Calculate the density of the insulating foam.</a:t>
            </a:r>
          </a:p>
          <a:p>
            <a:pPr lvl="0"/>
            <a:r>
              <a:rPr lang="en-GB" sz="2400" dirty="0"/>
              <a:t> 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dirty="0"/>
              <a:t>     b. High density foam is made of the same material and can be used</a:t>
            </a:r>
          </a:p>
          <a:p>
            <a:r>
              <a:rPr lang="en-GB" sz="2400" dirty="0"/>
              <a:t>         to give better insulation for the same thickness of foam. Describe</a:t>
            </a:r>
          </a:p>
          <a:p>
            <a:r>
              <a:rPr lang="en-GB" sz="2400" dirty="0"/>
              <a:t>         how the arrangement of particles would differ in these two types</a:t>
            </a:r>
          </a:p>
          <a:p>
            <a:r>
              <a:rPr lang="en-GB" sz="2400" dirty="0"/>
              <a:t>         of foam (you may draw diagrams to help your answer). </a:t>
            </a:r>
          </a:p>
          <a:p>
            <a:r>
              <a:rPr lang="en-GB" sz="2400" dirty="0"/>
              <a:t> 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   </a:t>
            </a:r>
          </a:p>
          <a:p>
            <a:pPr lvl="0"/>
            <a:r>
              <a:rPr lang="en-GB" sz="2400" dirty="0"/>
              <a:t>5. When copper metal is heated to 1100 </a:t>
            </a:r>
            <a:r>
              <a:rPr lang="en-GB" sz="2400" baseline="30000" dirty="0"/>
              <a:t>o</a:t>
            </a:r>
            <a:r>
              <a:rPr lang="en-GB" sz="2400" dirty="0"/>
              <a:t>C it melts. </a:t>
            </a:r>
            <a:r>
              <a:rPr lang="en-US" sz="2400" dirty="0"/>
              <a:t> </a:t>
            </a:r>
            <a:endParaRPr lang="en-GB" sz="2400" dirty="0"/>
          </a:p>
          <a:p>
            <a:pPr lvl="0"/>
            <a:r>
              <a:rPr lang="en-GB" sz="2400" dirty="0"/>
              <a:t>     a. Is this a chemical or physical change? Explain your answer.</a:t>
            </a:r>
          </a:p>
          <a:p>
            <a:r>
              <a:rPr lang="en-US" sz="2400" dirty="0"/>
              <a:t>  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endParaRPr lang="en-GB" sz="2400" dirty="0"/>
          </a:p>
          <a:p>
            <a:pPr lvl="0"/>
            <a:r>
              <a:rPr lang="en-GB" sz="2400" dirty="0"/>
              <a:t>     b. What will happen to the mass of the sample of copper after it has</a:t>
            </a:r>
          </a:p>
          <a:p>
            <a:pPr lvl="0"/>
            <a:r>
              <a:rPr lang="en-GB" sz="2400" dirty="0"/>
              <a:t>          melted? Explain your answer.</a:t>
            </a: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</a:t>
            </a:r>
          </a:p>
          <a:p>
            <a:endParaRPr lang="en-GB" sz="24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7F10C3-120C-4491-A136-1E8F316F01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5280" y="423720"/>
              <a:ext cx="7783560" cy="2864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7F10C3-120C-4491-A136-1E8F316F01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920" y="414360"/>
                <a:ext cx="7802280" cy="2883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A7F46D-31A2-4992-B5E9-8DD6FA0CB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3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261"/>
    </mc:Choice>
    <mc:Fallback>
      <p:transition spd="slow" advTm="335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-10965"/>
            <a:ext cx="802838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Changes of state and the particle model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43" y="658529"/>
            <a:ext cx="91809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6. Explain the difference between a physical and a chemical change.</a:t>
            </a:r>
          </a:p>
          <a:p>
            <a:r>
              <a:rPr lang="en-GB" sz="2400" dirty="0"/>
              <a:t>      </a:t>
            </a:r>
            <a:r>
              <a:rPr lang="en-GB" sz="2400" b="1" dirty="0">
                <a:solidFill>
                  <a:srgbClr val="00B050"/>
                </a:solidFill>
              </a:rPr>
              <a:t> 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</a:t>
            </a:r>
            <a:r>
              <a:rPr lang="en-GB" sz="2400" dirty="0"/>
              <a:t>	</a:t>
            </a:r>
          </a:p>
          <a:p>
            <a:r>
              <a:rPr lang="en-GB" sz="2400" dirty="0"/>
              <a:t>7. Name the changes in state given in</a:t>
            </a:r>
          </a:p>
          <a:p>
            <a:r>
              <a:rPr lang="en-GB" sz="2400" dirty="0"/>
              <a:t>     the diagram by the arrows 1 to 6.</a:t>
            </a:r>
          </a:p>
          <a:p>
            <a:r>
              <a:rPr lang="en-GB" sz="2400" dirty="0"/>
              <a:t>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</a:t>
            </a:r>
          </a:p>
          <a:p>
            <a:endParaRPr lang="en-GB" sz="2400" dirty="0"/>
          </a:p>
          <a:p>
            <a:r>
              <a:rPr lang="en-GB" sz="2400" dirty="0"/>
              <a:t>8. If you wanted to find the density of a brass key, you first need to</a:t>
            </a:r>
          </a:p>
          <a:p>
            <a:r>
              <a:rPr lang="en-GB" sz="2400" dirty="0"/>
              <a:t>     measure its volume. Describe how to determine the volume of a</a:t>
            </a:r>
          </a:p>
          <a:p>
            <a:r>
              <a:rPr lang="en-GB" sz="2400" dirty="0"/>
              <a:t>     brass key.</a:t>
            </a:r>
          </a:p>
          <a:p>
            <a:r>
              <a:rPr lang="en-GB" sz="2400" dirty="0"/>
              <a:t>     </a:t>
            </a:r>
            <a:r>
              <a:rPr lang="en-GB" sz="2400" b="1" dirty="0">
                <a:solidFill>
                  <a:srgbClr val="00B050"/>
                </a:solidFill>
              </a:rPr>
              <a:t> 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</a:t>
            </a:r>
            <a:r>
              <a:rPr lang="en-GB" sz="2400" dirty="0"/>
              <a:t>	</a:t>
            </a:r>
          </a:p>
        </p:txBody>
      </p:sp>
      <p:pic>
        <p:nvPicPr>
          <p:cNvPr id="5" name="Picture 4" descr="Image result for change of state diagram">
            <a:extLst>
              <a:ext uri="{FF2B5EF4-FFF2-40B4-BE49-F238E27FC236}">
                <a16:creationId xmlns:a16="http://schemas.microsoft.com/office/drawing/2014/main" id="{44719C27-B3DB-49EC-9E46-D412BD55F94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9188" r="9498" b="9188"/>
          <a:stretch/>
        </p:blipFill>
        <p:spPr bwMode="auto">
          <a:xfrm>
            <a:off x="5580754" y="1844824"/>
            <a:ext cx="3501419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8C68B-5933-498D-BCF8-A0967E56A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6254" y="5472649"/>
            <a:ext cx="1440160" cy="6836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39F858-1F70-46B3-ABD0-7B347E217B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26040" y="5173920"/>
              <a:ext cx="2036880" cy="1240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39F858-1F70-46B3-ABD0-7B347E217B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6680" y="5164560"/>
                <a:ext cx="2055600" cy="12596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6B7084-D587-41E5-93EC-A190D7124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4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23"/>
    </mc:Choice>
    <mc:Fallback>
      <p:transition spd="slow" advTm="28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838200"/>
          </a:xfrm>
          <a:noFill/>
        </p:spPr>
        <p:txBody>
          <a:bodyPr/>
          <a:lstStyle/>
          <a:p>
            <a:r>
              <a:rPr lang="en-GB" dirty="0">
                <a:effectLst/>
              </a:rPr>
              <a:t>Particle theory revision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90805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Particle theory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is all about explaining the properties of solids, liquids and gases by looking at what the particles do.</a:t>
            </a: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3651250" y="3138488"/>
            <a:ext cx="48768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In a solid the particles ______ around a _____ position.  There is a ______ force of attraction between each particle and they are very _____ together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3879850" y="2528888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SOLIDS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609600" y="5943600"/>
            <a:ext cx="7848600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Words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– strong, close, vibrate, fixed</a:t>
            </a:r>
          </a:p>
        </p:txBody>
      </p:sp>
      <p:sp>
        <p:nvSpPr>
          <p:cNvPr id="5127" name="AutoShape 4"/>
          <p:cNvSpPr>
            <a:spLocks noChangeArrowheads="1"/>
          </p:cNvSpPr>
          <p:nvPr/>
        </p:nvSpPr>
        <p:spPr bwMode="auto">
          <a:xfrm>
            <a:off x="296863" y="2393950"/>
            <a:ext cx="3105150" cy="2474913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0" name="Oval 5"/>
          <p:cNvSpPr>
            <a:spLocks noChangeArrowheads="1"/>
          </p:cNvSpPr>
          <p:nvPr/>
        </p:nvSpPr>
        <p:spPr bwMode="auto">
          <a:xfrm>
            <a:off x="385763" y="2708275"/>
            <a:ext cx="676275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1" name="Oval 160"/>
          <p:cNvSpPr>
            <a:spLocks noChangeArrowheads="1"/>
          </p:cNvSpPr>
          <p:nvPr/>
        </p:nvSpPr>
        <p:spPr bwMode="auto">
          <a:xfrm>
            <a:off x="1062038" y="2708275"/>
            <a:ext cx="674687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2" name="Oval 161"/>
          <p:cNvSpPr>
            <a:spLocks noChangeArrowheads="1"/>
          </p:cNvSpPr>
          <p:nvPr/>
        </p:nvSpPr>
        <p:spPr bwMode="auto">
          <a:xfrm>
            <a:off x="1736725" y="2708275"/>
            <a:ext cx="674688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3" name="Oval 162"/>
          <p:cNvSpPr>
            <a:spLocks noChangeArrowheads="1"/>
          </p:cNvSpPr>
          <p:nvPr/>
        </p:nvSpPr>
        <p:spPr bwMode="auto">
          <a:xfrm>
            <a:off x="2411413" y="2708275"/>
            <a:ext cx="674687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4" name="Oval 5"/>
          <p:cNvSpPr>
            <a:spLocks noChangeArrowheads="1"/>
          </p:cNvSpPr>
          <p:nvPr/>
        </p:nvSpPr>
        <p:spPr bwMode="auto">
          <a:xfrm>
            <a:off x="1736725" y="3384550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5" name="Oval 164"/>
          <p:cNvSpPr>
            <a:spLocks noChangeArrowheads="1"/>
          </p:cNvSpPr>
          <p:nvPr/>
        </p:nvSpPr>
        <p:spPr bwMode="auto">
          <a:xfrm>
            <a:off x="2411413" y="3384550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6" name="Oval 165"/>
          <p:cNvSpPr>
            <a:spLocks noChangeArrowheads="1"/>
          </p:cNvSpPr>
          <p:nvPr/>
        </p:nvSpPr>
        <p:spPr bwMode="auto">
          <a:xfrm>
            <a:off x="385763" y="3384550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7" name="Oval 166"/>
          <p:cNvSpPr>
            <a:spLocks noChangeArrowheads="1"/>
          </p:cNvSpPr>
          <p:nvPr/>
        </p:nvSpPr>
        <p:spPr bwMode="auto">
          <a:xfrm>
            <a:off x="1062038" y="3384550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8" name="Oval 5"/>
          <p:cNvSpPr>
            <a:spLocks noChangeArrowheads="1"/>
          </p:cNvSpPr>
          <p:nvPr/>
        </p:nvSpPr>
        <p:spPr bwMode="auto">
          <a:xfrm>
            <a:off x="1060450" y="4059238"/>
            <a:ext cx="676275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9" name="Oval 168"/>
          <p:cNvSpPr>
            <a:spLocks noChangeArrowheads="1"/>
          </p:cNvSpPr>
          <p:nvPr/>
        </p:nvSpPr>
        <p:spPr bwMode="auto">
          <a:xfrm>
            <a:off x="2411413" y="405923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0" name="Oval 169"/>
          <p:cNvSpPr>
            <a:spLocks noChangeArrowheads="1"/>
          </p:cNvSpPr>
          <p:nvPr/>
        </p:nvSpPr>
        <p:spPr bwMode="auto">
          <a:xfrm>
            <a:off x="385763" y="4059238"/>
            <a:ext cx="676275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1" name="Oval 170"/>
          <p:cNvSpPr>
            <a:spLocks noChangeArrowheads="1"/>
          </p:cNvSpPr>
          <p:nvPr/>
        </p:nvSpPr>
        <p:spPr bwMode="auto">
          <a:xfrm>
            <a:off x="1735138" y="4059238"/>
            <a:ext cx="676275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373BAD-C158-4BC3-AD17-8701890FE1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46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876"/>
    </mc:Choice>
    <mc:Fallback>
      <p:transition spd="slow" advTm="18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500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3.33333E-6 0.00023 C 0.0033 -0.00139 0.00729 -0.00069 0.00955 -0.00393 C 0.01128 -0.00625 0.00364 -0.00509 0.00191 -0.00254 C 0.00052 -0.00046 0.00364 0.00348 0.00295 0.00625 C 0.00243 0.00764 0.00086 0.00463 3.33333E-6 0.00371 C -0.00122 0.00209 -0.00243 0.00023 -0.00365 -0.00139 C 0.00243 -0.00416 0.00156 -0.00648 0.00295 -2.96296E-6 C 0.0033 0.00162 0.00451 0.00348 0.00382 0.00486 C 0.0033 0.00602 0.00191 0.00417 0.00104 0.00371 C -0.00018 0.00324 -0.00157 0.00278 -0.00278 0.00255 C -0.00243 0.00116 -0.00226 -0.00023 -0.00191 -0.00139 C -0.00139 -0.00277 -0.00018 -0.00023 3.33333E-6 -2.96296E-6 Z " pathEditMode="relative" rAng="0" ptsTypes="AAAAAAAAAAAAA">
                                      <p:cBhvr>
                                        <p:cTn id="10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4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0.00023 C -0.00382 0.00093 -0.00764 0.00162 -0.01146 0.00255 C -0.01372 0.00324 -0.00677 0.00255 -0.00486 0.00139 C -0.00365 0.0007 -0.00348 -0.00115 -0.00296 -0.00254 C -0.00382 -0.00324 -0.0066 -0.00602 -0.00573 -0.00486 C -0.00434 -0.00301 -0.00105 -2.96296E-6 -0.00105 0.00023 C -0.00226 0.00139 -0.00313 0.00394 -0.00486 0.00394 C -0.00608 0.00394 -0.00313 0.0007 -0.00191 -2.96296E-6 L 0.00104 0.00139 L 3.88889E-6 -2.96296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" y="-6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1.38889E-6 0.00023 L 0.01042 0.00394 C 0.01146 0.00417 0.01337 0.00394 0.01337 0.0051 C 0.01337 0.00672 0.01146 0.00695 0.01042 0.00787 C -0.00191 0.0044 0.01337 0.00903 0.00087 0.00394 C -0.00069 0.00324 -0.00226 0.00301 -0.00382 0.00255 C -0.00399 0.00255 -0.01094 -0.00185 -0.00486 -0.0037 C -0.0026 -0.0044 -0.00035 -0.00301 0.00191 -0.00254 C -0.00035 -0.00347 -0.00278 -0.0037 -0.00486 -0.00509 C -0.00625 -0.00602 -0.00139 -0.00486 -1.38889E-6 -0.0037 C 0.00087 -0.00301 0.00122 -0.00115 0.00191 -2.96296E-6 C -0.00069 0.01019 0.00208 -0.00092 0.00191 -0.00115 C 0.00104 -0.00231 0.0007 0.00162 -1.38889E-6 0.00255 C -0.00087 0.00371 -0.00295 0.00371 -0.00295 0.0051 C -0.00295 0.00648 -1.38889E-6 0.00255 -1.38889E-6 0.00394 C -1.38889E-6 0.00486 -0.00903 0.01065 0.00087 0.00394 C -1.38889E-6 0.00348 -0.00226 0.00394 -0.00191 0.00255 C -0.00156 0.0007 0.00052 0.0007 0.00191 -2.96296E-6 C 0.00278 -0.00046 0.00556 -0.00185 0.00469 -0.00115 C 0.00313 -0.00023 0.00156 0.0007 -1.38889E-6 0.00139 C -0.00399 0.00301 -0.00798 0.00255 -1.38889E-6 -2.96296E-6 Z " pathEditMode="relative" rAng="0" ptsTypes="AAAAAAAAAAAAAAAAAAAAAA">
                                      <p:cBhvr>
                                        <p:cTn id="14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11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-0.00295 -0.00046 -0.00642 0.00093 -0.00868 -0.00115 C -0.01007 -0.00254 -0.00555 -0.00347 -0.00399 -0.0037 C -0.00295 -0.00393 -0.00191 -0.00301 -0.00104 -0.00254 C 0.0125 -0.00509 0.00434 -0.0044 0.00191 -0.00115 C 0.00104 -0.00023 -8.33333E-7 0.00185 0.00087 0.00255 C 0.00226 0.00348 0.00399 0.00162 0.00573 0.00116 C 0.00156 0.00093 -0.00278 0.00116 -0.00677 -2.96296E-6 C -0.00799 -0.00046 -0.00434 -0.00115 -0.00295 -0.00115 C -0.00191 -0.00115 -0.00104 -0.00046 -8.33333E-7 -2.96296E-6 C 0.00017 0.00116 -8.33333E-7 0.00324 0.00087 0.00371 C 0.00174 0.00417 0.00278 0.00255 0.00278 0.00116 C 0.00278 0.00047 0.00035 0.00023 -8.33333E-7 -2.96296E-6 Z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2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3.88889E-6 0.00023 C 0.00329 -0.00139 0.00729 -0.00069 0.00954 -0.00393 C 0.01128 -0.00625 0.00364 -0.00509 0.00191 -0.00254 C 0.00052 -0.00046 0.00364 0.00347 0.00295 0.00625 C 0.00243 0.00764 0.00086 0.00463 3.88889E-6 0.00371 C -0.00122 0.00209 -0.00243 0.00023 -0.00365 -0.00139 C 0.00243 -0.00416 0.00156 -0.00648 0.00295 -2.59259E-6 C 0.00329 0.00162 0.00451 0.00347 0.00382 0.00486 C 0.00329 0.00602 0.00191 0.00417 0.00104 0.00371 C -0.00018 0.00324 -0.00157 0.00278 -0.00278 0.00255 C -0.00243 0.00116 -0.00226 -0.00023 -0.00191 -0.00139 C -0.00139 -0.00278 -0.00018 -0.00023 3.88889E-6 -2.59259E-6 Z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4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00023 C -0.00382 0.00093 -0.00764 0.00162 -0.01146 0.00255 C -0.01372 0.00324 -0.00677 0.00255 -0.00486 0.00139 C -0.00365 0.0007 -0.00348 -0.00115 -0.00295 -0.00254 C -0.00382 -0.00324 -0.0066 -0.00602 -0.00573 -0.00486 C -0.00434 -0.00301 -0.00104 -2.59259E-6 -0.00104 0.00023 C -0.00226 0.00139 -0.00313 0.00394 -0.00486 0.00394 C -0.00608 0.00394 -0.00313 0.0007 -0.00191 -2.59259E-6 L 0.00104 0.00139 L 3.33333E-6 -2.59259E-6 Z " pathEditMode="relative" rAng="0" ptsTypes="AAAAAAAAAAA">
                                      <p:cBhvr>
                                        <p:cTn id="2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" y="-6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0.00023 L 0.01042 0.00394 C 0.01146 0.00417 0.01337 0.00394 0.01337 0.0051 C 0.01337 0.00672 0.01146 0.00695 0.01042 0.00787 C -0.00191 0.0044 0.01337 0.00903 0.00087 0.00394 C -0.00069 0.00324 -0.00226 0.00301 -0.00382 0.00255 C -0.00399 0.00255 -0.01094 -0.00185 -0.00486 -0.0037 C -0.0026 -0.0044 -0.00035 -0.00301 0.00191 -0.00254 C -0.00035 -0.00347 -0.00278 -0.0037 -0.00486 -0.00509 C -0.00625 -0.00602 -0.00139 -0.00486 -8.33333E-7 -0.0037 C 0.00087 -0.00301 0.00122 -0.00115 0.00191 -2.59259E-6 C -0.00069 0.01019 0.00208 -0.00092 0.00191 -0.00115 C 0.00104 -0.00231 0.0007 0.00162 -8.33333E-7 0.00255 C -0.00087 0.00371 -0.00295 0.00371 -0.00295 0.0051 C -0.00295 0.00648 -8.33333E-7 0.00255 -8.33333E-7 0.00394 C -8.33333E-7 0.00486 -0.00903 0.01065 0.00087 0.00394 C -8.33333E-7 0.00347 -0.00226 0.00394 -0.00191 0.00255 C -0.00156 0.0007 0.00052 0.0007 0.00191 -2.59259E-6 C 0.00278 -0.00046 0.00556 -0.00185 0.00469 -0.00115 C 0.00313 -0.00023 0.00156 0.0007 -8.33333E-7 0.00139 C -0.00399 0.00301 -0.00799 0.00255 -8.33333E-7 -2.59259E-6 Z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11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1.38889E-6 0.00023 C -0.00295 -0.00046 -0.00642 0.00093 -0.00868 -0.00115 C -0.01007 -0.00254 -0.00555 -0.00347 -0.00399 -0.0037 C -0.00295 -0.00393 -0.00191 -0.00301 -0.00104 -0.00254 C 0.0125 -0.00509 0.00434 -0.0044 0.00191 -0.00115 C 0.00104 -0.00023 -1.38889E-6 0.00185 0.00087 0.00255 C 0.00226 0.00347 0.00399 0.00162 0.00573 0.00116 C 0.00156 0.00093 -0.00278 0.00116 -0.00677 -2.59259E-6 C -0.00798 -0.00046 -0.00434 -0.00115 -0.00295 -0.00115 C -0.00191 -0.00115 -0.00104 -0.00046 -1.38889E-6 -2.59259E-6 C 0.00018 0.00116 -1.38889E-6 0.00324 0.00087 0.00371 C 0.00174 0.00417 0.00278 0.00255 0.00278 0.00116 C 0.00278 0.00047 0.00035 0.00023 -1.38889E-6 -2.59259E-6 Z " pathEditMode="relative" rAng="0" ptsTypes="AAAAAAAAAAAAAA">
                                      <p:cBhvr>
                                        <p:cTn id="2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2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1.38889E-6 0.00023 C 0.0033 -0.00139 0.00729 -0.00069 0.00955 -0.00393 C 0.01129 -0.00625 0.00365 -0.00509 0.00191 -0.00254 C 0.00052 -0.00046 0.00365 0.00347 0.00295 0.00625 C 0.00243 0.00764 0.00087 0.00463 -1.38889E-6 0.00371 C -0.00121 0.00209 -0.00243 0.00023 -0.00364 -0.00139 C 0.00243 -0.00416 0.00156 -0.00648 0.00295 -2.22222E-6 C 0.0033 0.00162 0.00452 0.00347 0.00382 0.00486 C 0.0033 0.00602 0.00191 0.00417 0.00104 0.00371 C -0.00017 0.00324 -0.00156 0.00278 -0.00278 0.00255 C -0.00243 0.00116 -0.00226 -0.00023 -0.00191 -0.00139 C -0.00139 -0.00278 -0.00017 -0.00023 -1.38889E-6 -2.22222E-6 Z " pathEditMode="relative" rAng="0" ptsTypes="AAAAAAAAAAAAA">
                                      <p:cBhvr>
                                        <p:cTn id="2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4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00023 C -0.00382 0.00093 -0.00764 0.00162 -0.01146 0.00255 C -0.01372 0.00324 -0.00677 0.00255 -0.00486 0.00139 C -0.00365 0.0007 -0.00348 -0.00116 -0.00295 -0.00254 C -0.00382 -0.00324 -0.0066 -0.00602 -0.00573 -0.00486 C -0.00434 -0.00301 -0.00104 -2.22222E-6 -0.00104 0.00023 C -0.00226 0.00139 -0.00313 0.00394 -0.00486 0.00394 C -0.00608 0.00394 -0.00313 0.0007 -0.00191 -2.22222E-6 L 0.00104 0.00139 L 3.33333E-6 -2.22222E-6 Z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" y="-69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0.00023 L 0.01042 0.00394 C 0.01146 0.00417 0.01337 0.00394 0.01337 0.00509 C 0.01337 0.00672 0.01146 0.00695 0.01042 0.00787 C -0.00191 0.0044 0.01337 0.00903 0.00087 0.00394 C -0.00069 0.00324 -0.00226 0.00301 -0.00382 0.00255 C -0.00399 0.00255 -0.01094 -0.00185 -0.00486 -0.0037 C -0.0026 -0.0044 -0.00035 -0.00301 0.00191 -0.00254 C -0.00035 -0.00347 -0.00278 -0.0037 -0.00486 -0.00509 C -0.00625 -0.00602 -0.00139 -0.00486 -8.33333E-7 -0.0037 C 0.00087 -0.00301 0.00122 -0.00116 0.00191 -2.22222E-6 C -0.00069 0.01019 0.00208 -0.00092 0.00191 -0.00116 C 0.00104 -0.00231 0.0007 0.00162 -8.33333E-7 0.00255 C -0.00087 0.00371 -0.00295 0.00371 -0.00295 0.00509 C -0.00295 0.00648 -8.33333E-7 0.00255 -8.33333E-7 0.00394 C -8.33333E-7 0.00486 -0.00903 0.01065 0.00087 0.00394 C -8.33333E-7 0.00347 -0.00226 0.00394 -0.00191 0.00255 C -0.00156 0.0007 0.00052 0.0007 0.00191 -2.22222E-6 C 0.00278 -0.00046 0.00556 -0.00185 0.00469 -0.00116 C 0.00313 -0.00023 0.00156 0.0007 -8.33333E-7 0.00139 C -0.00399 0.00301 -0.00799 0.00255 -8.33333E-7 -2.22222E-6 Z " pathEditMode="relative" rAng="0" ptsTypes="AAAAAAAAAAAAAAAAAAAAAA">
                                      <p:cBhvr>
                                        <p:cTn id="30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11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3.88889E-6 0.00023 C -0.00296 -0.00046 -0.00643 0.00093 -0.00868 -0.00116 C -0.01007 -0.00254 -0.00556 -0.00347 -0.004 -0.0037 C -0.00296 -0.00393 -0.00191 -0.00301 -0.00105 -0.00254 C 0.0125 -0.00509 0.00434 -0.0044 0.00191 -0.00116 C 0.00104 -0.00023 3.88889E-6 0.00185 0.00086 0.00255 C 0.00225 0.00347 0.00399 0.00162 0.00573 0.00116 C 0.00156 0.00093 -0.00278 0.00116 -0.00677 -2.22222E-6 C -0.00799 -0.00046 -0.00434 -0.00116 -0.00296 -0.00116 C -0.00191 -0.00116 -0.00105 -0.00046 3.88889E-6 -2.22222E-6 C 0.00017 0.00116 3.88889E-6 0.00324 0.00086 0.00371 C 0.00173 0.00417 0.00277 0.00255 0.00277 0.00116 C 0.00277 0.00047 0.00034 0.00023 3.88889E-6 -2.22222E-6 Z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7460" grpId="0" autoUpdateAnimBg="0"/>
      <p:bldP spid="147461" grpId="0" autoUpdateAnimBg="0"/>
      <p:bldP spid="147462" grpId="0" animBg="1" autoUpdateAnimBg="0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304800" y="228600"/>
            <a:ext cx="8610600" cy="6426200"/>
            <a:chOff x="192" y="144"/>
            <a:chExt cx="5424" cy="4048"/>
          </a:xfrm>
        </p:grpSpPr>
        <p:sp>
          <p:nvSpPr>
            <p:cNvPr id="6170" name="Text Box 3"/>
            <p:cNvSpPr txBox="1">
              <a:spLocks noChangeArrowheads="1"/>
            </p:cNvSpPr>
            <p:nvPr/>
          </p:nvSpPr>
          <p:spPr bwMode="auto">
            <a:xfrm>
              <a:off x="2784" y="144"/>
              <a:ext cx="26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charset="0"/>
                </a:rPr>
                <a:t>LIQUIDS</a:t>
              </a:r>
            </a:p>
          </p:txBody>
        </p:sp>
        <p:sp>
          <p:nvSpPr>
            <p:cNvPr id="6171" name="Text Box 4"/>
            <p:cNvSpPr txBox="1">
              <a:spLocks noChangeArrowheads="1"/>
            </p:cNvSpPr>
            <p:nvPr/>
          </p:nvSpPr>
          <p:spPr bwMode="auto">
            <a:xfrm>
              <a:off x="2736" y="2016"/>
              <a:ext cx="26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charset="0"/>
                </a:rPr>
                <a:t>GASES</a:t>
              </a:r>
            </a:p>
          </p:txBody>
        </p:sp>
        <p:sp>
          <p:nvSpPr>
            <p:cNvPr id="6172" name="Text Box 5"/>
            <p:cNvSpPr txBox="1">
              <a:spLocks noChangeArrowheads="1"/>
            </p:cNvSpPr>
            <p:nvPr/>
          </p:nvSpPr>
          <p:spPr bwMode="auto">
            <a:xfrm>
              <a:off x="2496" y="480"/>
              <a:ext cx="3072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charset="0"/>
                </a:rPr>
                <a:t>In a liquid the particles are _____ together but can move in any direction.  They won’t keep a _____ shape like _____ do.</a:t>
              </a:r>
            </a:p>
          </p:txBody>
        </p:sp>
        <p:sp>
          <p:nvSpPr>
            <p:cNvPr id="6173" name="Text Box 6"/>
            <p:cNvSpPr txBox="1">
              <a:spLocks noChangeArrowheads="1"/>
            </p:cNvSpPr>
            <p:nvPr/>
          </p:nvSpPr>
          <p:spPr bwMode="auto">
            <a:xfrm>
              <a:off x="2496" y="2304"/>
              <a:ext cx="3072" cy="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charset="0"/>
                </a:rPr>
                <a:t>In a gas the particles are very far apart and move _____ in all directions.  They often ______ with each other and because they are far apart they can be easily _______.</a:t>
              </a:r>
            </a:p>
          </p:txBody>
        </p:sp>
        <p:sp>
          <p:nvSpPr>
            <p:cNvPr id="6174" name="Text Box 7"/>
            <p:cNvSpPr txBox="1">
              <a:spLocks noChangeArrowheads="1"/>
            </p:cNvSpPr>
            <p:nvPr/>
          </p:nvSpPr>
          <p:spPr bwMode="auto">
            <a:xfrm>
              <a:off x="192" y="3888"/>
              <a:ext cx="5424" cy="30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charset="0"/>
                </a:rPr>
                <a:t>Words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Arial" charset="0"/>
                </a:rPr>
                <a:t> – fixed, collide, quickly, close, squashed, solids</a:t>
              </a:r>
            </a:p>
          </p:txBody>
        </p:sp>
      </p:grpSp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552450" y="331788"/>
            <a:ext cx="3105150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3" name="Oval 5"/>
          <p:cNvSpPr>
            <a:spLocks noChangeArrowheads="1"/>
          </p:cNvSpPr>
          <p:nvPr/>
        </p:nvSpPr>
        <p:spPr bwMode="auto">
          <a:xfrm>
            <a:off x="642938" y="646113"/>
            <a:ext cx="674687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4" name="Oval 223"/>
          <p:cNvSpPr>
            <a:spLocks noChangeArrowheads="1"/>
          </p:cNvSpPr>
          <p:nvPr/>
        </p:nvSpPr>
        <p:spPr bwMode="auto">
          <a:xfrm>
            <a:off x="1317625" y="646113"/>
            <a:ext cx="674688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5" name="Oval 224"/>
          <p:cNvSpPr>
            <a:spLocks noChangeArrowheads="1"/>
          </p:cNvSpPr>
          <p:nvPr/>
        </p:nvSpPr>
        <p:spPr bwMode="auto">
          <a:xfrm>
            <a:off x="1992313" y="646113"/>
            <a:ext cx="674687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6" name="Oval 225"/>
          <p:cNvSpPr>
            <a:spLocks noChangeArrowheads="1"/>
          </p:cNvSpPr>
          <p:nvPr/>
        </p:nvSpPr>
        <p:spPr bwMode="auto">
          <a:xfrm>
            <a:off x="2667000" y="646113"/>
            <a:ext cx="674688" cy="6762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7" name="Oval 5"/>
          <p:cNvSpPr>
            <a:spLocks noChangeArrowheads="1"/>
          </p:cNvSpPr>
          <p:nvPr/>
        </p:nvSpPr>
        <p:spPr bwMode="auto">
          <a:xfrm>
            <a:off x="1992313" y="13223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8" name="Oval 227"/>
          <p:cNvSpPr>
            <a:spLocks noChangeArrowheads="1"/>
          </p:cNvSpPr>
          <p:nvPr/>
        </p:nvSpPr>
        <p:spPr bwMode="auto">
          <a:xfrm>
            <a:off x="2667000" y="13223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9" name="Oval 228"/>
          <p:cNvSpPr>
            <a:spLocks noChangeArrowheads="1"/>
          </p:cNvSpPr>
          <p:nvPr/>
        </p:nvSpPr>
        <p:spPr bwMode="auto">
          <a:xfrm>
            <a:off x="642938" y="13223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0" name="Oval 229"/>
          <p:cNvSpPr>
            <a:spLocks noChangeArrowheads="1"/>
          </p:cNvSpPr>
          <p:nvPr/>
        </p:nvSpPr>
        <p:spPr bwMode="auto">
          <a:xfrm>
            <a:off x="1317625" y="13223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1" name="Oval 5"/>
          <p:cNvSpPr>
            <a:spLocks noChangeArrowheads="1"/>
          </p:cNvSpPr>
          <p:nvPr/>
        </p:nvSpPr>
        <p:spPr bwMode="auto">
          <a:xfrm>
            <a:off x="1316038" y="19970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2" name="Oval 231"/>
          <p:cNvSpPr>
            <a:spLocks noChangeArrowheads="1"/>
          </p:cNvSpPr>
          <p:nvPr/>
        </p:nvSpPr>
        <p:spPr bwMode="auto">
          <a:xfrm>
            <a:off x="2667000" y="1997075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3" name="Oval 232"/>
          <p:cNvSpPr>
            <a:spLocks noChangeArrowheads="1"/>
          </p:cNvSpPr>
          <p:nvPr/>
        </p:nvSpPr>
        <p:spPr bwMode="auto">
          <a:xfrm>
            <a:off x="642938" y="1997075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4" name="Oval 233"/>
          <p:cNvSpPr>
            <a:spLocks noChangeArrowheads="1"/>
          </p:cNvSpPr>
          <p:nvPr/>
        </p:nvSpPr>
        <p:spPr bwMode="auto">
          <a:xfrm>
            <a:off x="1990725" y="19970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160" name="AutoShape 4"/>
          <p:cNvSpPr>
            <a:spLocks noChangeArrowheads="1"/>
          </p:cNvSpPr>
          <p:nvPr/>
        </p:nvSpPr>
        <p:spPr bwMode="auto">
          <a:xfrm>
            <a:off x="552450" y="3124200"/>
            <a:ext cx="3105150" cy="2474913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7" name="Oval 236"/>
          <p:cNvSpPr>
            <a:spLocks noChangeArrowheads="1"/>
          </p:cNvSpPr>
          <p:nvPr/>
        </p:nvSpPr>
        <p:spPr bwMode="auto">
          <a:xfrm>
            <a:off x="1743075" y="3865563"/>
            <a:ext cx="249238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8" name="Oval 237"/>
          <p:cNvSpPr>
            <a:spLocks noChangeArrowheads="1"/>
          </p:cNvSpPr>
          <p:nvPr/>
        </p:nvSpPr>
        <p:spPr bwMode="auto">
          <a:xfrm>
            <a:off x="2417763" y="3865563"/>
            <a:ext cx="249237" cy="2492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9" name="Oval 238"/>
          <p:cNvSpPr>
            <a:spLocks noChangeArrowheads="1"/>
          </p:cNvSpPr>
          <p:nvPr/>
        </p:nvSpPr>
        <p:spPr bwMode="auto">
          <a:xfrm>
            <a:off x="2930525" y="3543300"/>
            <a:ext cx="249238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0" name="Oval 5"/>
          <p:cNvSpPr>
            <a:spLocks noChangeArrowheads="1"/>
          </p:cNvSpPr>
          <p:nvPr/>
        </p:nvSpPr>
        <p:spPr bwMode="auto">
          <a:xfrm>
            <a:off x="2417763" y="4540250"/>
            <a:ext cx="249237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1" name="Oval 240"/>
          <p:cNvSpPr>
            <a:spLocks noChangeArrowheads="1"/>
          </p:cNvSpPr>
          <p:nvPr/>
        </p:nvSpPr>
        <p:spPr bwMode="auto">
          <a:xfrm>
            <a:off x="2636838" y="4332288"/>
            <a:ext cx="249237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3" name="Oval 242"/>
          <p:cNvSpPr>
            <a:spLocks noChangeArrowheads="1"/>
          </p:cNvSpPr>
          <p:nvPr/>
        </p:nvSpPr>
        <p:spPr bwMode="auto">
          <a:xfrm>
            <a:off x="1743075" y="4540250"/>
            <a:ext cx="249238" cy="2492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4" name="Oval 5"/>
          <p:cNvSpPr>
            <a:spLocks noChangeArrowheads="1"/>
          </p:cNvSpPr>
          <p:nvPr/>
        </p:nvSpPr>
        <p:spPr bwMode="auto">
          <a:xfrm>
            <a:off x="1743075" y="5216525"/>
            <a:ext cx="249238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6" name="Oval 245"/>
          <p:cNvSpPr>
            <a:spLocks noChangeArrowheads="1"/>
          </p:cNvSpPr>
          <p:nvPr/>
        </p:nvSpPr>
        <p:spPr bwMode="auto">
          <a:xfrm>
            <a:off x="898525" y="4783138"/>
            <a:ext cx="249238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169" name="TextBox 1"/>
          <p:cNvSpPr txBox="1">
            <a:spLocks noChangeArrowheads="1"/>
          </p:cNvSpPr>
          <p:nvPr/>
        </p:nvSpPr>
        <p:spPr bwMode="auto">
          <a:xfrm>
            <a:off x="552450" y="559911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(zoomed out)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0AF50D-EFD9-411E-946B-2E6D60EA4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24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09"/>
    </mc:Choice>
    <mc:Fallback>
      <p:transition spd="slow" advTm="24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03802 0.00116 C 0.03958 0.00139 0.04462 0.00231 0.04653 0.0037 C 0.04757 0.0044 0.04844 0.00556 0.04948 0.00625 C 0.04983 0.00926 0.05052 0.01227 0.05035 0.01528 C 0.05017 0.01898 0.04983 0.02315 0.04844 0.02662 C 0.04618 0.03264 0.04323 0.0375 0.03906 0.04051 C 0.03715 0.0419 0.03507 0.04282 0.03333 0.04444 C 0.02969 0.04722 0.02656 0.05069 0.02274 0.05324 C 0.02083 0.05463 0.01892 0.05556 0.01701 0.05718 C 0.01597 0.0581 0.01528 0.05972 0.01423 0.06088 C 0.01302 0.06204 0.01163 0.06227 0.01042 0.06343 C 0.00937 0.06435 0.00868 0.0662 0.00764 0.06713 C 0.00017 0.07477 0.00503 0.0669 -0.00295 0.07731 C -0.00417 0.07893 -0.0066 0.08403 -0.00764 0.08634 C -0.00799 0.0875 -0.00903 0.08889 -0.00868 0.09005 C -0.00521 0.10093 -0.00382 0.10139 0.00278 0.10532 C 0.00781 0.10833 0.0125 0.11319 0.01805 0.11412 L 0.02465 0.11551 C 0.02656 0.11574 0.02847 0.11667 0.03038 0.11667 C 0.0408 0.11736 0.05139 0.11759 0.0618 0.11806 C 0.08264 0.12153 0.05017 0.11667 0.09132 0.11806 C 0.0967 0.11829 0.10208 0.11944 0.10746 0.1206 C 0.11337 0.12176 0.11458 0.12245 0.11892 0.12431 C 0.12014 0.12893 0.12014 0.12917 0.12187 0.13449 C 0.12309 0.13843 0.12465 0.1419 0.12569 0.14583 C 0.12656 0.14954 0.12673 0.15347 0.1276 0.15741 C 0.12778 0.15856 0.12812 0.15995 0.12847 0.16111 C 0.12621 0.16412 0.12448 0.16806 0.12187 0.17014 C 0.09601 0.18958 0.09826 0.18634 0.07708 0.19421 C 0.06337 0.19931 0.07205 0.19722 0.05903 0.19931 C 0.05798 0.19977 0.0559 0.19931 0.05608 0.20046 C 0.0566 0.20324 0.06649 0.2081 0.06667 0.2081 C 0.07552 0.21157 0.0842 0.21273 0.09323 0.21458 C 0.10503 0.21273 0.11701 0.21319 0.12847 0.20949 C 0.13455 0.20741 0.15121 0.19606 0.15989 0.19028 C 0.1618 0.18912 0.16354 0.1875 0.16562 0.18657 C 0.16753 0.18565 0.16944 0.18472 0.17135 0.18403 C 0.17344 0.1831 0.17587 0.18241 0.17795 0.18148 C 0.18021 0.18032 0.18246 0.17893 0.18472 0.17755 C 0.19167 0.17338 0.18542 0.17708 0.19323 0.17014 C 0.19444 0.16898 0.19583 0.16829 0.19705 0.16759 C 0.20121 0.15625 0.20156 0.16018 0.19514 0.14468 C 0.19392 0.14167 0.19201 0.13958 0.19028 0.13704 C 0.18923 0.13518 0.18802 0.13333 0.18663 0.13194 C 0.18472 0.13032 0.18281 0.12917 0.1809 0.12824 C 0.1783 0.12662 0.17587 0.12523 0.17326 0.12431 C 0.16667 0.12199 0.1618 0.12153 0.15521 0.1206 L 0.13698 0.12176 C 0.13316 0.12222 0.12951 0.12315 0.12569 0.12315 C 0.11423 0.12315 0.10278 0.12222 0.09132 0.12176 L 0.07795 0.11667 C 0.07014 0.11343 0.06944 0.11343 0.06285 0.10787 C 0.06146 0.10671 0.06007 0.10556 0.05903 0.10393 C 0.05816 0.10301 0.05764 0.10139 0.05712 0.10023 C 0.05555 0.08981 0.05521 0.0912 0.05712 0.07616 C 0.05729 0.07384 0.05816 0.07176 0.05903 0.06968 C 0.06267 0.06065 0.0625 0.06343 0.06753 0.05579 C 0.06892 0.0537 0.06979 0.05116 0.07135 0.04954 C 0.07239 0.04815 0.07396 0.04792 0.07517 0.04699 C 0.07986 0.04329 0.08194 0.04074 0.0875 0.03796 C 0.08993 0.03681 0.09253 0.03634 0.09514 0.03542 C 0.10208 0.03796 0.10937 0.03935 0.11614 0.04306 C 0.12066 0.04583 0.1243 0.05093 0.12847 0.05463 C 0.13246 0.0581 0.1368 0.06111 0.1408 0.06458 C 0.14479 0.06829 0.14826 0.07245 0.15226 0.07616 C 0.15538 0.07893 0.15868 0.08102 0.1618 0.0838 C 0.16528 0.08681 0.16667 0.08889 0.16944 0.09259 C 0.17257 0.09213 0.17604 0.09329 0.17899 0.09143 C 0.18455 0.0875 0.18976 0.08218 0.1941 0.07616 L 0.20555 0.06088 C 0.2125 0.05185 0.20972 0.05625 0.21423 0.04815 C 0.21441 0.04653 0.21476 0.04468 0.2151 0.04306 C 0.21545 0.0419 0.21614 0.04074 0.21614 0.03935 C 0.21614 0.03472 0.2151 0.02824 0.21319 0.02407 C 0.2118 0.02083 0.21024 0.01782 0.20851 0.01528 C 0.20746 0.01366 0.2059 0.0125 0.20469 0.01134 C 0.18628 -0.00486 0.19757 0.00417 0.18472 -0.00394 C 0.18212 -0.00556 0.17969 -0.00764 0.17708 -0.00903 C 0.17552 -0.00972 0.16007 -0.01389 0.15885 -0.01412 C 0.1533 -0.01528 0.14531 -0.01597 0.13993 -0.01644 C 0.13073 -0.01574 0.12118 -0.01736 0.11233 -0.01412 C 0.10833 -0.0125 0.10555 -0.00741 0.10364 -0.00255 C 0.10104 0.00463 0.1 0.00694 0.09809 0.01528 C 0.09757 0.01736 0.09635 0.02755 0.09618 0.02917 C 0.09705 0.03426 0.09722 0.03958 0.09896 0.04444 C 0.10052 0.04861 0.10729 0.05671 0.11042 0.05972 C 0.11597 0.06481 0.12552 0.07292 0.13229 0.07731 C 0.13628 0.08009 0.14062 0.08218 0.14462 0.08495 C 0.14757 0.08704 0.15035 0.08935 0.1533 0.09143 C 0.15608 0.09329 0.15903 0.09444 0.1618 0.09653 C 0.16736 0.10069 0.17222 0.10648 0.17795 0.11042 C 0.17917 0.11134 0.18055 0.11204 0.18177 0.11296 C 0.18489 0.11528 0.18628 0.11713 0.18837 0.12176 C 0.18941 0.12384 0.18958 0.12616 0.19028 0.12824 C 0.19149 0.13125 0.19323 0.1338 0.1941 0.13704 C 0.19514 0.13981 0.19548 0.14306 0.19601 0.14583 C 0.1967 0.14931 0.19792 0.15602 0.19792 0.15602 C 0.19739 0.16042 0.19757 0.16505 0.19601 0.16875 C 0.19548 0.17037 0.1934 0.16944 0.19219 0.17014 C 0.18993 0.17106 0.18802 0.17315 0.18559 0.17384 C 0.18403 0.17431 0.16719 0.17639 0.16649 0.17639 C 0.16215 0.17708 0.15764 0.17801 0.1533 0.17893 C 0.14444 0.1787 0.1191 0.1787 0.10555 0.17639 C 0.10173 0.17569 0.09792 0.175 0.09427 0.17384 C 0.09028 0.17268 0.08646 0.17153 0.08281 0.17014 C 0.0783 0.16829 0.07396 0.16574 0.06944 0.16366 C 0.06111 0.15995 0.0618 0.16042 0.05521 0.15856 C 0.05382 0.16065 0.05243 0.16273 0.05139 0.16505 C 0.05017 0.16736 0.04983 0.17037 0.04844 0.17268 C 0.04271 0.18356 0.04271 0.18125 0.03611 0.18912 C 0.03316 0.19282 0.03125 0.19676 0.0276 0.19931 C 0.02673 0.19977 0.02569 0.2 0.02465 0.20046 C 0.02309 0.20139 0.02153 0.20208 0.01996 0.20301 C 0.01458 0.20255 0.00903 0.20347 0.00382 0.20185 C -0.00035 0.20046 -0.00382 0.19676 -0.00764 0.19421 L -0.01146 0.19167 C -0.01406 0.18657 -0.01632 0.1838 -0.01615 0.17755 C -0.01597 0.16574 -0.01649 0.1537 -0.01424 0.14213 C -0.01302 0.13542 -0.0092 0.12986 -0.00573 0.12431 C -0.00261 0.11921 0.00017 0.11389 0.00382 0.10903 C 0.00503 0.10741 0.00642 0.10602 0.00764 0.10393 C 0.00903 0.10162 0.00989 0.09861 0.01146 0.09653 C 0.01302 0.09398 0.01545 0.09259 0.01701 0.09005 C 0.01858 0.08796 0.02187 0.08079 0.02274 0.07731 C 0.02326 0.07569 0.02344 0.07407 0.02378 0.07222 C 0.02344 0.06505 0.02361 0.05787 0.02274 0.05069 C 0.02222 0.04583 0.02066 0.04444 0.01892 0.04051 C 0.01736 0.03681 0.01632 0.03264 0.01423 0.02917 C 0.01215 0.02593 0.00937 0.02384 0.00764 0.02037 C 0.00625 0.01782 0.00538 0.01481 0.00382 0.01273 C 0.00017 0.00787 0.00173 0.01042 -0.00104 0.00509 L 0 0 Z " pathEditMode="relative" ptsTypes="AAAAAAAAAAAAAA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99 -0.00208 -0.0158 -0.00416 -0.02378 -0.00509 L -0.03333 -0.00648 C -0.03906 -0.00601 -0.04479 -0.00648 -0.05052 -0.00509 C -0.0526 -0.00462 -0.05434 -0.00277 -0.05625 -0.00138 C -0.05764 -0.00023 -0.05885 0.00093 -0.06007 0.00255 C -0.06076 0.00348 -0.06128 0.0051 -0.06198 0.00625 C -0.06285 0.00811 -0.06389 0.00973 -0.06476 0.01135 C -0.06406 0.01551 -0.06441 0.02038 -0.06285 0.02408 C -0.06198 0.02639 -0.05469 0.03288 -0.05243 0.03426 C -0.05122 0.03496 -0.04983 0.03496 -0.04861 0.03542 C -0.04722 0.03612 -0.03524 0.04329 -0.03142 0.04445 C -0.02569 0.04584 -0.01597 0.04723 -0.00955 0.04815 C 0.00955 0.05463 -0.01424 0.0463 0.00677 0.05463 C 0.02795 0.06297 0.00313 0.05278 0.01997 0.05834 C 0.02205 0.05903 0.02378 0.06019 0.02569 0.06088 C 0.03767 0.06575 0.02274 0.05926 0.03247 0.06343 C 0.0309 0.06968 0.03229 0.06713 0.02569 0.06968 C 0.01441 0.07431 0.00174 0.07315 -0.00955 0.07362 C -0.01892 0.07663 -0.0066 0.07292 -0.02483 0.07616 C -0.02569 0.07639 -0.02674 0.07686 -0.0276 0.07732 C -0.03021 0.07894 -0.03264 0.08102 -0.03524 0.08241 C -0.03767 0.08403 -0.04028 0.08496 -0.04288 0.08635 C -0.04479 0.0875 -0.04653 0.08913 -0.04861 0.09005 C -0.05035 0.09121 -0.05243 0.09167 -0.05434 0.0926 C -0.05625 0.09375 -0.06076 0.09676 -0.06285 0.09908 C -0.06389 0.10024 -0.06476 0.10163 -0.0658 0.10278 C -0.06441 0.10926 -0.0651 0.1169 -0.06198 0.12176 C -0.05816 0.12778 -0.05174 0.1294 -0.0467 0.13334 C -0.03715 0.14051 -0.03194 0.14538 -0.0191 0.14862 C -0.0059 0.15163 -0.01198 0.15 -0.00087 0.15371 C 0.00799 0.15278 0.01684 0.15255 0.02569 0.15116 C 0.02778 0.1507 0.02951 0.14954 0.03142 0.14862 C 0.0434 0.1426 0.04045 0.14445 0.04774 0.13959 C 0.04826 0.13889 0.04896 0.13797 0.04948 0.13704 C 0.05035 0.13588 0.05052 0.13426 0.05139 0.13334 C 0.0533 0.13125 0.0592 0.12894 0.06094 0.12825 C 0.06233 0.12686 0.06354 0.1257 0.06476 0.12431 C 0.06545 0.12362 0.06667 0.12315 0.06667 0.12176 C 0.06667 0.10371 0.06128 0.10255 0.05139 0.0875 C 0.04983 0.08496 0.04774 0.08288 0.0467 0.07987 C 0.04427 0.07362 0.04566 0.07639 0.04288 0.07107 C 0.04323 0.06482 0.04306 0.05834 0.04392 0.05209 C 0.04444 0.04723 0.04965 0.04167 0.05139 0.03936 C 0.05556 0.0345 0.05972 0.02987 0.06389 0.02524 C 0.06545 0.02362 0.06667 0.0213 0.06858 0.02038 C 0.07552 0.01621 0.07552 0.01621 0.08299 0.01274 C 0.08472 0.01181 0.08663 0.01065 0.08872 0.01019 C 0.09132 0.00926 0.09965 0.00788 0.10191 0.00764 C 0.10851 0.00857 0.11146 0.00996 0.11823 0.00764 C 0.12014 0.00695 0.12205 0.0051 0.12396 0.00371 C 0.12448 0.00255 0.12587 0.00139 0.12587 0 C 0.12587 -0.00231 0.12483 -0.00439 0.12396 -0.00648 C 0.1217 -0.01064 0.11962 -0.01203 0.11632 -0.01412 C 0.11181 -0.01666 0.1099 -0.01736 0.10486 -0.01921 C 0.10226 -0.0199 0.09983 -0.02083 0.09722 -0.02152 C 0.09375 -0.02129 0.0901 -0.02152 0.08681 -0.02037 C 0.08576 -0.02013 0.08524 -0.01875 0.0849 -0.01782 C 0.08299 -0.01435 0.0809 -0.00555 0.08003 -0.00254 C 0.07969 0.00116 0.07951 0.0051 0.07917 0.0088 C 0.07865 0.0132 0.07778 0.01737 0.07726 0.02153 C 0.07674 0.02454 0.07656 0.02755 0.07622 0.03033 C 0.07726 0.03774 0.07726 0.04514 0.07917 0.05209 C 0.0809 0.05903 0.08385 0.05926 0.08767 0.06227 C 0.08924 0.06343 0.0908 0.06459 0.09236 0.06598 C 0.0934 0.0669 0.09427 0.06783 0.09531 0.06852 C 0.09653 0.06945 0.09774 0.07038 0.09913 0.07107 C 0.10069 0.072 0.10243 0.07246 0.10382 0.07362 C 0.10521 0.07454 0.10642 0.07616 0.10764 0.07732 C 0.11215 0.08125 0.1125 0.08056 0.11632 0.08496 C 0.11753 0.08658 0.11858 0.08866 0.12014 0.09005 C 0.12153 0.09167 0.12326 0.0926 0.12483 0.09399 C 0.12899 0.09769 0.13003 0.09954 0.13333 0.10417 C 0.13403 0.10672 0.1349 0.10903 0.13524 0.11181 C 0.13594 0.11644 0.13663 0.1213 0.13819 0.1257 L 0.1401 0.13079 C 0.14045 0.13403 0.14115 0.1375 0.14097 0.14098 C 0.14097 0.14352 0.13993 0.14607 0.13906 0.14862 C 0.13872 0.15 0.13802 0.15139 0.13715 0.15232 C 0.13177 0.1588 0.12813 0.16204 0.12205 0.16621 C 0.11892 0.16852 0.11597 0.17223 0.1125 0.17269 L 0.10295 0.17385 C 0.09948 0.17362 0.09566 0.17454 0.09236 0.17269 C 0.08663 0.16922 0.08507 0.16088 0.08194 0.15487 C 0.08056 0.15209 0.07882 0.14977 0.07726 0.14723 C 0.075 0.14422 0.07274 0.14121 0.07049 0.13843 C 0.06649 0.13334 0.06215 0.12801 0.05712 0.12431 C 0.05573 0.12338 0.05399 0.12269 0.05243 0.12176 C 0.04965 0.12061 0.04878 0.12038 0.04583 0.11922 C 0.04323 0.11968 0.04063 0.11945 0.03819 0.12061 C 0.03576 0.12176 0.03351 0.12385 0.03142 0.1257 C 0.025 0.13125 0.0224 0.13473 0.01719 0.14213 C 0.0151 0.14514 0.01337 0.14815 0.01146 0.15116 C 0.0099 0.15325 0.00816 0.1551 0.00677 0.15741 C -0.00191 0.17014 0.01042 0.15325 0.00104 0.17014 C -0.00052 0.17292 -0.00469 0.17825 -0.00764 0.18033 C -0.00851 0.18079 -0.00955 0.18102 -0.01042 0.18149 C -0.01146 0.18241 -0.01233 0.18334 -0.01337 0.18403 C -0.01719 0.18658 -0.0217 0.18797 -0.02569 0.18913 L -0.03524 0.19167 C -0.04097 0.19121 -0.04687 0.19283 -0.05243 0.19051 C -0.05625 0.18866 -0.05903 0.18403 -0.06198 0.18033 C -0.06354 0.17825 -0.0651 0.17616 -0.06667 0.17385 C -0.07708 0.15834 -0.06528 0.17454 -0.07326 0.16366 C -0.07587 0.14746 -0.07639 0.14838 -0.07431 0.12825 C -0.07413 0.12663 -0.07309 0.12547 -0.0724 0.12431 C -0.06979 0.12014 -0.06753 0.11852 -0.06389 0.11551 C -0.06163 0.11366 -0.05937 0.11181 -0.05712 0.11042 C -0.05208 0.10718 -0.04687 0.10487 -0.04184 0.10163 C -0.03941 0.09977 -0.03698 0.09792 -0.0342 0.09653 C -0.03212 0.09538 -0.02986 0.09491 -0.0276 0.09399 C -0.02622 0.09329 -0.02517 0.09213 -0.02378 0.09144 C -0.01997 0.08913 -0.01615 0.0875 -0.01233 0.08496 C -0.01111 0.08426 -0.00972 0.08357 -0.00851 0.08241 C -0.0059 0.08033 -0.00295 0.07686 -0.00087 0.07362 C -0.00017 0.07246 0.00035 0.07107 0.00104 0.06968 C 0.00399 0.05394 0.00295 0.06112 0.00104 0.02917 C 0.00069 0.0257 -0.00035 0.02246 -0.00087 0.01899 C -0.00226 0.01042 -0.00017 0.00301 0 0 Z " pathEditMode="relative" ptsTypes="AAAAAAAAAAAA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659 0.00092 -0.01336 0.00115 -0.01996 0.00254 C -0.02326 0.00324 -0.02621 0.00509 -0.02951 0.00625 C -0.03194 0.00717 -0.03454 0.0081 -0.03715 0.00879 C -0.04027 0.00972 -0.0434 0.01041 -0.04652 0.01134 C -0.05 0.0125 -0.05312 0.01412 -0.05607 0.01643 C -0.05711 0.01736 -0.05815 0.01805 -0.05902 0.01898 C -0.06041 0.0206 -0.06145 0.02245 -0.06284 0.02407 C -0.0625 0.02708 -0.06284 0.03032 -0.0618 0.0331 C -0.06024 0.03703 -0.0552 0.03912 -0.05225 0.04051 C -0.04739 0.04305 -0.04861 0.04189 -0.04079 0.04305 C -0.02309 0.04629 -0.05173 0.04213 -0.02569 0.0456 C -0.02413 0.04791 -0.02239 0.04976 -0.02083 0.05208 C -0.02013 0.05324 -0.01857 0.05439 -0.01892 0.05578 C -0.01944 0.0581 -0.02135 0.05949 -0.02274 0.06088 C -0.02881 0.06736 -0.02777 0.06597 -0.03524 0.06736 C -0.03645 0.06805 -0.03767 0.06921 -0.03888 0.0699 C -0.04548 0.07314 -0.05225 0.07037 -0.05902 0.0699 C -0.06128 0.06805 -0.06336 0.06643 -0.06562 0.06481 C -0.06684 0.06388 -0.06822 0.06319 -0.06944 0.06226 C -0.08003 0.05277 -0.06909 0.06041 -0.07795 0.05463 C -0.08506 0.04513 -0.0809 0.05138 -0.0894 0.03426 C -0.09079 0.03171 -0.09201 0.02916 -0.09322 0.02662 C -0.09427 0.02453 -0.09513 0.02222 -0.09618 0.02037 C -0.09774 0.01736 -0.10052 0.01273 -0.10277 0.01018 C -0.10416 0.00856 -0.11163 0.00162 -0.11232 0.00115 C -0.11718 -0.00024 -0.11493 0.00046 -0.11892 -0.00116 C -0.12083 0.00092 -0.12326 0.00231 -0.12465 0.00509 C -0.12621 0.00763 -0.12656 0.01111 -0.1276 0.01388 C -0.13993 0.04884 -0.12552 0.00601 -0.13611 0.03819 C -0.13645 0.04004 -0.13802 0.05046 -0.13802 0.05208 C -0.13802 0.05717 -0.13559 0.05995 -0.13333 0.06342 C -0.13211 0.06527 -0.13072 0.06689 -0.12951 0.06851 C -0.1276 0.07083 -0.12586 0.07314 -0.12378 0.075 C -0.11649 0.08125 -0.11215 0.08495 -0.10468 0.0875 C -0.1019 0.08865 -0.09895 0.08958 -0.09618 0.09004 C -0.0927 0.09074 -0.08906 0.09097 -0.08559 0.09143 L -0.05138 0.09004 C -0.04531 0.08981 -0.03715 0.08865 -0.03142 0.08634 C -0.02552 0.08402 -0.01996 0.08078 -0.01423 0.0787 C -0.01076 0.07754 -0.00711 0.07638 -0.00364 0.075 C 0.00209 0.07222 0.00782 0.06944 0.01337 0.06597 C 0.01632 0.06435 0.0191 0.0625 0.02205 0.06088 C 0.02691 0.05856 0.02882 0.05856 0.03351 0.05717 C 0.03473 0.05671 0.03594 0.05625 0.03716 0.05578 C 0.03907 0.05625 0.04115 0.05625 0.04289 0.05717 C 0.0441 0.05763 0.04497 0.05856 0.04584 0.05972 C 0.0507 0.06527 0.05955 0.08078 0.06112 0.08379 C 0.07205 0.10648 0.06945 0.09722 0.07257 0.10926 C 0.07188 0.11203 0.0724 0.1162 0.07066 0.11805 C 0.06615 0.12268 0.06077 0.125 0.05539 0.12685 C 0.04167 0.13194 0.04844 0.12986 0.03525 0.13333 C 0.02778 0.1324 0.01997 0.13287 0.0125 0.13078 C -0.02569 0.11967 -0.00069 0.12268 -0.02656 0.1118 C -0.03003 0.11018 -0.03368 0.11018 -0.03715 0.10926 C -0.04149 0.10763 -0.04583 0.10532 -0.05034 0.10416 C -0.05364 0.10324 -0.05677 0.10231 -0.05989 0.10162 C -0.06215 0.10115 -0.0644 0.10069 -0.06666 0.10023 C -0.06857 0.1 -0.07048 0.09953 -0.07239 0.09907 C -0.08055 0.09953 -0.08888 0.09953 -0.09704 0.10023 C -0.10381 0.10092 -0.11701 0.10277 -0.11701 0.10277 C -0.11892 0.1037 -0.12083 0.10463 -0.12274 0.10532 C -0.125 0.10625 -0.12743 0.10671 -0.12951 0.10787 C -0.1309 0.10879 -0.13194 0.11041 -0.13333 0.1118 C -0.13524 0.11342 -0.13732 0.11481 -0.13906 0.11689 C -0.14114 0.11921 -0.14479 0.1243 -0.14479 0.1243 C -0.14531 0.12685 -0.14583 0.12963 -0.1467 0.13194 C -0.14722 0.13379 -0.14809 0.13541 -0.14861 0.13703 C -0.1493 0.14004 -0.15017 0.14722 -0.15034 0.14976 C -0.15 0.15671 -0.15069 0.16203 -0.14756 0.16759 C -0.14652 0.16944 -0.14513 0.17106 -0.14375 0.17268 C -0.14079 0.17615 -0.13784 0.17916 -0.1342 0.18148 C -0.13263 0.18263 -0.13107 0.1831 -0.12951 0.18402 C -0.12482 0.18726 -0.12013 0.19189 -0.1151 0.19421 C -0.1125 0.1956 -0.10937 0.19583 -0.10659 0.19676 C -0.10277 0.19791 -0.09895 0.19953 -0.09513 0.20069 C -0.09201 0.20162 -0.08888 0.20254 -0.08559 0.20324 C -0.07934 0.20416 -0.06666 0.20578 -0.06666 0.20578 C -0.05989 0.20532 -0.05329 0.20509 -0.04652 0.20439 C -0.03611 0.20347 -0.04375 0.20301 -0.0342 0.20185 C -0.02951 0.20115 -0.02465 0.20092 -0.01996 0.20069 C -0.01319 0.19838 -0.01892 0.20023 -0.01041 0.19814 C -0.00364 0.19629 -0.00694 0.19676 0.00105 0.1956 L 0.01823 0.19305 C 0.02396 0.19328 0.02969 0.19328 0.03525 0.19421 C 0.03785 0.19467 0.04046 0.19606 0.04289 0.19676 C 0.0448 0.19722 0.04671 0.19768 0.04862 0.19814 C 0.05539 0.20092 0.05244 0.20138 0.0573 0.1993 C 0.0566 0.19421 0.05625 0.18912 0.05539 0.18402 C 0.05435 0.1787 0.05139 0.17685 0.04862 0.17268 C 0.04705 0.17013 0.04549 0.16759 0.04393 0.16504 C 0.04167 0.1618 0.03837 0.15717 0.03525 0.15486 C 0.03282 0.15301 0.03039 0.15115 0.02778 0.14976 C 0.0224 0.14699 0.01615 0.14467 0.0106 0.14351 C 0.00799 0.14282 0.00556 0.14259 0.00296 0.14213 C -0.00312 0.14259 -0.0092 0.14213 -0.0151 0.14351 C -0.02256 0.14513 -0.02951 0.15 -0.03715 0.15115 C -0.05 0.15301 -0.0427 0.15208 -0.05902 0.1537 C -0.06284 0.15324 -0.06666 0.15324 -0.07048 0.15231 C -0.0743 0.15138 -0.07795 0.14953 -0.08177 0.14861 C -0.08524 0.14745 -0.08888 0.14676 -0.09236 0.14606 C -0.09392 0.14513 -0.09548 0.14421 -0.09704 0.14351 C -0.09826 0.14282 -0.09982 0.14305 -0.10086 0.14213 C -0.10208 0.1412 -0.10295 0.13981 -0.10381 0.13842 C -0.10555 0.13564 -0.10694 0.1324 -0.1085 0.12939 C -0.10885 0.12731 -0.10954 0.12523 -0.10954 0.12314 C -0.1092 0.11805 -0.1092 0.10879 -0.10572 0.10416 C -0.10451 0.10254 -0.10329 0.10115 -0.1019 0.10023 C -0.1 0.09907 -0.09809 0.09861 -0.09618 0.09768 L -0.05138 0.09907 C -0.01163 0.10023 -0.02569 0.09791 -0.00659 0.10162 C 0.00191 0.10069 0.0106 0.10069 0.0191 0.09907 C 0.02188 0.09861 0.02431 0.09652 0.02674 0.09513 C 0.03125 0.09282 0.03577 0.09051 0.04011 0.0875 C 0.04271 0.08588 0.04514 0.08402 0.04775 0.0824 C 0.05365 0.07916 0.05365 0.08101 0.05921 0.07615 C 0.06025 0.07523 0.06112 0.07361 0.06198 0.07245 C 0.0625 0.06944 0.06407 0.06226 0.06389 0.05972 C 0.06355 0.05115 0.06372 0.04629 0.06007 0.04051 C 0.05921 0.03935 0.05851 0.0375 0.0573 0.0368 C 0.05521 0.03564 0.05278 0.03588 0.05053 0.03564 C 0.04671 0.03495 0.04289 0.03472 0.03907 0.03426 C 0.03664 0.03402 0.03403 0.03356 0.0316 0.0331 C 0.02987 0.03263 0.0283 0.03217 0.02674 0.03171 C 0.02483 0.03125 0.02292 0.03078 0.02101 0.03055 C 0.0198 0.02963 0.01823 0.02916 0.01719 0.02801 C 0.01216 0.02106 0.02101 0.02615 0.01337 0.02291 C 0.0125 0.02106 0.01146 0.01944 0.0106 0.01782 C 0.00921 0.01527 0.00886 0.01111 0.00678 0.01018 L 0.00105 0.00763 L -0.0019 0.00625 C -0.00295 0.00208 -0.00017 0.00115 0 0 Z " pathEditMode="relative" ptsTypes="AAAAAAAAAAAAAAAAAAAAAAAAAAAAAAA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35 0.00394 0.00053 0.00764 0.00105 0.01158 C 0.00122 0.01412 0.00209 0.01667 0.00191 0.01922 C 0.00139 0.03357 0.00122 0.04815 -0.00086 0.06227 C -0.00121 0.06412 -0.00347 0.06297 -0.00468 0.06366 C -0.00677 0.06459 -0.0085 0.06644 -0.01041 0.06737 C -0.01197 0.06806 -0.01371 0.06806 -0.01527 0.06875 C -0.01718 0.06945 -0.01892 0.07061 -0.021 0.0713 C -0.03072 0.07385 -0.0217 0.07107 -0.02864 0.07385 C -0.03697 0.07686 -0.02847 0.07315 -0.03524 0.07639 C -0.03454 0.07801 -0.03437 0.0801 -0.03333 0.08149 C -0.03211 0.08311 -0.0302 0.08426 -0.02864 0.08519 C -0.02361 0.0882 -0.02239 0.0875 -0.01718 0.08889 C -0.00816 0.09144 -0.0177 0.08912 -0.01041 0.09144 C -0.00885 0.09213 -0.00729 0.09237 -0.00572 0.09283 C -0.00468 0.09445 -0.00364 0.09607 -0.00277 0.09792 C 0.00053 0.10602 -0.00034 0.10533 0.00105 0.1132 C 0.00157 0.11644 0.00226 0.11991 0.00278 0.12338 C 0.00261 0.12709 0.00313 0.13125 0.00191 0.13473 C 0.00139 0.13635 -0.00069 0.13565 -0.00191 0.13588 C -0.00572 0.13704 -0.00954 0.13774 -0.01336 0.13843 C -0.01527 0.13889 -0.01718 0.13959 -0.01909 0.13982 C -0.0243 0.14051 -0.0276 0.14075 -0.03246 0.14237 C -0.03333 0.1426 -0.03437 0.14329 -0.03524 0.14352 C -0.03628 0.14491 -0.03784 0.14561 -0.03819 0.14746 C -0.03975 0.15695 -0.03489 0.15255 -0.03819 0.16019 C -0.03993 0.16412 -0.0427 0.16482 -0.04566 0.16644 C -0.0467 0.1669 -0.04757 0.16737 -0.04861 0.16783 C -0.05868 0.16644 -0.07222 0.16667 -0.08298 0.16135 C -0.08454 0.16065 -0.08628 0.16019 -0.08767 0.1588 C -0.09079 0.15625 -0.09375 0.15348 -0.09618 0.15 C -0.09809 0.14769 -0.10034 0.14375 -0.10295 0.14237 C -0.10416 0.14167 -0.10538 0.14144 -0.10677 0.14098 C -0.1092 0.1419 -0.11197 0.1419 -0.11441 0.14352 C -0.12604 0.15186 -0.12586 0.15463 -0.13437 0.16528 C -0.13611 0.16737 -0.13836 0.16922 -0.1401 0.17153 C -0.14722 0.18102 -0.13906 0.17315 -0.14583 0.17917 C -0.14635 0.18079 -0.14652 0.18311 -0.14774 0.18426 C -0.15086 0.18727 -0.15625 0.1882 -0.16007 0.18936 C -0.16163 0.19028 -0.16319 0.19144 -0.16493 0.1919 C -0.17673 0.19514 -0.17864 0.1919 -0.19253 0.18797 C -0.20173 0.18125 -0.20156 0.18195 -0.21059 0.17292 C -0.22343 0.15996 -0.21128 0.17176 -0.21927 0.16274 C -0.22708 0.15371 -0.21996 0.16297 -0.22482 0.15625 C -0.22604 0.15209 -0.22691 0.15093 -0.22395 0.14607 C -0.22309 0.14468 -0.22135 0.14468 -0.22013 0.14352 C -0.2184 0.14213 -0.21718 0.13982 -0.21545 0.13843 C -0.2118 0.13588 -0.20763 0.13473 -0.20399 0.13218 C -0.19826 0.12848 -0.19531 0.12616 -0.18958 0.12338 C -0.18784 0.12223 -0.18576 0.12176 -0.18385 0.12084 C -0.18211 0.11968 -0.17829 0.11621 -0.17621 0.11436 C -0.17691 0.1132 -0.17725 0.11158 -0.17812 0.11065 C -0.18871 0.09977 -0.18628 0.10371 -0.19635 0.09792 C -0.2059 0.09237 -0.19826 0.09537 -0.2059 0.09283 C -0.20625 0.09237 -0.21076 0.08681 -0.21059 0.08519 C -0.21007 0.07871 -0.20694 0.07408 -0.20295 0.0713 C -0.20121 0.06991 -0.19913 0.06968 -0.19722 0.06875 C -0.18958 0.06505 -0.19548 0.0669 -0.18767 0.06482 C -0.18072 0.0669 -0.17361 0.06829 -0.16684 0.0713 C -0.16319 0.07292 -0.14878 0.08496 -0.14583 0.08774 C -0.13072 0.10186 -0.1434 0.09098 -0.12968 0.10672 C -0.12777 0.1088 -0.12586 0.11019 -0.12395 0.11181 C -0.11232 0.1213 -0.11649 0.11945 -0.10868 0.122 C -0.10711 0.12084 -0.10468 0.12037 -0.10382 0.11829 C -0.10225 0.11436 -0.09878 0.09723 -0.09722 0.09028 C -0.09757 0.08473 -0.09687 0.07894 -0.09809 0.07385 C -0.09947 0.06875 -0.10937 0.06227 -0.11145 0.06112 C -0.12152 0.05463 -0.11996 0.05649 -0.13055 0.05348 C -0.13316 0.05278 -0.13559 0.05162 -0.13819 0.05093 C -0.14531 0.04931 -0.16093 0.04862 -0.16579 0.04838 C -0.16718 0.04792 -0.17291 0.04653 -0.17447 0.04584 C -0.17569 0.04514 -0.17691 0.04422 -0.17812 0.04329 C -0.18454 0.03496 -0.18194 0.03959 -0.18576 0.0294 C -0.18524 0.02593 -0.18489 0.02246 -0.18385 0.01922 C -0.1835 0.01783 -0.18281 0.01644 -0.18194 0.01528 C -0.17708 0.00973 -0.17708 0.01042 -0.17152 0.00903 C -0.16545 0.01065 -0.15937 0.01181 -0.15347 0.01412 C -0.15138 0.01482 -0.14947 0.01644 -0.14774 0.01783 C -0.14375 0.02107 -0.13697 0.02709 -0.13333 0.03195 C -0.13159 0.03426 -0.13038 0.03704 -0.12864 0.03959 C -0.12725 0.04144 -0.12534 0.0426 -0.12395 0.04445 C -0.11909 0.05139 -0.1177 0.05787 -0.11145 0.06227 C -0.10781 0.06505 -0.1 0.06875 -0.1 0.06875 C -0.09687 0.06737 -0.0934 0.06713 -0.09045 0.06482 C -0.08923 0.06389 -0.08923 0.06158 -0.08854 0.05973 C -0.08784 0.05741 -0.08663 0.05209 -0.08663 0.05209 C -0.0868 0.05139 -0.08784 0.02963 -0.09045 0.02431 L -0.09236 0.02037 C -0.09218 0.01922 -0.09201 0.01783 -0.09149 0.01667 C -0.0901 0.01343 -0.08732 0.01274 -0.08489 0.01158 C -0.07986 0.00903 -0.08003 0.00996 -0.07239 0.00903 C -0.07083 0.01204 -0.06944 0.01505 -0.0677 0.01783 C -0.06684 0.01922 -0.06579 0.02037 -0.06475 0.02176 C -0.06441 0.02292 -0.06441 0.02431 -0.06388 0.02547 C -0.0618 0.02963 -0.06111 0.02917 -0.05816 0.03056 C -0.0559 0.0301 -0.05347 0.03079 -0.05138 0.0294 C -0.04791 0.02686 -0.04184 0.01922 -0.04184 0.01922 C -0.03611 0.00371 -0.04357 0.02292 -0.03819 0.01019 C -0.03732 0.00857 -0.03715 0.00672 -0.03628 0.0051 C -0.03541 0.00394 -0.0342 0.00371 -0.03333 0.00255 C -0.03229 0.00139 -0.03159 -0.00023 -0.03055 -0.00115 C -0.02934 -0.00208 -0.02795 -0.00208 -0.02673 -0.00231 C -0.02326 -0.00208 -0.01961 -0.00185 -0.01614 -0.00115 C -0.01527 -0.00092 -0.01441 -0.00023 -0.01336 0 C -0.00729 0.00162 -0.00225 0 0 0 Z " pathEditMode="relative" ptsTypes="AAA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35 -0.00602 -0.00035 -0.01204 0.00087 -0.01782 C 0.00139 -0.01968 0.00347 -0.01944 0.00469 -0.02037 C 0.00851 -0.02338 0.01042 -0.02593 0.01424 -0.02801 C 0.01719 -0.0294 0.02205 -0.02986 0.02483 -0.03056 C 0.02639 -0.03079 0.03055 -0.03171 0.03229 -0.0331 C 0.03403 -0.03403 0.03559 -0.03542 0.03715 -0.03681 C 0.03854 -0.03819 0.03976 -0.04005 0.04097 -0.0419 C 0.04271 -0.04491 0.04462 -0.05046 0.04566 -0.05324 C 0.04479 -0.05509 0.04392 -0.05694 0.04288 -0.05833 C 0.04062 -0.06157 0.03976 -0.06065 0.03715 -0.06227 C 0.03576 -0.06296 0.03455 -0.06389 0.03333 -0.06481 C 0.02656 -0.06875 0.02483 -0.06898 0.01805 -0.075 C 0.01701 -0.07593 0.01615 -0.07755 0.01528 -0.0787 C 0.01615 -0.08333 0.01649 -0.08843 0.01805 -0.09282 C 0.0184 -0.09375 0.02448 -0.09769 0.02483 -0.09792 C 0.03264 -0.10139 0.03403 -0.10139 0.04097 -0.10278 C 0.0441 -0.10255 0.04757 -0.1037 0.05052 -0.10162 C 0.05729 -0.09676 0.05885 -0.09051 0.0618 -0.08264 C 0.06215 -0.08079 0.06267 -0.07917 0.06285 -0.07755 C 0.06337 -0.06829 0.06215 -0.05856 0.06371 -0.04954 C 0.06424 -0.04722 0.06684 -0.04745 0.06858 -0.04699 C 0.07135 -0.0463 0.0743 -0.04606 0.07708 -0.04583 C 0.08281 -0.04653 0.08871 -0.04653 0.09427 -0.04838 C 0.09653 -0.04884 0.10555 -0.05579 0.10764 -0.05833 C 0.10972 -0.06111 0.11128 -0.06435 0.11337 -0.06736 C 0.11389 -0.06829 0.11458 -0.06898 0.11528 -0.06991 C 0.1158 -0.07153 0.11684 -0.07315 0.11719 -0.075 C 0.11788 -0.08125 0.11632 -0.08796 0.11805 -0.09398 C 0.11858 -0.09606 0.12118 -0.09491 0.12292 -0.09537 C 0.13021 -0.09444 0.1375 -0.09398 0.14479 -0.09282 C 0.16927 -0.08819 0.16354 -0.09259 0.17326 -0.0838 C 0.17361 -0.08171 0.17396 -0.07963 0.1743 -0.07755 C 0.17517 -0.07014 0.17552 -0.06458 0.17621 -0.05718 C 0.17656 -0.04838 0.17604 -0.03935 0.17708 -0.03056 C 0.17726 -0.02894 0.17882 -0.02801 0.18003 -0.02801 C 0.18351 -0.02801 0.18698 -0.02963 0.19045 -0.03056 C 0.19444 -0.03449 0.19757 -0.03727 0.20087 -0.04329 C 0.20191 -0.04491 0.20208 -0.04745 0.20278 -0.04954 C 0.20365 -0.05185 0.20486 -0.0537 0.20573 -0.05579 C 0.20694 -0.05926 0.20694 -0.06389 0.20764 -0.06736 C 0.20781 -0.06852 0.20799 -0.07014 0.20851 -0.07106 C 0.2092 -0.07222 0.21042 -0.07292 0.21146 -0.07361 C 0.21337 -0.07199 0.21615 -0.0713 0.21719 -0.06852 C 0.21892 -0.06389 0.21858 -0.05856 0.2191 -0.05324 C 0.21979 -0.04491 0.22014 -0.03634 0.22101 -0.02801 C 0.22153 -0.02106 0.22222 -0.01435 0.22292 -0.00764 C 0.22257 -0.00347 0.22309 0.00116 0.22187 0.00509 C 0.22101 0.00764 0.2191 0.00926 0.21719 0.01019 C 0.21094 0.01273 0.20451 0.01458 0.19809 0.01528 C 0.18385 0.01667 0.16944 0.0162 0.15521 0.01644 C 0.16354 0.04051 0.15799 0.0331 0.17517 0.04699 C 0.17708 0.04838 0.17917 0.04931 0.1809 0.05093 C 0.18299 0.05231 0.18663 0.05579 0.18663 0.05579 C 0.18733 0.05949 0.18958 0.07106 0.18958 0.07245 C 0.18958 0.07477 0.18889 0.07731 0.18767 0.0787 C 0.18576 0.08056 0.18316 0.08079 0.1809 0.08125 C 0.17743 0.08218 0.17396 0.08218 0.17049 0.08264 C 0.15486 0.0787 0.15226 0.0787 0.13611 0.07106 C 0.13246 0.06944 0.12917 0.06713 0.12569 0.06481 C 0.12396 0.06366 0.12222 0.06273 0.12101 0.06088 C 0.11719 0.05579 0.11337 0.05069 0.11042 0.04444 C 0.10555 0.03403 0.10278 0.02199 0.09809 0.01134 C 0.09705 0.00926 0.0967 0.00648 0.09514 0.00509 C 0.09392 0.0037 0.09201 0.00417 0.09045 0.0037 C 0.08958 0.00625 0.08871 0.00903 0.08767 0.01134 C 0.08524 0.01713 0.08177 0.02199 0.08003 0.02801 C 0.07882 0.03194 0.07934 0.03634 0.07899 0.04074 C 0.07934 0.0419 0.07934 0.04329 0.08003 0.04444 C 0.08142 0.04722 0.08299 0.04977 0.08472 0.05208 C 0.08663 0.05463 0.09271 0.05926 0.09427 0.06088 C 0.09566 0.0625 0.0967 0.06458 0.09809 0.06597 C 0.0993 0.06736 0.10069 0.06852 0.10191 0.06991 C 0.1 0.07755 0.10174 0.07431 0.09132 0.07755 C 0.06962 0.08449 0.08316 0.0787 0.0743 0.08264 C 0.07274 0.08218 0.07101 0.08218 0.06944 0.08125 C 0.06771 0.08009 0.06632 0.07778 0.06476 0.07616 C 0.06163 0.07315 0.05833 0.07037 0.05521 0.06736 C 0.03507 0.04699 0.04809 0.05741 0.03229 0.04583 C 0.03021 0.05116 0.02743 0.05648 0.02569 0.06227 C 0.02361 0.06921 0.02153 0.08032 0.01996 0.08889 C 0.01962 0.09236 0.01944 0.09583 0.0191 0.09907 C 0.01875 0.10116 0.01892 0.10347 0.01805 0.10556 C 0.01753 0.10671 0.01615 0.10718 0.01528 0.1081 C 0.00434 0.10648 0.00729 0.10926 0 0.10046 C -0.00226 0.09745 -0.00677 0.09144 -0.00677 0.09144 C -0.00695 0.08981 -0.00868 0.07616 -0.00851 0.075 C -0.00816 0.06852 -0.00504 0.06389 -0.00191 0.05972 C -0.00104 0.05856 0 0.0581 0.00087 0.05718 C 0.0026 0.05556 0.00399 0.0537 0.00573 0.05208 C 0.00694 0.05093 0.00833 0.05069 0.00955 0.04954 C 0.01285 0.0463 0.0158 0.04282 0.0191 0.03935 C 0.02257 0.03565 0.02344 0.03588 0.02569 0.03056 C 0.02656 0.02847 0.02691 0.02616 0.0276 0.02407 C 0.02639 0.02361 0.025 0.02315 0.02378 0.02292 C 0.02031 0.02222 0.01684 0.02245 0.01337 0.02153 C 0.01128 0.02106 0.00955 0.01991 0.00764 0.01898 C 0.0066 0.0169 0.00538 0.01505 0.00469 0.01273 C 0.00399 0.00995 0.00417 0.00671 0.00382 0.0037 C 0.00365 0.00255 0.00347 0.00093 0.00278 0 C 0.00243 -0.00069 0.00052 0 0 0 Z " pathEditMode="relative" ptsTypes="AAA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47 0.00162 -0.00712 0.00301 -0.01059 0.00509 C -0.01389 0.00717 -0.01684 0.01041 -0.02014 0.01273 C -0.03611 0.02407 -0.03142 0.02222 -0.04097 0.02546 C -0.04253 0.025 -0.04444 0.02523 -0.04583 0.02407 C -0.04878 0.02153 -0.04878 0.01782 -0.04965 0.01389 C -0.04982 0.01273 -0.05017 0.01134 -0.05052 0.01018 C -0.05017 0.00856 -0.05017 0.00671 -0.04965 0.00509 C -0.04913 0.00393 -0.04843 0.00324 -0.04774 0.00254 C -0.04514 0 -0.04323 -0.00394 -0.0401 -0.0051 C -0.03489 -0.00672 -0.0375 -0.00556 -0.03246 -0.0088 C -0.03281 -0.01273 -0.03159 -0.01736 -0.03333 -0.02037 C -0.03507 -0.02292 -0.03837 -0.02246 -0.04097 -0.02292 C -0.05243 -0.02477 -0.04618 -0.02385 -0.06007 -0.02547 C -0.06215 -0.02593 -0.06614 -0.02616 -0.06771 -0.02917 C -0.0684 -0.03056 -0.0684 -0.03264 -0.06857 -0.03426 C -0.0684 -0.03635 -0.0684 -0.03866 -0.06771 -0.04051 C -0.06666 -0.04352 -0.0618 -0.04699 -0.06007 -0.04815 C -0.05798 -0.04977 -0.05573 -0.05116 -0.05347 -0.05209 C -0.05121 -0.05278 -0.04896 -0.05278 -0.0467 -0.05324 C -0.04479 -0.05371 -0.04288 -0.05417 -0.04097 -0.05463 C -0.0401 -0.0551 -0.03889 -0.05486 -0.03819 -0.05579 C -0.03715 -0.05718 -0.03646 -0.05903 -0.03628 -0.06088 C -0.03611 -0.06227 -0.03889 -0.06945 -0.03906 -0.06991 C -0.04062 -0.07338 -0.0434 -0.07801 -0.04583 -0.07986 C -0.04757 -0.08148 -0.04982 -0.08102 -0.05156 -0.08241 C -0.05972 -0.08982 -0.0493 -0.08102 -0.05729 -0.08635 C -0.05955 -0.08797 -0.06024 -0.08912 -0.06198 -0.09144 C -0.06163 -0.09352 -0.06198 -0.09584 -0.06111 -0.09769 C -0.06041 -0.09885 -0.0592 -0.09861 -0.05816 -0.09908 C -0.05052 -0.10209 -0.05156 -0.10162 -0.04288 -0.10417 C -0.03437 -0.10371 -0.02552 -0.10533 -0.01718 -0.10278 C -0.01406 -0.10185 -0.01284 -0.09699 -0.01059 -0.09398 L -0.00764 -0.09005 L 0.00191 -0.0926 C 0.00313 -0.09306 0.00452 -0.09306 0.00573 -0.09398 C 0.00764 -0.09537 0.00938 -0.09746 0.01146 -0.09908 C 0.01354 -0.1007 0.01598 -0.10209 0.01806 -0.10417 C 0.02396 -0.10926 0.02413 -0.11135 0.02952 -0.11435 C 0.03143 -0.11528 0.03525 -0.11667 0.03525 -0.11667 C 0.0375 -0.11597 0.03993 -0.11574 0.04184 -0.11435 C 0.04375 -0.11273 0.04497 -0.10996 0.0467 -0.10787 C 0.06997 -0.07917 0.04514 -0.1088 0.05799 -0.09653 C 0.0592 -0.09537 0.0599 -0.09375 0.06094 -0.0926 C 0.06545 -0.08797 0.0665 -0.0875 0.07136 -0.08496 C 0.0724 -0.08449 0.07327 -0.0838 0.07431 -0.0838 C 0.08351 -0.0831 0.09271 -0.08287 0.10191 -0.08241 C 0.10226 -0.07454 0.10278 -0.06644 0.10278 -0.05834 C 0.10278 -0.05278 0.10191 -0.04236 0.1 -0.03681 C 0.09861 -0.03264 0.09601 -0.03033 0.09341 -0.02801 C 0.09184 -0.02662 0.09028 -0.025 0.08854 -0.02408 C 0.08646 -0.02315 0.08403 -0.02338 0.08195 -0.02292 C 0.05955 -0.0169 0.09618 -0.0213 0.04479 -0.01898 C 0.03941 -0.01783 0.03195 -0.02084 0.02848 -0.01528 C 0.02309 -0.00625 0.03525 0.00486 0.03907 0.00764 C 0.0408 0.00879 0.04271 0.00949 0.04479 0.01018 C 0.04757 0.01111 0.05035 0.01227 0.0533 0.01273 C 0.05677 0.01342 0.07674 0.01504 0.079 0.01528 L 0.10278 0.01273 C 0.10486 0.0125 0.10677 0.01227 0.10851 0.01134 C 0.1099 0.01088 0.11111 0.00972 0.11233 0.00879 C 0.11424 0.00787 0.11719 0.00694 0.1191 0.00625 C 0.11997 0.00231 0.11962 -0.00047 0.12379 0.00509 C 0.12587 0.00787 0.13316 0.02014 0.13525 0.02546 C 0.13611 0.02731 0.13663 0.02963 0.13716 0.03171 C 0.1382 0.03541 0.13837 0.03657 0.13907 0.04074 C 0.13837 0.04352 0.13837 0.04699 0.13716 0.04953 C 0.13629 0.05115 0.13473 0.05139 0.13334 0.05208 C 0.13091 0.05324 0.1283 0.0537 0.1257 0.05463 C 0.11025 0.04953 0.10834 0.05046 0.09618 0.0419 C 0.09358 0.04004 0.09115 0.0375 0.08854 0.03565 C 0.08577 0.03356 0.08282 0.0324 0.08004 0.03055 C 0.07709 0.02847 0.07431 0.02592 0.07136 0.02407 C 0.06858 0.02222 0.06059 0.01875 0.05712 0.01782 C 0.05469 0.01713 0.05209 0.0169 0.04948 0.01643 C 0.04723 0.0169 0.04497 0.0169 0.04288 0.01782 C 0.0408 0.01852 0.03907 0.02014 0.03716 0.02153 C 0.03195 0.02523 0.02917 0.02685 0.0257 0.0331 C 0.02396 0.03611 0.02136 0.04305 0.01997 0.04699 C 0.01962 0.04907 0.01875 0.05115 0.01893 0.05324 C 0.01997 0.06018 0.02136 0.06065 0.02466 0.06342 C 0.025 0.06481 0.02587 0.06597 0.0257 0.06736 C 0.025 0.07453 0.02379 0.07338 0.01997 0.07615 C 0.00747 0.08541 0.02413 0.07453 0.00851 0.08264 C 0.0066 0.08356 0.00486 0.08565 0.00278 0.08634 C 0 0.08727 -0.00295 0.08727 -0.00573 0.08773 C -0.01371 0.08727 -0.0217 0.08773 -0.02951 0.08634 C -0.03298 0.08565 -0.03611 0.08333 -0.03906 0.08125 C -0.04375 0.07847 -0.05034 0.07315 -0.05434 0.06852 C -0.05642 0.0662 -0.05816 0.06342 -0.06007 0.06088 C -0.06076 0.05879 -0.0618 0.05694 -0.06198 0.05463 C -0.06215 0.05115 -0.0618 0.04768 -0.06111 0.04444 C -0.05937 0.03703 -0.05538 0.03541 -0.05052 0.03171 C -0.04878 0.03032 -0.0467 0.02916 -0.04479 0.02801 C -0.04201 0.02615 -0.03923 0.02407 -0.03628 0.02291 C -0.03003 0.0206 -0.01718 0.01782 -0.01718 0.01782 C -0.00573 0.01828 0.00573 0.01782 0.01702 0.01898 C 0.02101 0.01944 0.02466 0.02176 0.02848 0.02291 C 0.03195 0.02384 0.03559 0.02453 0.03907 0.02546 C 0.05 0.025 0.08559 0.02268 0.10191 0.02546 C 0.10417 0.02569 0.10816 0.03333 0.10851 0.03426 C 0.11111 0.04004 0.11354 0.04583 0.11528 0.05208 C 0.11615 0.05555 0.11719 0.05879 0.11806 0.06227 C 0.11841 0.06342 0.11823 0.06528 0.1191 0.06597 C 0.12049 0.06713 0.12223 0.0669 0.12379 0.06736 C 0.12691 0.06643 0.13038 0.06643 0.13334 0.06481 C 0.13525 0.06365 0.13889 0.05671 0.13993 0.05463 C 0.13924 0.04977 0.1382 0.03958 0.13629 0.03426 C 0.13316 0.02615 0.13056 0.02477 0.1257 0.01782 C 0.11111 -0.00301 0.12848 0.01875 0.1066 -0.00625 C 0.09653 -0.01806 0.09896 -0.01806 0.08473 -0.02408 C 0.07535 -0.02824 0.06945 -0.02824 0.0599 -0.02917 C 0.05243 -0.02871 0.04479 -0.02847 0.03716 -0.02801 C 0.0349 -0.02778 0.03264 -0.02709 0.03038 -0.02662 C 0.0158 -0.02454 0.02466 -0.02639 0.01337 -0.02408 C 0.00712 -0.02292 0.0092 -0.02361 0.00469 -0.02153 C 0.00382 -0.02037 0.00243 -0.01922 0.00191 -0.01783 C -0.00052 -0.01227 0.00035 -0.00301 0 0 Z " pathEditMode="relative" ptsTypes="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26 0.00185 -0.01094 0.00902 -0.01337 0.01389 C -0.01493 0.01713 -0.01545 0.02152 -0.01615 0.02523 C -0.01649 0.02662 -0.01684 0.02777 -0.01719 0.02916 C -0.0158 0.04051 -0.01702 0.03449 -0.01233 0.04699 C -0.01007 0.05301 -0.01146 0.05069 -0.00851 0.05463 C -0.00833 0.05625 -0.00799 0.05787 -0.00764 0.05972 C -0.00729 0.06088 -0.00695 0.06203 -0.00677 0.06342 C -0.00625 0.06597 -0.00608 0.06851 -0.00573 0.07106 C -0.00556 0.07268 -0.00504 0.07453 -0.00486 0.07615 C -0.01354 0.09375 -0.00434 0.07569 -0.01146 0.08889 C -0.01215 0.09004 -0.01233 0.09189 -0.01337 0.09259 C -0.01511 0.09398 -0.01719 0.09444 -0.0191 0.09514 C -0.02205 0.09629 -0.02448 0.09699 -0.02761 0.09768 C -0.03021 0.09814 -0.03281 0.09861 -0.03524 0.09907 C -0.03733 0.09838 -0.04358 0.09629 -0.04479 0.09514 C -0.04774 0.09236 -0.05035 0.08912 -0.05243 0.08495 C -0.05313 0.08379 -0.05347 0.08217 -0.05434 0.08125 C -0.05521 0.08009 -0.05625 0.07939 -0.05712 0.0787 C -0.05868 0.07731 -0.06042 0.07615 -0.06198 0.07476 C -0.06285 0.07523 -0.06406 0.07523 -0.06476 0.07615 C -0.06736 0.07916 -0.07049 0.0868 -0.0724 0.09004 C -0.07413 0.09328 -0.07604 0.09629 -0.07813 0.09907 C -0.07952 0.10092 -0.08143 0.10231 -0.08299 0.10416 C -0.08403 0.10532 -0.08681 0.10995 -0.08872 0.11041 C -0.09271 0.11134 -0.09688 0.11134 -0.10104 0.1118 C -0.10538 0.11134 -0.1099 0.11134 -0.11441 0.11041 C -0.11667 0.10995 -0.11875 0.10879 -0.12101 0.10787 C -0.12292 0.10717 -0.12483 0.10648 -0.12674 0.10532 C -0.13281 0.10185 -0.13299 0.10139 -0.13715 0.09768 C -0.13802 0.09583 -0.14045 0.09004 -0.14011 0.0875 C -0.13958 0.08449 -0.13872 0.08125 -0.13715 0.0787 C -0.13386 0.07314 -0.12743 0.07222 -0.12292 0.06967 C -0.11962 0.06805 -0.11667 0.06504 -0.11337 0.06342 C -0.11059 0.06203 -0.10764 0.06203 -0.10486 0.06088 C -0.09844 0.05856 -0.09184 0.05671 -0.08577 0.05324 C -0.07778 0.04861 -0.08125 0.05092 -0.07535 0.04699 C -0.075 0.04514 -0.07413 0.04351 -0.07431 0.04189 C -0.07483 0.03588 -0.07708 0.03379 -0.08108 0.03171 C -0.08802 0.02801 -0.09549 0.02847 -0.10295 0.02777 C -0.12465 0.01921 -0.11597 0.0243 -0.12969 0.01527 C -0.13316 0.01041 -0.13368 0.01088 -0.13524 0.00509 C -0.13646 0.00115 -0.1382 -0.00649 -0.1382 -0.00649 C -0.13785 -0.00857 -0.13802 -0.01088 -0.13715 -0.01274 C -0.13559 -0.01621 -0.1257 -0.0213 -0.12483 -0.02176 C -0.11354 -0.02755 -0.11806 -0.02454 -0.10486 -0.02662 C -0.1007 -0.02732 -0.09653 -0.02848 -0.09236 -0.02917 C -0.08681 -0.02894 -0.0809 -0.02662 -0.07535 -0.02801 C -0.07205 -0.02894 -0.07396 -0.04098 -0.07431 -0.0419 C -0.07656 -0.04723 -0.07917 -0.05255 -0.08299 -0.05602 C -0.0849 -0.05764 -0.08663 -0.05949 -0.08872 -0.06111 C -0.09202 -0.06366 -0.09549 -0.06551 -0.09913 -0.06736 C -0.1 -0.06783 -0.10104 -0.06829 -0.10191 -0.06875 C -0.10417 -0.06945 -0.10643 -0.07014 -0.10868 -0.0713 C -0.12136 -0.07778 -0.10868 -0.07315 -0.11823 -0.07616 C -0.13281 -0.08797 -0.11198 -0.07153 -0.12865 -0.0838 C -0.13872 -0.09144 -0.1382 -0.09098 -0.14583 -0.09792 C -0.14636 -0.09885 -0.14913 -0.10371 -0.14861 -0.10556 C -0.14757 -0.11042 -0.14427 -0.11204 -0.14097 -0.1132 C -0.11806 -0.1213 -0.14167 -0.11111 -0.12587 -0.11806 C -0.12101 -0.11736 -0.11615 -0.1169 -0.11146 -0.11574 C -0.10955 -0.11505 -0.10729 -0.11482 -0.10573 -0.1132 C -0.09132 -0.09792 -0.09688 -0.10047 -0.08768 -0.08635 C -0.08455 -0.08149 -0.07379 -0.06829 -0.07049 -0.06621 C -0.06563 -0.06297 -0.06788 -0.06459 -0.06389 -0.06111 C -0.06129 -0.06135 -0.05868 -0.06111 -0.05625 -0.06227 C -0.05399 -0.0632 -0.05 -0.06945 -0.04861 -0.0713 C -0.0467 -0.07338 -0.04462 -0.07524 -0.04288 -0.07755 C -0.04236 -0.07824 -0.03785 -0.08658 -0.03629 -0.08774 C -0.03472 -0.08866 -0.03299 -0.08843 -0.03143 -0.08889 C -0.02899 -0.0882 -0.02622 -0.08797 -0.02379 -0.08635 C -0.02222 -0.08542 -0.02118 -0.08311 -0.01997 -0.08125 C -0.01875 -0.0794 -0.01719 -0.07732 -0.01615 -0.075 C -0.01215 -0.06621 -0.01111 -0.06135 -0.00851 -0.05209 C -0.00833 -0.04954 -0.00764 -0.04699 -0.00764 -0.04445 C -0.00764 -0.02894 -0.00816 -0.02709 -0.00955 -0.01528 C -0.0092 -0.00625 -0.01094 0.00995 -0.00295 0.01643 C -0.00122 0.01782 0.00017 0.01921 0.00191 0.02014 C 0.0059 0.02268 0.01423 0.02662 0.01423 0.02662 C 0.02187 0.02615 0.02951 0.02662 0.03715 0.02523 C 0.03923 0.025 0.0408 0.02245 0.04288 0.02152 C 0.04601 0.0199 0.05 0.01898 0.0533 0.01782 C 0.06302 0.01412 0.05694 0.01574 0.06667 0.01389 C 0.07205 0.01643 0.06996 0.01412 0.07153 0.02662 C 0.07205 0.03078 0.07309 0.04861 0.07326 0.05208 C 0.07309 0.05972 0.07292 0.06736 0.07239 0.07476 C 0.07222 0.07662 0.07205 0.07847 0.07153 0.07986 C 0.06962 0.08402 0.06788 0.08426 0.06476 0.08495 C 0.06285 0.08541 0.06094 0.08588 0.05903 0.08634 C 0.04948 0.08865 0.05955 0.08657 0.0467 0.08889 C 0.01962 0.08125 0.03715 0.08819 0.0191 0.07731 C 0.01302 0.07384 0.00903 0.07268 0.00382 0.06851 C 0.00121 0.06643 -0.00191 0.0625 -0.00382 0.05972 C -0.00452 0.05856 -0.00504 0.05717 -0.00573 0.05578 C -0.00417 0.05069 -0.00399 0.04838 -0.00104 0.04444 C 0.00052 0.04236 0.00226 0.0412 0.00382 0.03935 C 0.00642 0.03611 0.01146 0.02916 0.01146 0.02916 C 0.0125 0.02453 0.01371 0.02199 0.01146 0.01643 C 0.01094 0.01504 0.00607 0.01319 0.00469 0.01273 C 0.0026 0.00856 0.00295 0.00972 0.00191 0.00509 C 0.00156 0.00324 0.00156 0.00139 0.00087 0 C 0.00087 -0.00047 0.00017 0 0 0 Z " pathEditMode="relative" ptsTypes="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47 0.00185 -0.00694 0.00347 -0.01042 0.00509 C -0.01163 0.00579 -0.01302 0.00602 -0.01424 0.00648 C -0.02135 0.00833 -0.02378 0.0081 -0.03229 0.00903 C -0.03212 0.01157 -0.03142 0.01412 -0.03142 0.01667 C -0.03142 0.01782 -0.0316 0.01967 -0.03229 0.02037 C -0.03698 0.025 -0.04219 0.02477 -0.04757 0.02546 C -0.05486 0.02454 -0.06215 0.0243 -0.06944 0.02292 C -0.07257 0.02222 -0.07535 0.01991 -0.07708 0.01667 C -0.07795 0.01504 -0.07847 0.01319 -0.07899 0.01157 C -0.07986 0.00856 -0.08003 0.00555 -0.0809 0.00254 C -0.0816 0.00023 -0.08281 -0.00162 -0.08368 -0.00371 C -0.08403 -0.00533 -0.0842 -0.00718 -0.08472 -0.0088 C -0.09028 -0.02639 -0.08733 -0.0125 -0.08941 -0.02408 C -0.08246 -0.03148 -0.08455 -0.02986 -0.07431 -0.03681 C -0.07083 -0.03912 -0.06736 -0.04167 -0.06371 -0.04306 C -0.0592 -0.04491 -0.05417 -0.0456 -0.04948 -0.04699 C -0.04479 -0.04954 -0.0401 -0.05232 -0.03524 -0.05463 C -0.03021 -0.05671 -0.025 -0.05741 -0.01996 -0.05972 C -0.00677 -0.06551 -0.00781 -0.06482 -0.00087 -0.07107 C 0.00035 -0.07361 0.00226 -0.0757 0.00295 -0.07871 C 0.00399 -0.08496 0.00347 -0.08218 0.00486 -0.0875 C 0.00417 -0.08889 0.00365 -0.09028 0.00295 -0.09144 C 0.00208 -0.09236 0.00104 -0.09306 0 -0.09398 C -0.00486 -0.09769 -0.00347 -0.09583 -0.00955 -0.09908 C -0.01996 -0.1044 -0.0125 -0.10162 -0.01996 -0.10394 C -0.02344 -0.10371 -0.02691 -0.10347 -0.03038 -0.10278 C -0.03142 -0.10255 -0.03246 -0.10232 -0.03333 -0.10162 C -0.03472 -0.10023 -0.03594 -0.09815 -0.03715 -0.09653 C -0.04097 -0.09051 -0.04444 -0.08426 -0.04861 -0.07871 C -0.04983 -0.07685 -0.05104 -0.07523 -0.05226 -0.07361 C -0.05417 -0.0713 -0.05694 -0.06921 -0.05903 -0.06713 C -0.0625 -0.06806 -0.06615 -0.06806 -0.06944 -0.06968 C -0.07049 -0.07037 -0.07066 -0.07246 -0.07135 -0.07361 C -0.07187 -0.07454 -0.07257 -0.07546 -0.07326 -0.07616 C -0.07639 -0.07847 -0.07969 -0.08033 -0.08281 -0.08241 C -0.08542 -0.08426 -0.08767 -0.08704 -0.09045 -0.0875 L -0.09705 -0.08889 C -0.10087 -0.08843 -0.10486 -0.08889 -0.10851 -0.0875 C -0.11007 -0.08704 -0.11094 -0.08472 -0.11233 -0.0838 C -0.11406 -0.08218 -0.11632 -0.08171 -0.11806 -0.07986 C -0.12187 -0.0757 -0.12726 -0.06852 -0.13038 -0.06204 C -0.13142 -0.06019 -0.13229 -0.05787 -0.13333 -0.05579 C -0.1342 -0.05324 -0.13507 -0.0507 -0.13611 -0.04815 C -0.13733 -0.03843 -0.13785 -0.03958 -0.13507 -0.02778 C -0.1349 -0.02639 -0.13403 -0.02523 -0.13333 -0.02408 C -0.13108 -0.02083 -0.12847 -0.01852 -0.12656 -0.01528 C -0.12326 -0.00903 -0.12483 -0.01158 -0.12187 -0.00764 C -0.12118 -0.00579 -0.12014 -0.0044 -0.11996 -0.00255 C -0.11962 0.00139 -0.1224 0.00879 -0.12378 0.01157 C -0.12899 0.02153 -0.13021 0.02153 -0.13889 0.02685 C -0.14149 0.02824 -0.14392 0.02986 -0.14653 0.03055 C -0.15 0.03148 -0.15347 0.03148 -0.15712 0.03171 C -0.16267 0.02963 -0.16875 0.02847 -0.17413 0.02546 C -0.17639 0.0243 -0.17812 0.02129 -0.17986 0.01921 C -0.18316 0.01528 -0.18559 0.0118 -0.1875 0.00648 C -0.18871 0.00324 -0.18941 -0.00046 -0.19028 -0.00371 C -0.1901 -0.01134 -0.18993 -0.01898 -0.18941 -0.02662 C -0.18924 -0.02894 -0.18698 -0.03796 -0.18663 -0.03935 C -0.18507 -0.04445 -0.18333 -0.04954 -0.18177 -0.05463 C -0.18108 -0.05671 -0.17986 -0.06088 -0.17986 -0.06088 C -0.17847 -0.07014 -0.17847 -0.06736 -0.17986 -0.07986 C -0.18003 -0.08125 -0.18038 -0.08264 -0.1809 -0.0838 C -0.1816 -0.08565 -0.18229 -0.08773 -0.18368 -0.08889 C -0.18594 -0.09051 -0.19132 -0.09144 -0.19132 -0.09144 C -0.1941 -0.09051 -0.19757 -0.09121 -0.19983 -0.08889 C -0.20347 -0.08496 -0.20538 -0.07894 -0.20746 -0.07361 C -0.20972 -0.06759 -0.21233 -0.06065 -0.21424 -0.05463 C -0.21493 -0.05162 -0.21545 -0.04861 -0.21615 -0.0456 C -0.21667 -0.04306 -0.21736 -0.04051 -0.21788 -0.03796 C -0.21736 -0.03079 -0.21719 -0.02361 -0.21615 -0.01644 C -0.21493 -0.00972 -0.21111 -0.0088 -0.20746 -0.00509 C -0.20121 0.00139 -0.2026 0.00185 -0.19514 0.00648 C -0.19115 0.00879 -0.18646 0.00949 -0.18281 0.01273 C -0.17899 0.01597 -0.1809 0.01481 -0.17708 0.01667 C -0.17517 0.01921 -0.17361 0.01967 -0.17604 0.0243 C -0.17795 0.02754 -0.18281 0.0331 -0.18281 0.0331 C -0.18316 0.03495 -0.18472 0.04282 -0.18472 0.04444 C -0.18472 0.05301 -0.18403 0.06296 -0.18177 0.07129 C -0.18073 0.075 -0.17934 0.07893 -0.17795 0.08264 C -0.17795 0.08287 -0.17361 0.09305 -0.17222 0.09537 C -0.16927 0.1 -0.1658 0.10347 -0.16181 0.10671 C -0.15903 0.10903 -0.15139 0.11342 -0.14844 0.11435 C -0.14531 0.11528 -0.14219 0.11528 -0.13889 0.11574 C -0.13871 0.11551 -0.11875 0.11435 -0.1151 0.11319 C -0.11267 0.11227 -0.10521 0.10717 -0.10278 0.10555 C -0.09931 0.1 -0.09618 0.09398 -0.09236 0.08889 C -0.09132 0.08773 -0.09062 0.08611 -0.08941 0.08518 C -0.08802 0.08403 -0.08628 0.08356 -0.08472 0.08264 C -0.08212 0.08426 -0.07969 0.08634 -0.07708 0.08773 C -0.0724 0.09028 -0.06545 0.09236 -0.06094 0.09537 C -0.05885 0.09676 -0.05712 0.09884 -0.05521 0.10046 C -0.04496 0.1081 -0.04722 0.10694 -0.03993 0.10926 C -0.03611 0.10879 -0.02865 0.10926 -0.02465 0.10555 C -0.02378 0.10463 -0.02361 0.10278 -0.02292 0.10162 C -0.02205 0.10046 -0.02101 0.1 -0.01996 0.09907 C -0.01962 0.09745 -0.01944 0.0956 -0.0191 0.09398 C -0.01875 0.09282 -0.01771 0.09143 -0.01806 0.09028 C -0.01858 0.08912 -0.01996 0.08935 -0.02101 0.08889 C -0.02135 0.08842 -0.02656 0.08333 -0.0276 0.08264 C -0.02882 0.08194 -0.03021 0.08171 -0.03142 0.08125 C -0.03177 0.08009 -0.03229 0.07893 -0.03229 0.07754 C -0.03229 0.07268 -0.0316 0.06991 -0.02847 0.06736 C -0.02621 0.06528 -0.02101 0.06227 -0.02101 0.06227 C -0.02031 0.06111 -0.01979 0.05972 -0.0191 0.05856 C -0.01632 0.05417 -0.01597 0.05555 -0.01424 0.05092 C -0.01354 0.04884 -0.01302 0.04676 -0.01233 0.04444 C -0.01128 0.04074 -0.01024 0.03542 -0.00955 0.03171 C -0.0092 0.03055 -0.00885 0.0294 -0.00851 0.02801 C -0.00781 0.02454 -0.00729 0.02129 -0.0066 0.01782 C -0.00642 0.0162 -0.00434 0.00509 -0.00382 0.00509 L 0 0 Z " pathEditMode="relative" ptsTypes="AAAAAAAAAAAAAAAA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337 -0.0088 0.00208 -0.00185 0.01337 -0.00764 C 0.01649 -0.00903 0.01962 -0.01134 0.02291 -0.01273 C 0.02465 -0.01343 0.02673 -0.01343 0.02864 -0.01389 C 0.03889 -0.01644 0.02725 -0.01389 0.0401 -0.01644 C 0.04392 -0.01551 0.04774 -0.01551 0.05139 -0.01389 C 0.05295 -0.0132 0.05382 -0.01111 0.05521 -0.01019 C 0.05607 -0.00949 0.05712 -0.00926 0.05816 -0.0088 C 0.06528 -0.00533 0.06024 -0.00718 0.06666 -0.00509 C 0.0684 -0.00533 0.07326 -0.00602 0.07534 -0.00764 C 0.07795 -0.00949 0.08281 -0.01389 0.08281 -0.01389 C 0.08385 -0.01551 0.08559 -0.0169 0.08576 -0.01898 C 0.08593 -0.02083 0.08472 -0.02269 0.08385 -0.02408 C 0.0809 -0.0287 0.08003 -0.02755 0.07621 -0.02917 C 0.07326 -0.03033 0.07066 -0.03241 0.06771 -0.03287 C 0.05816 -0.03472 0.06319 -0.0338 0.05243 -0.03542 C 0.04826 -0.03495 0.04409 -0.03495 0.0401 -0.03426 C 0.03732 -0.0338 0.03368 -0.03171 0.03142 -0.03033 C 0.03021 -0.02963 0.02882 -0.02894 0.0276 -0.02778 C 0.01892 -0.02014 0.03576 -0.03195 0.02187 -0.02269 C 0.01614 -0.02315 0.01041 -0.02292 0.00486 -0.02408 C 0.00208 -0.02454 -0.00018 -0.02662 -0.00278 -0.02778 C -0.00504 -0.02894 -0.00729 -0.02963 -0.00955 -0.03033 C -0.01198 -0.0338 -0.01545 -0.03634 -0.01719 -0.04051 L -0.02084 -0.0507 C -0.02032 -0.05741 -0.02049 -0.06458 -0.0191 -0.07107 C -0.01858 -0.07338 -0.01632 -0.07431 -0.01528 -0.07616 C -0.01424 -0.07778 -0.01354 -0.07963 -0.01233 -0.08125 C -0.01198 -0.08171 -0.00677 -0.08681 -0.00573 -0.0875 C -0.00417 -0.08843 -0.00243 -0.08912 -0.00087 -0.09005 C 0.00069 -0.0912 0.00208 -0.09283 0.00382 -0.09375 C 0.00694 -0.09583 0.01337 -0.09884 0.01337 -0.09884 C 0.01979 -0.10741 0.01823 -0.10324 0.01996 -0.11042 C 0.01944 -0.11296 0.01927 -0.11574 0.01805 -0.11806 C 0.01632 -0.12153 0.01232 -0.12361 0.00955 -0.1257 C 0.00712 -0.12986 0.00573 -0.13218 0.00382 -0.13704 C 0.00347 -0.1382 0.00312 -0.13958 0.00295 -0.14074 C 0.00347 -0.14722 0.00364 -0.1537 0.00486 -0.15995 C 0.00521 -0.16227 0.00677 -0.16412 0.00764 -0.1662 C 0.00816 -0.16736 0.00833 -0.16875 0.00868 -0.17014 C 0.00746 -0.18773 0.00972 -0.17963 0.00486 -0.18912 C 0.00347 -0.19167 0.00104 -0.19676 0.00104 -0.19676 C 0.00225 -0.2 0.00295 -0.20394 0.00486 -0.20695 C 0.0059 -0.2088 0.00798 -0.20949 0.00955 -0.21065 C 0.01371 -0.21366 0.01284 -0.21296 0.01718 -0.21435 C 0.01944 -0.21366 0.02187 -0.21343 0.02378 -0.21204 C 0.02534 -0.21088 0.02639 -0.20857 0.0276 -0.20695 C 0.02864 -0.20533 0.02951 -0.20347 0.03055 -0.20185 C 0.03212 -0.19931 0.03368 -0.19676 0.03524 -0.19421 C 0.03593 -0.19167 0.03646 -0.18912 0.03715 -0.18658 C 0.03767 -0.18472 0.03871 -0.18333 0.03906 -0.18148 C 0.03993 -0.17824 0.04097 -0.1713 0.04097 -0.1713 C 0.04062 -0.16574 0.04062 -0.16019 0.0401 -0.15486 C 0.03958 -0.15139 0.03871 -0.14815 0.03819 -0.14468 C 0.03767 -0.14213 0.0375 -0.13958 0.03715 -0.13704 C 0.0368 -0.13495 0.03646 -0.13287 0.03628 -0.13079 C 0.0368 -0.12523 0.03611 -0.11898 0.0401 -0.11551 C 0.04166 -0.11389 0.04392 -0.11366 0.04583 -0.11296 C 0.04618 -0.11296 0.06649 -0.11482 0.07239 -0.11921 C 0.07413 -0.1206 0.07552 -0.12269 0.07725 -0.12431 C 0.07812 -0.12639 0.07899 -0.1287 0.08003 -0.13079 C 0.0809 -0.13218 0.08212 -0.13287 0.08281 -0.13449 C 0.08385 -0.13634 0.08403 -0.13866 0.08472 -0.14074 C 0.08698 -0.14745 0.0868 -0.14468 0.08854 -0.15232 C 0.08906 -0.15394 0.08923 -0.15556 0.08958 -0.15741 C 0.08906 -0.16551 0.08767 -0.1794 0.08958 -0.18773 C 0.08993 -0.18935 0.09149 -0.18958 0.09236 -0.19028 C 0.09392 -0.19167 0.09548 -0.19329 0.09722 -0.19421 C 0.10347 -0.19745 0.1085 -0.19699 0.11528 -0.19792 C 0.11753 -0.19838 0.11979 -0.19884 0.12187 -0.19931 C 0.12517 -0.19884 0.13298 -0.20046 0.13628 -0.19537 C 0.1375 -0.19352 0.13819 -0.1912 0.13906 -0.18912 C 0.13941 -0.18658 0.13958 -0.18403 0.1401 -0.18148 C 0.14062 -0.17801 0.14201 -0.17477 0.14201 -0.1713 C 0.14166 -0.16158 0.14097 -0.15162 0.13906 -0.14213 C 0.13837 -0.1382 0.13593 -0.13519 0.13437 -0.13195 C 0.13212 -0.12755 0.13003 -0.12338 0.1276 -0.11921 C 0.12587 -0.1162 0.12361 -0.11343 0.12187 -0.11042 C 0.1125 -0.09329 0.11389 -0.0963 0.10955 -0.08495 C 0.10989 -0.08287 0.10937 -0.08009 0.11059 -0.0787 C 0.11319 -0.07546 0.11996 -0.07222 0.11996 -0.07222 C 0.12482 -0.07315 0.12968 -0.07361 0.13437 -0.07477 C 0.1368 -0.07546 0.14809 -0.08033 0.14965 -0.08125 C 0.16076 -0.08727 0.15364 -0.08403 0.16198 -0.09144 C 0.1625 -0.0919 0.17031 -0.09792 0.17239 -0.09884 C 0.17361 -0.09954 0.175 -0.09977 0.17621 -0.10023 C 0.17725 -0.1007 0.17812 -0.10116 0.17916 -0.10139 C 0.18264 -0.1007 0.18611 -0.10046 0.18958 -0.09884 C 0.19132 -0.09815 0.19288 -0.09676 0.19427 -0.09514 C 0.19739 -0.09167 0.20052 -0.0882 0.20295 -0.0838 C 0.21041 -0.06968 0.20625 -0.07801 0.21528 -0.05833 C 0.21597 -0.05486 0.21666 -0.05162 0.21718 -0.04815 C 0.21753 -0.04607 0.21823 -0.04398 0.21823 -0.0419 C 0.21823 -0.04005 0.21805 -0.03796 0.21718 -0.03681 C 0.21597 -0.03495 0.21406 -0.03403 0.2125 -0.03287 C 0.19357 -0.01945 0.21232 -0.0331 0.1934 -0.02153 C 0.17795 -0.01204 0.17951 -0.01111 0.16666 -0.00509 C 0.16545 -0.0044 0.16423 -0.00417 0.16284 -0.0037 C 0.1625 -0.00208 0.16076 0.00046 0.16198 0.00139 C 0.16632 0.0044 0.17725 0.00717 0.18385 0.00903 C 0.1842 0.01018 0.18507 0.01157 0.18472 0.01273 C 0.18333 0.02083 0.18194 0.01875 0.17725 0.02037 C 0.15555 0.02801 0.17899 0.02083 0.15903 0.02685 C 0.14705 0.02546 0.13715 0.02847 0.1276 0.01921 C 0.12691 0.01829 0.12361 0.0118 0.12291 0.01018 C 0.11823 -0.0206 0.12396 0.01389 0.11805 -0.01273 C 0.11753 -0.01505 0.11562 -0.03287 0.1125 -0.03426 L 0.10955 -0.03542 C 0.10278 -0.03148 0.09097 -0.02662 0.08576 -0.01759 C 0.08437 -0.01528 0.08455 -0.01181 0.08385 -0.0088 C 0.0842 -0.00764 0.08593 -0.0007 0.08576 0 C 0.08507 0.00278 0.07899 0.0037 0.07812 0.00393 C 0.075 0.00347 0.0717 0.00393 0.06857 0.00255 C 0.06319 0.00023 0.05434 -0.00926 0.05052 -0.01389 C 0.04722 -0.01783 0.04444 -0.02292 0.04097 -0.02662 C 0.03958 -0.02801 0.03767 -0.02801 0.03628 -0.02917 C 0.03455 -0.03033 0.03298 -0.03171 0.03142 -0.03287 C 0.02795 -0.03079 0.02413 -0.02963 0.021 -0.02662 C 0.01857 -0.02431 0.01718 -0.0206 0.01528 -0.01759 C 0.01475 -0.0169 0.01389 -0.0162 0.01337 -0.01505 C 0.01198 -0.01273 0.01163 -0.0088 0.00955 -0.00764 L 0.00573 -0.00509 C 0.00451 -0.00023 0.00104 -0.0007 0 0 Z " pathEditMode="relative" ptsTypes="AAAAAAAA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573 -0.00394 -0.01111 -0.0088 -0.01701 -0.01158 C -0.03073 -0.0176 -0.02465 -0.01505 -0.03524 -0.01922 C -0.03611 -0.01991 -0.03767 -0.02037 -0.03802 -0.02176 C -0.03941 -0.02755 -0.03524 -0.02732 -0.03333 -0.0294 C -0.03177 -0.03079 -0.03107 -0.03334 -0.02951 -0.03449 C -0.025 -0.0375 -0.01337 -0.04167 -0.00851 -0.04329 L -0.00087 -0.04584 C 0.00104 -0.04561 0.0158 -0.04537 0.02101 -0.04329 C 0.02361 -0.04236 0.02604 -0.04074 0.02865 -0.03959 C 0.03143 -0.0382 0.03455 -0.0375 0.03715 -0.03565 C 0.04184 -0.03264 0.04601 -0.02894 0.05052 -0.02547 C 0.05208 -0.02431 0.05382 -0.02315 0.05521 -0.02176 C 0.0592 -0.01783 0.05972 -0.0169 0.06476 -0.01412 C 0.06806 -0.0125 0.07483 -0.01181 0.07726 -0.01158 C 0.08438 -0.0132 0.08264 -0.0125 0.09045 -0.01528 C 0.09271 -0.01621 0.09497 -0.0169 0.09722 -0.01783 C 0.09948 -0.01898 0.10174 -0.02037 0.10382 -0.02176 C 0.10712 -0.02361 0.11337 -0.02801 0.11337 -0.02801 C 0.12118 -0.025 0.12327 -0.02431 0.13056 -0.02037 C 0.14393 -0.01297 0.13403 -0.01736 0.14566 -0.01273 C 0.1474 -0.01158 0.14879 -0.00996 0.15052 -0.00903 C 0.15573 -0.00602 0.16476 -0.00857 0.16858 -0.00903 C 0.16979 -0.00996 0.17118 -0.01088 0.1724 -0.01158 C 0.17327 -0.01204 0.17448 -0.01181 0.17535 -0.01273 C 0.1757 -0.01343 0.17708 -0.02176 0.17726 -0.02176 C 0.17622 -0.02686 0.17604 -0.03218 0.17431 -0.03704 C 0.17361 -0.03889 0.17188 -0.03959 0.17049 -0.04074 C 0.1684 -0.0426 0.16597 -0.04398 0.16389 -0.04584 C 0.16285 -0.04653 0.16198 -0.04792 0.16094 -0.04838 C 0.15886 -0.04954 0.1566 -0.05023 0.15434 -0.05093 C 0.15156 -0.05186 0.14861 -0.05278 0.14566 -0.05348 C 0.13802 -0.0551 0.12431 -0.05556 0.11806 -0.05602 L 0.08386 -0.05463 C 0.08073 -0.05463 0.07743 -0.05348 0.07431 -0.05348 C 0.05972 -0.05348 0.04514 -0.0544 0.03056 -0.05463 C 0.02899 -0.0551 0.02708 -0.05463 0.0257 -0.05602 C 0.02309 -0.0588 0.0217 -0.06783 0.02101 -0.0713 C 0.02066 -0.07454 0.02136 -0.07848 0.01997 -0.08148 C 0.01893 -0.08426 0.01129 -0.08704 0.00955 -0.08773 C 0.00191 -0.08727 -0.00573 -0.08797 -0.01337 -0.08658 C -0.01667 -0.08588 -0.01979 -0.08334 -0.02274 -0.08148 C -0.02517 -0.07986 -0.02743 -0.07848 -0.02951 -0.07639 C -0.03229 -0.07338 -0.0368 -0.06598 -0.03906 -0.06227 C -0.04132 -0.05278 -0.03976 -0.05695 -0.04375 -0.04977 C -0.0441 -0.04746 -0.04427 -0.04537 -0.04479 -0.04329 C -0.04514 -0.04144 -0.04601 -0.04005 -0.04653 -0.0382 C -0.04705 -0.03704 -0.04722 -0.03565 -0.04757 -0.03449 C -0.04809 -0.03264 -0.04896 -0.03102 -0.04948 -0.0294 C -0.04982 -0.02801 -0.04965 -0.02639 -0.05035 -0.02547 C -0.05121 -0.02454 -0.05226 -0.02477 -0.0533 -0.02431 C -0.05642 -0.02593 -0.06007 -0.02662 -0.06285 -0.0294 C -0.07222 -0.03866 -0.07344 -0.0419 -0.07795 -0.05093 C -0.07778 -0.05463 -0.07795 -0.0588 -0.07708 -0.06227 C -0.07569 -0.06829 -0.07135 -0.06875 -0.06857 -0.07246 C -0.06632 -0.07547 -0.06371 -0.07801 -0.0618 -0.08148 C -0.05851 -0.0875 -0.06007 -0.08496 -0.05712 -0.08912 C -0.05677 -0.09028 -0.05607 -0.09144 -0.05607 -0.09283 C -0.05642 -0.09769 -0.05816 -0.10255 -0.05989 -0.10672 C -0.06111 -0.10973 -0.06232 -0.11273 -0.06371 -0.11574 C -0.06493 -0.11829 -0.06753 -0.12338 -0.06753 -0.12338 C -0.06719 -0.125 -0.06736 -0.12709 -0.06667 -0.12848 C -0.06476 -0.13172 -0.06232 -0.13449 -0.05989 -0.13727 C -0.0566 -0.14098 -0.05156 -0.14445 -0.04757 -0.1463 C -0.04566 -0.14699 -0.04375 -0.14699 -0.04184 -0.14746 C -0.03559 -0.14561 -0.03142 -0.14491 -0.02569 -0.14121 C -0.02239 -0.13889 -0.01944 -0.13565 -0.01614 -0.13357 C -0.01423 -0.13218 -0.01232 -0.13125 -0.01042 -0.12963 C -0.00347 -0.12408 -0.00989 -0.12686 -0.00278 -0.12454 C -0.00191 -0.12385 -0.00104 -0.12269 0 -0.12199 C 0.00278 -0.12061 0.0059 -0.12014 0.00868 -0.11829 C 0.0191 -0.11042 0.01389 -0.1125 0.02379 -0.11065 C 0.025 -0.11065 0.05677 -0.11065 0.06667 -0.11829 C 0.0691 -0.12014 0.07257 -0.12639 0.07431 -0.12963 C 0.075 -0.13102 0.07552 -0.13241 0.07622 -0.13357 C 0.07743 -0.13542 0.08368 -0.14422 0.08663 -0.1463 C 0.09653 -0.15278 0.09566 -0.15209 0.10382 -0.15371 C 0.10729 -0.15348 0.11094 -0.15348 0.11424 -0.15255 C 0.11545 -0.15232 0.11632 -0.15116 0.11719 -0.15 C 0.12396 -0.14098 0.11979 -0.14491 0.12483 -0.13727 C 0.12604 -0.13542 0.12743 -0.13403 0.12865 -0.13218 C 0.12934 -0.13102 0.12969 -0.1294 0.13056 -0.12848 C 0.13177 -0.12709 0.13906 -0.12593 0.13906 -0.12593 C 0.14011 -0.12454 0.14115 -0.12361 0.14202 -0.12199 C 0.1434 -0.11922 0.1441 -0.11621 0.14479 -0.1132 C 0.14636 -0.09931 0.14688 -0.10023 0.14288 -0.08148 C 0.14184 -0.07662 0.13837 -0.06389 0.13438 -0.05857 C 0.13143 -0.05463 0.12674 -0.0544 0.12292 -0.05348 C 0.11597 -0.0551 0.10886 -0.05648 0.10191 -0.05857 C 0.09896 -0.05949 0.09618 -0.06135 0.0934 -0.06227 C 0.09184 -0.06297 0.09011 -0.06297 0.08854 -0.06366 C 0.08698 -0.06436 0.08542 -0.06528 0.08386 -0.06621 C 0.08299 -0.06667 0.08195 -0.0669 0.08108 -0.06736 C 0.07969 -0.06829 0.07865 -0.06968 0.07726 -0.06991 C 0.07309 -0.07084 0.06893 -0.07084 0.06476 -0.0713 C 0.06077 -0.07084 0.05208 -0.07223 0.04774 -0.06736 C 0.0467 -0.06644 0.04636 -0.06482 0.04583 -0.06366 C 0.04722 -0.04815 0.04497 -0.05579 0.05521 -0.04213 L 0.05816 -0.0382 C 0.05781 -0.03403 0.05816 -0.02963 0.05712 -0.02547 C 0.05677 -0.02408 0.05538 -0.02361 0.05434 -0.02292 C 0.05243 -0.02199 0.04861 -0.02037 0.04861 -0.02037 C 0.04097 -0.01366 0.04566 -0.01667 0.02761 -0.02037 C 0.0257 -0.02084 0.02379 -0.02223 0.02188 -0.02292 C 0.01771 -0.02477 0.01997 -0.02361 0.01528 -0.02686 C 0.01024 -0.02454 0.01372 -0.02686 0.00868 -0.01922 C 0.00781 -0.01783 0.0066 -0.01667 0.00573 -0.01528 C -0.00017 -0.00579 0.00747 -0.01644 0.00191 -0.00903 L 0 0 Z " pathEditMode="relative" ptsTypes="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43 -0.00139 0.00503 -0.00254 0.00746 -0.00393 C 0.01042 -0.00555 0.01319 -0.00764 0.01614 -0.00902 C 0.0184 -0.01018 0.02378 -0.0118 0.02656 -0.01273 C 0.03107 -0.0125 0.03559 -0.01296 0.03993 -0.01157 C 0.04271 -0.01065 0.04479 -0.0074 0.04757 -0.00648 L 0.05139 -0.00509 C 0.05469 -0.00555 0.06163 -0.00578 0.06562 -0.00764 C 0.06701 -0.00833 0.06823 -0.00926 0.06944 -0.01018 C 0.07048 -0.01134 0.07153 -0.01273 0.07239 -0.01412 C 0.07396 -0.0169 0.075 -0.0199 0.07621 -0.02291 C 0.07517 -0.02801 0.07517 -0.02986 0.07239 -0.03449 C 0.07101 -0.03634 0.0684 -0.03773 0.06667 -0.03819 C 0.06285 -0.03935 0.05885 -0.04004 0.05521 -0.04074 C 0.04462 -0.03981 0.0342 -0.03981 0.02378 -0.03819 C 0.01927 -0.0375 0.01493 -0.03565 0.01042 -0.03449 C 0.00694 -0.03356 0.00347 -0.03264 0 -0.03194 C -0.01215 -0.02569 -0.0033 -0.02963 -0.01719 -0.02546 C -0.01979 -0.02477 -0.0224 -0.02384 -0.02483 -0.02291 C -0.02708 -0.02222 -0.02917 -0.02106 -0.0316 -0.02037 C -0.03472 -0.01967 -0.03785 -0.01967 -0.04097 -0.01921 C -0.04688 -0.01666 -0.04566 -0.01666 -0.05538 -0.01921 C -0.05643 -0.01944 -0.05729 -0.02083 -0.05816 -0.02176 C -0.06129 -0.02083 -0.06476 -0.02083 -0.06771 -0.01921 C -0.06858 -0.01875 -0.07136 -0.01065 -0.07153 -0.01018 C -0.07257 -0.00833 -0.07396 -0.00648 -0.07535 -0.00509 C -0.07656 -0.00416 -0.08247 -0.00277 -0.08299 -0.00254 C -0.08524 -0.00301 -0.0875 -0.00347 -0.08958 -0.00393 C -0.09115 -0.00416 -0.09288 -0.00486 -0.09445 -0.00509 C -0.09653 -0.00578 -0.09879 -0.00602 -0.10104 -0.00648 C -0.12153 -0.02014 -0.10347 -0.00926 -0.11441 -0.01412 C -0.11597 -0.01481 -0.11754 -0.0162 -0.1191 -0.01666 C -0.12257 -0.01759 -0.12622 -0.01736 -0.12969 -0.01782 C -0.13594 -0.02361 -0.1316 -0.01898 -0.13924 -0.03449 C -0.14045 -0.03703 -0.14306 -0.04213 -0.14306 -0.04213 C -0.14445 -0.05023 -0.14549 -0.05254 -0.14202 -0.06365 C -0.14097 -0.0669 -0.13837 -0.06898 -0.13629 -0.07129 L -0.12674 -0.08148 C -0.12518 -0.0831 -0.12379 -0.08495 -0.12205 -0.08657 C -0.11233 -0.09514 -0.1158 -0.09097 -0.11059 -0.09791 C -0.11024 -0.1 -0.10972 -0.10208 -0.10972 -0.10416 C -0.10972 -0.10787 -0.11094 -0.11504 -0.1125 -0.11828 C -0.11389 -0.12106 -0.11545 -0.12361 -0.11719 -0.12592 C -0.12604 -0.1375 -0.11597 -0.12083 -0.12483 -0.13472 C -0.1257 -0.13588 -0.12604 -0.1375 -0.12674 -0.13865 C -0.13681 -0.1544 -0.12188 -0.12847 -0.13247 -0.14745 C -0.13351 -0.15162 -0.13368 -0.15162 -0.13438 -0.15625 C -0.13472 -0.15787 -0.13577 -0.16597 -0.13629 -0.16782 C -0.13837 -0.17453 -0.13906 -0.17523 -0.14202 -0.18055 C -0.14236 -0.18217 -0.14254 -0.18402 -0.14306 -0.18565 C -0.1441 -0.18912 -0.1467 -0.19583 -0.1467 -0.19583 C -0.14653 -0.19838 -0.14722 -0.20162 -0.14583 -0.20347 C -0.14393 -0.20578 -0.1382 -0.20578 -0.1382 -0.20578 C -0.13559 -0.20509 -0.13316 -0.2044 -0.13056 -0.20347 C -0.12917 -0.20277 -0.12795 -0.20185 -0.12674 -0.20092 C -0.12535 -0.19953 -0.12274 -0.19444 -0.12205 -0.19328 C -0.11806 -0.17731 -0.12066 -0.18819 -0.11528 -0.16018 C -0.11476 -0.15694 -0.11285 -0.14606 -0.11146 -0.14236 C -0.11077 -0.14051 -0.10972 -0.13889 -0.10868 -0.13727 C -0.10625 -0.13356 -0.1033 -0.12986 -0.10018 -0.12708 C -0.09636 -0.12407 -0.0941 -0.12384 -0.08958 -0.12199 C -0.0849 -0.12245 -0.06788 -0.1199 -0.06111 -0.12708 C -0.05677 -0.13171 -0.05347 -0.13727 -0.04965 -0.14236 L -0.04288 -0.15139 C -0.0408 -0.15416 -0.03872 -0.1574 -0.03629 -0.16018 C -0.02847 -0.16875 -0.03229 -0.16412 -0.02483 -0.17407 C -0.02396 -0.17546 -0.02274 -0.17639 -0.02205 -0.17801 C -0.01997 -0.18194 -0.02014 -0.1824 -0.01719 -0.18565 C -0.01597 -0.18703 -0.01458 -0.18796 -0.01337 -0.18935 C -0.00156 -0.20324 -0.01684 -0.18611 -0.00677 -0.19953 C -0.00486 -0.20208 -0.0033 -0.20231 -0.00104 -0.20347 C 0.00191 -0.20208 0.00469 -0.20115 0.00746 -0.19953 C 0.01146 -0.19722 0.01476 -0.19305 0.01805 -0.18935 C 0.01927 -0.18611 0.02101 -0.18287 0.02187 -0.17916 C 0.02222 -0.17801 0.02257 -0.17662 0.02274 -0.17546 C 0.02396 -0.16944 0.0243 -0.16389 0.02465 -0.15764 C 0.02465 -0.1574 0.02361 -0.14074 0.0276 -0.13727 C 0.02864 -0.13634 0.03003 -0.13657 0.03142 -0.13611 C 0.03524 -0.13773 0.03958 -0.13773 0.04271 -0.1412 C 0.04444 -0.14282 0.04618 -0.14421 0.04757 -0.14629 C 0.04844 -0.14722 0.04878 -0.14884 0.04948 -0.15 C 0.05035 -0.15162 0.05156 -0.15324 0.05226 -0.15509 C 0.06007 -0.17384 0.04965 -0.15231 0.05607 -0.16527 C 0.05833 -0.17407 0.05573 -0.16319 0.05798 -0.17546 C 0.05833 -0.17662 0.05868 -0.17801 0.05903 -0.17916 C 0.05937 -0.18217 0.05937 -0.18518 0.05989 -0.18819 C 0.06024 -0.18958 0.06076 -0.19166 0.0618 -0.1919 C 0.06319 -0.19213 0.06441 -0.19027 0.06562 -0.18935 C 0.06701 -0.18611 0.07066 -0.1787 0.07135 -0.17546 C 0.07205 -0.17245 0.07187 -0.16944 0.07239 -0.16643 C 0.07292 -0.16227 0.07361 -0.1581 0.0743 -0.15393 C 0.07396 -0.14027 0.07413 -0.12662 0.07326 -0.11319 C 0.07309 -0.11157 0.07187 -0.11065 0.07135 -0.10926 C 0.07083 -0.1081 0.07101 -0.10648 0.07048 -0.10555 C 0.06962 -0.1044 0.06857 -0.1037 0.06753 -0.10301 C 0.06285 -0.09977 0.06059 -0.1 0.05521 -0.09791 C 0.05191 -0.09676 0.04878 -0.09514 0.04566 -0.09421 C 0.03906 -0.0919 0.03212 -0.09074 0.02569 -0.08773 C 0.02274 -0.08657 0.01996 -0.08495 0.01701 -0.08402 C 0.01493 -0.08333 0.01267 -0.0831 0.01042 -0.08264 C -0.00174 -0.08009 0.01528 -0.08287 -0.00295 -0.08009 C -0.01667 -0.08055 -0.03021 -0.08148 -0.04393 -0.08148 C -0.0467 -0.08148 -0.05018 -0.0824 -0.05243 -0.08009 C -0.05399 -0.0787 -0.05295 -0.075 -0.05347 -0.07245 C -0.05382 -0.0706 -0.05486 -0.06921 -0.05538 -0.06736 C -0.05573 -0.0662 -0.0559 -0.06481 -0.05625 -0.06365 C -0.05573 -0.06018 -0.05608 -0.05625 -0.05434 -0.05347 C -0.05278 -0.05092 -0.04983 -0.05115 -0.04774 -0.04977 C -0.03906 -0.04375 -0.05347 -0.05092 -0.03906 -0.04328 C -0.03264 -0.03981 -0.03785 -0.0449 -0.03056 -0.03958 C -0.02847 -0.03796 -0.02691 -0.03588 -0.02483 -0.03449 C -0.02188 -0.03217 -0.01945 -0.03171 -0.01632 -0.03055 C -0.0059 -0.02129 -0.02188 -0.03495 -0.00955 -0.02685 C -0.00399 -0.02315 -0.00434 -0.02245 -0.00104 -0.01666 C 0.00017 -0.00694 -0.00018 -0.00277 0 0 Z " pathEditMode="relative" ptsTypes="AAAA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86 -0.0382 0.00053 0.00139 -0.00381 -0.02431 C -0.00642 -0.03912 -0.00295 -0.02431 -0.00572 -0.04329 C -0.00607 -0.04607 -0.00711 -0.04838 -0.00763 -0.05093 C -0.00798 -0.05255 -0.00833 -0.0544 -0.00868 -0.05602 C -0.00902 -0.06435 -0.01093 -0.09699 -0.01145 -0.10046 C -0.01163 -0.10208 -0.01319 -0.10255 -0.01441 -0.10301 C -0.01545 -0.1037 -0.01684 -0.1037 -0.01805 -0.1044 C -0.0276 -0.10903 -0.01441 -0.10579 -0.03055 -0.1081 L -0.06197 -0.10556 C -0.06423 -0.10532 -0.06649 -0.10509 -0.06857 -0.1044 C -0.07204 -0.10301 -0.07638 -0.10023 -0.07916 -0.09676 C -0.08246 -0.09213 -0.08524 -0.08681 -0.08767 -0.08148 C -0.09131 -0.07384 -0.09027 -0.07639 -0.09236 -0.06736 C -0.0927 -0.06458 -0.09322 -0.06157 -0.0934 -0.05857 C -0.09409 -0.04676 -0.09322 -0.03449 -0.09531 -0.02292 C -0.096 -0.01945 -0.09878 -0.01736 -0.10104 -0.01528 L -0.10677 -0.01019 C -0.12291 -0.01227 -0.1118 -0.00926 -0.12482 -0.01667 C -0.12881 -0.01898 -0.13316 -0.02083 -0.13715 -0.02292 C -0.13888 -0.02384 -0.14201 -0.02546 -0.14201 -0.02546 C -0.14427 -0.02847 -0.14618 -0.03171 -0.14861 -0.03449 C -0.15468 -0.04074 -0.15225 -0.03727 -0.15625 -0.04468 C -0.15555 -0.05486 -0.1559 -0.06505 -0.15434 -0.075 C -0.15364 -0.08056 -0.15069 -0.08495 -0.14965 -0.09028 C -0.14826 -0.09745 -0.14895 -0.09375 -0.14774 -0.10185 C -0.14809 -0.10486 -0.14774 -0.10787 -0.14861 -0.11065 C -0.14982 -0.11412 -0.15729 -0.11435 -0.15816 -0.11458 C -0.16388 -0.11412 -0.16961 -0.11458 -0.17534 -0.1132 C -0.17691 -0.11273 -0.18368 -0.10347 -0.18385 -0.10301 C -0.18541 -0.10023 -0.1868 -0.09722 -0.18767 -0.09421 C -0.18923 -0.08912 -0.19149 -0.07894 -0.19149 -0.07894 C -0.19357 -0.05718 -0.19184 -0.06505 -0.19444 -0.05486 C -0.196 -0.05602 -0.19791 -0.05671 -0.19913 -0.05857 C -0.20173 -0.06227 -0.20538 -0.075 -0.20677 -0.07894 C -0.20954 -0.08657 -0.21527 -0.10185 -0.21527 -0.10185 C -0.21562 -0.10347 -0.21614 -0.10509 -0.21631 -0.10695 C -0.21753 -0.11782 -0.21788 -0.12454 -0.21527 -0.13611 C -0.21475 -0.13912 -0.21284 -0.1412 -0.21145 -0.14375 C -0.20868 -0.14931 -0.21024 -0.1463 -0.20677 -0.15255 C -0.20642 -0.1544 -0.20625 -0.15602 -0.20572 -0.15764 C -0.2052 -0.16019 -0.20399 -0.16273 -0.20399 -0.16528 C -0.20347 -0.17847 -0.20381 -0.17894 -0.20572 -0.18704 C -0.20555 -0.18982 -0.20555 -0.19306 -0.20486 -0.19583 C -0.20381 -0.2007 -0.20225 -0.19977 -0.19913 -0.20093 C -0.19826 -0.20139 -0.19722 -0.20185 -0.19635 -0.20208 C -0.19375 -0.20046 -0.19097 -0.19931 -0.18871 -0.19722 C -0.18767 -0.1963 -0.1875 -0.19445 -0.1868 -0.19329 C -0.18368 -0.1882 -0.18038 -0.1831 -0.17725 -0.17801 C -0.17621 -0.17639 -0.17517 -0.17477 -0.1743 -0.17292 C -0.17083 -0.16505 -0.17239 -0.16875 -0.16961 -0.16157 C -0.16892 -0.15787 -0.16753 -0.15046 -0.16684 -0.14745 C -0.16597 -0.14491 -0.16475 -0.14259 -0.16388 -0.13982 C -0.16336 -0.1382 -0.16336 -0.13657 -0.16302 -0.13495 C -0.16145 -0.1294 -0.16111 -0.12986 -0.15816 -0.12593 C -0.15347 -0.12685 -0.14843 -0.12639 -0.14392 -0.12847 C -0.13975 -0.13032 -0.13628 -0.13449 -0.13246 -0.13727 C -0.1302 -0.13912 -0.12586 -0.14236 -0.12395 -0.14491 C -0.12309 -0.14607 -0.12256 -0.14769 -0.12204 -0.14884 C -0.121 -0.15046 -0.12013 -0.15232 -0.11909 -0.15394 C -0.11875 -0.15509 -0.11857 -0.15648 -0.11822 -0.15764 C -0.11753 -0.15995 -0.11684 -0.16181 -0.11631 -0.16412 C -0.11579 -0.16574 -0.11562 -0.16736 -0.11527 -0.16921 C -0.11493 -0.1713 -0.11493 -0.17338 -0.11441 -0.17546 C -0.11336 -0.17894 -0.11336 -0.18495 -0.11059 -0.18565 C -0.10486 -0.18727 -0.10729 -0.18634 -0.10295 -0.1882 C -0.09531 -0.18218 -0.09982 -0.18773 -0.09618 -0.17546 C -0.09236 -0.16227 -0.09201 -0.16343 -0.08767 -0.15255 C -0.08402 -0.14375 -0.0875 -0.15116 -0.08385 -0.14375 C -0.08159 -0.14421 -0.07934 -0.14398 -0.07725 -0.14491 C -0.07673 -0.14537 -0.06875 -0.15232 -0.0677 -0.15394 C -0.06684 -0.15509 -0.06649 -0.15648 -0.06579 -0.15764 C -0.06458 -0.15949 -0.06319 -0.16111 -0.06197 -0.16273 C -0.06024 -0.16968 -0.06197 -0.16343 -0.05902 -0.17037 C -0.05399 -0.18241 -0.06076 -0.16852 -0.05434 -0.18056 C -0.05364 -0.18195 -0.05329 -0.18333 -0.05243 -0.18449 C -0.05156 -0.18542 -0.05052 -0.18611 -0.04965 -0.18704 L -0.03715 -0.18565 C -0.03385 -0.18519 -0.02743 -0.18403 -0.02378 -0.1831 C -0.02256 -0.18287 -0.02135 -0.18218 -0.01996 -0.18195 C -0.01736 -0.17662 -0.01649 -0.175 -0.01441 -0.16782 C -0.01354 -0.16505 -0.01302 -0.16204 -0.0125 -0.15903 C -0.01336 -0.14884 -0.01354 -0.13843 -0.01527 -0.12847 C -0.01579 -0.12523 -0.01788 -0.12269 -0.01909 -0.11968 C -0.02013 -0.11713 -0.02083 -0.11435 -0.02187 -0.11204 C -0.02326 -0.10926 -0.02517 -0.10695 -0.02673 -0.1044 C -0.02777 -0.10278 -0.02847 -0.10093 -0.02951 -0.09931 C -0.0302 -0.09838 -0.0309 -0.09769 -0.03142 -0.09676 C -0.03229 -0.09514 -0.03281 -0.09329 -0.03333 -0.09167 C -0.0342 -0.08912 -0.03524 -0.08403 -0.03524 -0.08403 C -0.03489 -0.07732 -0.03506 -0.07037 -0.03437 -0.06366 C -0.0342 -0.06181 -0.03316 -0.06019 -0.03246 -0.05857 C -0.02916 -0.05139 -0.03072 -0.05532 -0.02673 -0.05093 C -0.02604 -0.05023 -0.02552 -0.04907 -0.02482 -0.04838 C -0.02222 -0.0456 -0.02204 -0.04583 -0.01909 -0.04468 C -0.01805 -0.04282 -0.01736 -0.04097 -0.01631 -0.03958 C -0.0125 -0.03449 -0.01423 -0.03935 -0.01145 -0.03449 C -0.01145 -0.03449 -0.00677 -0.025 -0.00572 -0.02292 C -0.00503 -0.02176 -0.00468 -0.02037 -0.00381 -0.01921 C -0.00208 -0.0169 -0.00121 -0.01597 0 -0.01273 C 0.00139 -0.00903 0 -0.00232 0 0 Z " pathEditMode="relative" ptsTypes="AAAAAAAAAAAAAAAAAAAAAAAA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3.33333E-6 0.00023 C -0.00799 -0.00208 -0.0158 -0.00416 -0.02379 -0.00509 L -0.03334 -0.00648 C -0.03907 -0.00602 -0.04479 -0.00648 -0.05052 -0.00509 C -0.05261 -0.00463 -0.05434 -0.00277 -0.05625 -0.00139 C -0.05764 -0.00023 -0.05886 0.00093 -0.06007 0.00255 C -0.06077 0.00348 -0.06129 0.0051 -0.06198 0.00625 C -0.06285 0.0081 -0.06389 0.00973 -0.06476 0.01135 C -0.06407 0.01551 -0.06441 0.02037 -0.06285 0.02408 C -0.06198 0.02639 -0.05469 0.03287 -0.05243 0.03426 C -0.05122 0.03496 -0.04983 0.03496 -0.04861 0.03542 C -0.04723 0.03611 -0.03525 0.04329 -0.03143 0.04445 C -0.0257 0.04584 -0.01598 0.04723 -0.00955 0.04815 C 0.00955 0.05463 -0.01424 0.0463 0.00677 0.05463 C 0.02795 0.06297 0.00312 0.05278 0.01996 0.05834 C 0.02205 0.05903 0.02378 0.06019 0.02569 0.06088 C 0.03767 0.06574 0.02274 0.05926 0.03246 0.06343 C 0.0309 0.06968 0.03229 0.06713 0.02569 0.06968 C 0.01441 0.07431 0.00173 0.07315 -0.00955 0.07361 C -0.01893 0.07662 -0.0066 0.07292 -0.02483 0.07616 C -0.0257 0.07639 -0.02674 0.07685 -0.02761 0.07732 C -0.03021 0.07894 -0.03264 0.08102 -0.03525 0.08241 C -0.03768 0.08403 -0.04028 0.08496 -0.04289 0.08635 C -0.04479 0.0875 -0.04653 0.08912 -0.04861 0.09005 C -0.05035 0.09121 -0.05243 0.09167 -0.05434 0.0926 C -0.05625 0.09375 -0.06077 0.09676 -0.06285 0.09908 C -0.06389 0.10023 -0.06476 0.10162 -0.0658 0.10278 C -0.06441 0.10926 -0.06511 0.1169 -0.06198 0.12176 C -0.05816 0.12778 -0.05174 0.1294 -0.0467 0.13334 C -0.03716 0.14051 -0.03195 0.14537 -0.0191 0.14861 C -0.00591 0.15162 -0.01198 0.15 -0.00087 0.15371 C 0.00798 0.15278 0.01684 0.15255 0.02569 0.15116 C 0.02777 0.1507 0.02951 0.14954 0.03142 0.14861 C 0.0434 0.1426 0.04045 0.14445 0.04774 0.13959 C 0.04826 0.13889 0.04896 0.13797 0.04948 0.13704 C 0.05034 0.13588 0.05052 0.13426 0.05139 0.13334 C 0.0533 0.13125 0.0592 0.12894 0.06093 0.12824 C 0.06232 0.12685 0.06354 0.1257 0.06475 0.12431 C 0.06545 0.12361 0.06666 0.12315 0.06666 0.12176 C 0.06666 0.10371 0.06128 0.10255 0.05139 0.0875 C 0.04982 0.08496 0.04774 0.08287 0.0467 0.07986 C 0.04427 0.07361 0.04566 0.07639 0.04288 0.07107 C 0.04323 0.06482 0.04305 0.05834 0.04392 0.05209 C 0.04444 0.04723 0.04965 0.04167 0.05139 0.03935 C 0.05555 0.03449 0.05972 0.02986 0.06389 0.02523 C 0.06545 0.02361 0.06666 0.0213 0.06857 0.02037 C 0.07552 0.01621 0.07552 0.01644 0.08298 0.01273 C 0.08472 0.01181 0.08663 0.01065 0.08871 0.01019 C 0.09132 0.00926 0.09965 0.00787 0.10191 0.00764 C 0.1085 0.00857 0.11146 0.00996 0.11823 0.00764 C 0.12014 0.00695 0.12205 0.0051 0.12396 0.00371 C 0.12448 0.00255 0.12586 0.00139 0.12586 -2.96296E-6 C 0.12586 -0.00231 0.12482 -0.0044 0.12396 -0.00648 C 0.1217 -0.01065 0.11961 -0.01203 0.11632 -0.01412 C 0.1118 -0.01666 0.10989 -0.01736 0.10486 -0.01921 C 0.10225 -0.0199 0.09982 -0.02083 0.09722 -0.02152 C 0.09375 -0.02129 0.0901 -0.02152 0.0868 -0.02037 C 0.08576 -0.02014 0.08524 -0.01875 0.08489 -0.01782 C 0.08298 -0.01435 0.0809 -0.00555 0.08003 -0.00254 C 0.07968 0.00116 0.07951 0.0051 0.07916 0.0088 C 0.07864 0.0132 0.07777 0.01736 0.07725 0.02153 C 0.07673 0.02454 0.07656 0.02755 0.07621 0.03033 C 0.07725 0.03773 0.07725 0.04514 0.07916 0.05209 C 0.0809 0.05903 0.08385 0.05926 0.08767 0.06227 C 0.08923 0.06343 0.0908 0.06459 0.09236 0.06598 C 0.0934 0.0669 0.09427 0.06783 0.09531 0.06852 C 0.09652 0.06945 0.09774 0.07037 0.09913 0.07107 C 0.10069 0.07199 0.10243 0.07246 0.10382 0.07361 C 0.10521 0.07454 0.10642 0.07616 0.10764 0.07732 C 0.11215 0.08125 0.1125 0.08056 0.11632 0.08496 C 0.11753 0.08658 0.11857 0.08866 0.12014 0.09005 C 0.12152 0.09167 0.12326 0.0926 0.12482 0.09398 C 0.12899 0.09769 0.13003 0.09954 0.13333 0.10417 C 0.13402 0.10672 0.13489 0.10903 0.13524 0.11181 C 0.13593 0.11644 0.13663 0.1213 0.13819 0.1257 L 0.1401 0.13079 C 0.14045 0.13403 0.14097 0.1375 0.14097 0.14098 C 0.14097 0.14352 0.13993 0.14607 0.13906 0.14861 C 0.13871 0.15 0.13802 0.15139 0.13715 0.15232 C 0.13177 0.1588 0.12812 0.16204 0.12205 0.16621 C 0.11892 0.16852 0.11597 0.17223 0.1125 0.17269 L 0.10295 0.17385 C 0.09948 0.17361 0.09566 0.17454 0.09236 0.17269 C 0.08663 0.16922 0.08507 0.16088 0.08194 0.15486 C 0.08055 0.15209 0.07882 0.14977 0.07725 0.14723 C 0.075 0.14422 0.07274 0.14121 0.07048 0.13843 C 0.06649 0.13334 0.06215 0.12801 0.05711 0.12431 C 0.05573 0.12338 0.05399 0.12269 0.05243 0.12176 C 0.04965 0.1206 0.04878 0.12037 0.04583 0.11922 C 0.04323 0.11968 0.04062 0.11945 0.03819 0.1206 C 0.03576 0.12176 0.0335 0.12385 0.03142 0.1257 C 0.025 0.13125 0.02239 0.13473 0.01718 0.14213 C 0.0151 0.14514 0.01336 0.14815 0.01146 0.15116 C 0.00989 0.15324 0.00816 0.1551 0.00677 0.15741 C -0.00191 0.17014 0.01041 0.15324 0.00104 0.17014 C -0.00052 0.17292 -0.00469 0.17824 -0.00764 0.18033 C -0.00851 0.18079 -0.00955 0.18102 -0.01042 0.18148 C -0.01146 0.18241 -0.01233 0.18334 -0.01337 0.18403 C -0.01719 0.18658 -0.0217 0.18797 -0.0257 0.18912 L -0.03525 0.19167 C -0.04098 0.19121 -0.04688 0.19283 -0.05243 0.19051 C -0.05625 0.18866 -0.05903 0.18403 -0.06198 0.18033 C -0.06354 0.17824 -0.06511 0.17616 -0.06667 0.17385 C -0.07709 0.15834 -0.06528 0.17454 -0.07327 0.16366 C -0.07587 0.14746 -0.07639 0.14838 -0.07431 0.12824 C -0.07414 0.12662 -0.07309 0.12547 -0.0724 0.12431 C -0.06979 0.12014 -0.06754 0.11852 -0.06389 0.11551 C -0.06164 0.11366 -0.05938 0.11181 -0.05712 0.11042 C -0.05209 0.10718 -0.04688 0.10486 -0.04184 0.10162 C -0.03941 0.09977 -0.03698 0.09792 -0.0342 0.09653 C -0.03212 0.09537 -0.02986 0.09491 -0.02761 0.09398 C -0.02622 0.09329 -0.02518 0.09213 -0.02379 0.09144 C -0.01997 0.08912 -0.01615 0.0875 -0.01233 0.08496 C -0.01111 0.08426 -0.00973 0.08357 -0.00851 0.08241 C -0.00591 0.08033 -0.00295 0.07685 -0.00087 0.07361 C -0.00018 0.07246 0.00034 0.07107 0.00104 0.06968 C 0.00399 0.05394 0.00295 0.06111 0.00104 0.02917 C 0.00069 0.0257 -0.00035 0.02246 -0.00087 0.01898 C -0.00226 0.01042 -0.00018 0.00301 3.33333E-6 -2.96296E-6 Z " pathEditMode="relative" rAng="0" ptsTypes="AAAAAAAAAAAAAAAAAAAAAAAAAAAAAAAAAAAAAAAAAAAAAAAAAAAAAA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8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1.38889E-6 0.00023 C -0.0066 0.00093 -0.01337 0.00116 -0.01996 0.00255 C -0.02326 0.00324 -0.02621 0.0051 -0.02951 0.00625 C -0.03194 0.00718 -0.03455 0.0081 -0.03715 0.0088 C -0.04028 0.00973 -0.0434 0.01042 -0.04653 0.01135 C -0.05 0.0125 -0.05312 0.01412 -0.05607 0.01644 C -0.05712 0.01736 -0.05816 0.01806 -0.05903 0.01898 C -0.06042 0.0206 -0.06146 0.02246 -0.06285 0.02408 C -0.0625 0.02709 -0.06285 0.03033 -0.0618 0.0331 C -0.06024 0.03704 -0.05521 0.03912 -0.05226 0.04051 C -0.04739 0.04306 -0.04861 0.0419 -0.0408 0.04306 C -0.02309 0.0463 -0.05173 0.04213 -0.02569 0.0456 C -0.02413 0.04792 -0.02239 0.04977 -0.02083 0.05209 C -0.02014 0.05324 -0.01857 0.0544 -0.01892 0.05579 C -0.01944 0.0581 -0.02135 0.05949 -0.02274 0.06088 C -0.02882 0.06736 -0.02778 0.06598 -0.03524 0.06736 C -0.03646 0.06806 -0.03767 0.06922 -0.03889 0.06991 C -0.04548 0.07315 -0.05226 0.07037 -0.05903 0.06991 C -0.06128 0.06806 -0.06337 0.06644 -0.06562 0.06482 C -0.06684 0.06389 -0.06823 0.0632 -0.06944 0.06227 C -0.08003 0.05278 -0.0691 0.06042 -0.07795 0.05463 C -0.08507 0.04514 -0.0809 0.05139 -0.08941 0.03426 C -0.0908 0.03172 -0.09201 0.02917 -0.09323 0.02662 C -0.09427 0.02454 -0.09514 0.02223 -0.09618 0.02037 C -0.09774 0.01736 -0.10052 0.01273 -0.10278 0.01019 C -0.10417 0.00857 -0.11163 0.00162 -0.11232 0.00116 C -0.11719 -0.00023 -0.11493 0.00047 -0.11892 -0.00115 C -0.12083 0.00093 -0.12326 0.00232 -0.12465 0.0051 C -0.12621 0.00764 -0.12656 0.01111 -0.1276 0.01389 C -0.13993 0.04885 -0.12552 0.00602 -0.13611 0.0382 C -0.13646 0.04005 -0.13802 0.05047 -0.13802 0.05209 C -0.13802 0.05718 -0.13559 0.05996 -0.13333 0.06343 C -0.13212 0.06528 -0.13073 0.0669 -0.12951 0.06852 C -0.1276 0.07084 -0.12587 0.07315 -0.12378 0.075 C -0.11649 0.08125 -0.11215 0.08496 -0.10469 0.0875 C -0.10191 0.08866 -0.09896 0.08959 -0.09618 0.09005 C -0.09271 0.09074 -0.08906 0.09098 -0.08559 0.09144 L -0.05139 0.09005 C -0.04531 0.08982 -0.03715 0.08866 -0.03142 0.08635 C -0.02552 0.08403 -0.01996 0.08079 -0.01423 0.07871 C -0.01076 0.07755 -0.00712 0.07639 -0.00364 0.075 C 0.00208 0.07223 0.00781 0.06945 0.01337 0.06598 C 0.01632 0.06435 0.0191 0.0625 0.02205 0.06088 C 0.02691 0.05857 0.02882 0.05857 0.03351 0.05718 C 0.03472 0.05672 0.03594 0.05625 0.03715 0.05579 C 0.03906 0.05625 0.04115 0.05625 0.04288 0.05718 C 0.0441 0.05764 0.04497 0.05857 0.04583 0.05973 C 0.0507 0.06528 0.05955 0.08079 0.06111 0.0838 C 0.07205 0.10648 0.06945 0.09723 0.07257 0.10926 C 0.07188 0.11204 0.0724 0.11621 0.07066 0.11806 C 0.06615 0.12269 0.06077 0.125 0.05538 0.12685 C 0.04167 0.13195 0.04844 0.12986 0.03524 0.13334 C 0.02778 0.13241 0.01997 0.13287 0.0125 0.13079 C -0.02569 0.11968 -0.00069 0.12269 -0.02656 0.11181 C -0.03003 0.11019 -0.03368 0.11019 -0.03715 0.10926 C -0.04149 0.10764 -0.04583 0.10533 -0.05035 0.10417 C -0.05364 0.10324 -0.05677 0.10232 -0.05989 0.10162 C -0.06215 0.10116 -0.06441 0.1007 -0.06667 0.10023 C -0.06857 0.1 -0.07048 0.09954 -0.07239 0.09908 C -0.08055 0.09954 -0.08889 0.09954 -0.09705 0.10023 C -0.10382 0.10093 -0.11701 0.10278 -0.11701 0.10301 C -0.11892 0.10371 -0.12083 0.10463 -0.12274 0.10533 C -0.125 0.10625 -0.12743 0.10672 -0.12951 0.10787 C -0.1309 0.1088 -0.13194 0.11042 -0.13333 0.11181 C -0.13524 0.11343 -0.13732 0.11482 -0.13906 0.1169 C -0.14114 0.11922 -0.14479 0.12431 -0.14479 0.12454 C -0.14531 0.12685 -0.14583 0.12963 -0.1467 0.13195 C -0.14722 0.1338 -0.14809 0.13542 -0.14861 0.13704 C -0.1493 0.14005 -0.15017 0.14723 -0.15035 0.14977 C -0.15 0.15672 -0.15069 0.16204 -0.14757 0.1676 C -0.14653 0.16945 -0.14514 0.17107 -0.14375 0.17269 C -0.1408 0.17616 -0.13785 0.17917 -0.1342 0.18148 C -0.13264 0.18264 -0.13107 0.1831 -0.12951 0.18403 C -0.12482 0.18727 -0.12014 0.1919 -0.1151 0.19422 C -0.1125 0.1956 -0.10937 0.19584 -0.1066 0.19676 C -0.10278 0.19792 -0.09896 0.19954 -0.09514 0.2007 C -0.09201 0.20162 -0.08889 0.20255 -0.08559 0.20324 C -0.07934 0.20417 -0.06667 0.20579 -0.06667 0.20602 C -0.05989 0.20533 -0.0533 0.2051 -0.04653 0.2044 C -0.03611 0.20348 -0.04375 0.20301 -0.0342 0.20185 C -0.02951 0.20116 -0.02465 0.20093 -0.01996 0.2007 C -0.01319 0.19838 -0.01892 0.20023 -0.01042 0.19815 C -0.00364 0.1963 -0.00694 0.19676 0.00104 0.1956 L 0.01823 0.19306 C 0.02396 0.19329 0.02969 0.19329 0.03524 0.19422 C 0.03785 0.19468 0.04045 0.19607 0.04288 0.19676 C 0.04479 0.19723 0.0467 0.19769 0.04861 0.19815 C 0.05538 0.20093 0.05243 0.20139 0.05729 0.19931 C 0.0566 0.19422 0.05625 0.18912 0.05538 0.18403 C 0.05434 0.17871 0.05139 0.17685 0.04861 0.17269 C 0.04705 0.17014 0.04549 0.1676 0.04393 0.16505 C 0.04167 0.16181 0.03837 0.15718 0.03524 0.15486 C 0.03281 0.15301 0.03038 0.15116 0.02778 0.14977 C 0.0224 0.14699 0.01615 0.14468 0.01059 0.14352 C 0.00799 0.14283 0.00556 0.1426 0.00295 0.14213 C -0.00312 0.1426 -0.0092 0.14213 -0.0151 0.14352 C -0.02257 0.14514 -0.02951 0.15 -0.03715 0.15116 C -0.05 0.15301 -0.04271 0.15209 -0.05903 0.15371 C -0.06285 0.15324 -0.06667 0.15324 -0.07048 0.15232 C -0.0743 0.15139 -0.07795 0.14954 -0.08177 0.14861 C -0.08524 0.14746 -0.08889 0.14676 -0.09236 0.14607 C -0.09392 0.14514 -0.09548 0.14422 -0.09705 0.14352 C -0.09826 0.14283 -0.09982 0.14306 -0.10087 0.14213 C -0.10208 0.14121 -0.10295 0.13982 -0.10382 0.13843 C -0.10555 0.13565 -0.10694 0.13241 -0.10851 0.1294 C -0.10885 0.12732 -0.10955 0.12523 -0.10955 0.12315 C -0.1092 0.11806 -0.1092 0.1088 -0.10573 0.10417 C -0.10451 0.10255 -0.1033 0.10116 -0.10191 0.10023 C -0.1 0.09908 -0.09809 0.09861 -0.09618 0.09769 L -0.05139 0.09908 C -0.01163 0.10023 -0.02569 0.09792 -0.0066 0.10162 C 0.00191 0.1007 0.01059 0.1007 0.0191 0.09908 C 0.02188 0.09861 0.02431 0.09653 0.02674 0.09514 C 0.03125 0.09283 0.03577 0.09051 0.04011 0.0875 C 0.04271 0.08588 0.04514 0.08403 0.04774 0.08241 C 0.05365 0.07917 0.05365 0.08102 0.0592 0.07616 C 0.06024 0.07523 0.06111 0.07361 0.06198 0.07246 C 0.0625 0.06945 0.06406 0.06227 0.06389 0.05973 C 0.06354 0.05116 0.06372 0.0463 0.06007 0.04051 C 0.0592 0.03935 0.05851 0.0375 0.05729 0.03681 C 0.05521 0.03565 0.05278 0.03588 0.05052 0.03565 C 0.0467 0.03496 0.04288 0.03473 0.03906 0.03426 C 0.03663 0.03403 0.03403 0.03357 0.0316 0.0331 C 0.02986 0.03264 0.0283 0.03218 0.02674 0.03172 C 0.02483 0.03125 0.02292 0.03079 0.02101 0.03056 C 0.01979 0.02963 0.01823 0.02917 0.01719 0.02801 C 0.01215 0.02107 0.02101 0.02616 0.01337 0.02292 C 0.0125 0.02107 0.01146 0.01945 0.01059 0.01783 C 0.0092 0.01528 0.00886 0.01111 0.00677 0.01019 L 0.00104 0.00764 L -0.00191 0.00625 C -0.00295 0.00209 -0.00017 0.00116 -1.38889E-6 -2.96296E-6 Z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102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2.22222E-6 0.00023 C 0.00035 0.00394 0.00052 0.00764 0.00104 0.01158 C 0.00121 0.01412 0.00208 0.01667 0.00191 0.01922 C 0.00139 0.03357 0.00121 0.04815 -0.00087 0.06227 C -0.00122 0.06412 -0.00347 0.06297 -0.00469 0.06366 C -0.00677 0.06459 -0.00851 0.06644 -0.01042 0.06736 C -0.01198 0.06806 -0.01372 0.06806 -0.01528 0.06875 C -0.01719 0.06945 -0.01893 0.0706 -0.02101 0.0713 C -0.03073 0.07384 -0.0217 0.07107 -0.02865 0.07384 C -0.03698 0.07685 -0.02847 0.07315 -0.03525 0.07639 C -0.03455 0.07801 -0.03438 0.08009 -0.03334 0.08148 C -0.03212 0.0831 -0.03021 0.08426 -0.02865 0.08519 C -0.02361 0.0882 -0.0224 0.0875 -0.01719 0.08889 C -0.00816 0.09144 -0.01771 0.08912 -0.01042 0.09144 C -0.00886 0.09213 -0.00729 0.09236 -0.00573 0.09283 C -0.00469 0.09445 -0.00365 0.09607 -0.00278 0.09792 C 0.00052 0.10602 -0.00035 0.10533 0.00104 0.1132 C 0.00156 0.11644 0.00225 0.11991 0.00278 0.12338 C 0.0026 0.12709 0.00312 0.13125 0.00191 0.13472 C 0.00139 0.13634 -0.0007 0.13565 -0.00191 0.13588 C -0.00573 0.13704 -0.00955 0.13773 -0.01337 0.13843 C -0.01528 0.13889 -0.01719 0.13959 -0.0191 0.13982 C -0.02431 0.14051 -0.02761 0.14074 -0.03247 0.14236 C -0.03334 0.14259 -0.03438 0.14329 -0.03525 0.14352 C -0.03629 0.14491 -0.03785 0.1456 -0.0382 0.14746 C -0.03976 0.15695 -0.0349 0.15255 -0.0382 0.16019 C -0.03993 0.16412 -0.04271 0.16482 -0.04566 0.16644 C -0.0467 0.1669 -0.04757 0.16736 -0.04861 0.16783 C -0.05868 0.16644 -0.07222 0.16667 -0.08299 0.16134 C -0.08455 0.16065 -0.08629 0.16019 -0.08768 0.1588 C -0.0908 0.15625 -0.09375 0.15347 -0.09618 0.15 C -0.09809 0.14769 -0.10035 0.14375 -0.10295 0.14236 C -0.10417 0.14167 -0.10538 0.14144 -0.10677 0.14097 C -0.1092 0.1419 -0.11198 0.1419 -0.11441 0.14352 C -0.12604 0.15185 -0.12587 0.15463 -0.13438 0.16528 C -0.13611 0.16736 -0.13837 0.16922 -0.14011 0.17153 C -0.14722 0.18102 -0.13906 0.17315 -0.14584 0.17917 C -0.14636 0.18079 -0.14653 0.1831 -0.14775 0.18426 C -0.15087 0.18727 -0.15625 0.1882 -0.16007 0.18935 C -0.16163 0.19028 -0.1632 0.19144 -0.16493 0.1919 C -0.17674 0.19514 -0.17865 0.1919 -0.19254 0.18797 C -0.20174 0.18125 -0.20156 0.18195 -0.21059 0.17292 C -0.22344 0.15996 -0.21129 0.17176 -0.21927 0.16273 C -0.22709 0.15371 -0.21997 0.16297 -0.22483 0.15625 C -0.22604 0.15209 -0.22691 0.15093 -0.22396 0.14607 C -0.22309 0.14468 -0.22136 0.14468 -0.22014 0.14352 C -0.2184 0.14213 -0.21719 0.13982 -0.21545 0.13843 C -0.21181 0.13588 -0.20764 0.13472 -0.204 0.13218 C -0.19827 0.12847 -0.19531 0.12616 -0.18959 0.12338 C -0.18785 0.12222 -0.18577 0.12176 -0.18386 0.12084 C -0.18212 0.11968 -0.1783 0.11621 -0.17622 0.11435 C -0.17691 0.1132 -0.17726 0.11158 -0.17813 0.11065 C -0.18872 0.09977 -0.18629 0.10371 -0.19636 0.09792 C -0.2059 0.09236 -0.19827 0.09537 -0.2059 0.09283 C -0.20625 0.09236 -0.21077 0.08681 -0.21059 0.08519 C -0.21007 0.07871 -0.20695 0.07408 -0.20295 0.0713 C -0.20122 0.06991 -0.19913 0.06968 -0.19722 0.06875 C -0.18959 0.06505 -0.19549 0.0669 -0.18768 0.06482 C -0.18073 0.0669 -0.17361 0.06829 -0.16684 0.0713 C -0.1632 0.07292 -0.14879 0.08496 -0.14584 0.08773 C -0.13073 0.10185 -0.1434 0.09097 -0.12969 0.10672 C -0.12778 0.1088 -0.12587 0.11019 -0.12396 0.11181 C -0.11233 0.1213 -0.1165 0.11945 -0.10868 0.12199 C -0.10712 0.12084 -0.10469 0.12037 -0.10382 0.11829 C -0.10226 0.11435 -0.09879 0.09722 -0.09722 0.09028 C -0.09757 0.08472 -0.09688 0.07894 -0.09809 0.07384 C -0.09948 0.06875 -0.10938 0.06227 -0.11146 0.06111 C -0.12153 0.05463 -0.11997 0.05648 -0.13056 0.05347 C -0.13316 0.05278 -0.13559 0.05162 -0.1382 0.05093 C -0.14531 0.04931 -0.16094 0.04861 -0.1658 0.04838 C -0.16719 0.04792 -0.17292 0.04653 -0.17448 0.04584 C -0.1757 0.04514 -0.17691 0.04422 -0.17813 0.04329 C -0.18455 0.03496 -0.18195 0.03959 -0.18577 0.0294 C -0.18525 0.02593 -0.1849 0.02246 -0.18386 0.01922 C -0.18351 0.01783 -0.18281 0.01644 -0.18195 0.01528 C -0.17709 0.00972 -0.17709 0.01042 -0.17153 0.00903 C -0.16545 0.01065 -0.15938 0.01181 -0.15347 0.01412 C -0.15139 0.01482 -0.14948 0.01644 -0.14775 0.01783 C -0.14375 0.02107 -0.13698 0.02709 -0.13334 0.03195 C -0.1316 0.03426 -0.13038 0.03704 -0.12865 0.03959 C -0.12726 0.04144 -0.12535 0.04259 -0.12396 0.04445 C -0.1191 0.05139 -0.11771 0.05787 -0.11146 0.06227 C -0.10781 0.06505 -0.1 0.06875 -0.1 0.06898 C -0.09688 0.06736 -0.0934 0.06713 -0.09045 0.06482 C -0.08924 0.06389 -0.08924 0.06158 -0.08854 0.05972 C -0.08785 0.05741 -0.08663 0.05209 -0.08663 0.05232 C -0.08681 0.05139 -0.08785 0.02963 -0.09045 0.02431 L -0.09236 0.02037 C -0.09219 0.01922 -0.09202 0.01783 -0.0915 0.01667 C -0.09011 0.01343 -0.08733 0.01273 -0.0849 0.01158 C -0.07986 0.00903 -0.08004 0.00996 -0.0724 0.00903 C -0.07084 0.01204 -0.06945 0.01505 -0.06771 0.01783 C -0.06684 0.01922 -0.0658 0.02037 -0.06476 0.02176 C -0.06441 0.02292 -0.06441 0.02431 -0.06389 0.02547 C -0.06181 0.02963 -0.06111 0.02917 -0.05816 0.03056 C -0.0559 0.03009 -0.05347 0.03079 -0.05139 0.0294 C -0.04792 0.02685 -0.04184 0.01922 -0.04184 0.01945 C -0.03611 0.00371 -0.04358 0.02292 -0.0382 0.01019 C -0.03733 0.00857 -0.03715 0.00672 -0.03629 0.00509 C -0.03542 0.00394 -0.0342 0.00371 -0.03334 0.00255 C -0.03229 0.00139 -0.0316 -0.00023 -0.03056 -0.00116 C -0.02934 -0.00208 -0.02795 -0.00208 -0.02674 -0.00231 C -0.02327 -0.00208 -0.01962 -0.00185 -0.01615 -0.00116 C -0.01528 -0.00092 -0.01441 -0.00023 -0.01337 -2.22222E-6 C -0.00729 0.00162 -0.00226 -2.22222E-6 2.22222E-6 -2.22222E-6 Z " pathEditMode="relative" rAng="0" ptsTypes="AAAAAAAAAAAAAAAAAAAAAAAAAAAAAAAAAAAAAAAAAA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3148 L -0.02361 -0.03125 C -0.02709 -0.02986 -0.03073 -0.02847 -0.0342 -0.02639 C -0.0375 -0.0243 -0.04045 -0.02106 -0.04375 -0.01875 C -0.05973 -0.0074 -0.05504 -0.00926 -0.06459 -0.00602 C -0.06615 -0.00648 -0.06806 -0.00625 -0.06945 -0.0074 C -0.0724 -0.00995 -0.0724 -0.01365 -0.07327 -0.01759 C -0.07344 -0.01875 -0.07379 -0.02014 -0.07414 -0.02129 C -0.07379 -0.02291 -0.07379 -0.02477 -0.07327 -0.02639 C -0.07275 -0.02754 -0.07205 -0.02824 -0.07136 -0.02893 C -0.06875 -0.03148 -0.06684 -0.03541 -0.06372 -0.03657 C -0.05851 -0.03819 -0.06111 -0.03703 -0.05608 -0.04028 C -0.05643 -0.04421 -0.05521 -0.04884 -0.05695 -0.05185 C -0.05868 -0.0544 -0.06198 -0.05393 -0.06459 -0.0544 C -0.07604 -0.05625 -0.06979 -0.05532 -0.08368 -0.05694 C -0.08577 -0.0574 -0.08976 -0.05764 -0.09132 -0.06065 C -0.09202 -0.06203 -0.09202 -0.06412 -0.09219 -0.06574 C -0.09202 -0.06782 -0.09202 -0.07014 -0.09132 -0.07199 C -0.09028 -0.075 -0.08542 -0.07847 -0.08368 -0.07963 C -0.0816 -0.08125 -0.07934 -0.08264 -0.07709 -0.08356 C -0.07483 -0.08426 -0.07257 -0.08426 -0.07032 -0.08472 C -0.06841 -0.08518 -0.0665 -0.08565 -0.06459 -0.08611 C -0.06372 -0.08657 -0.0625 -0.08634 -0.06181 -0.08727 C -0.06077 -0.08865 -0.06007 -0.09051 -0.0599 -0.09236 C -0.05973 -0.09375 -0.0625 -0.10092 -0.06268 -0.10139 C -0.06424 -0.10486 -0.06702 -0.10949 -0.06945 -0.11134 C -0.07118 -0.11296 -0.07344 -0.1125 -0.07518 -0.11389 C -0.08334 -0.12129 -0.07292 -0.1125 -0.08091 -0.11782 C -0.08316 -0.11944 -0.08386 -0.1206 -0.08559 -0.12291 C -0.08525 -0.125 -0.08559 -0.12731 -0.08473 -0.12916 C -0.08403 -0.13032 -0.08282 -0.13009 -0.08177 -0.13055 C -0.07414 -0.13356 -0.07518 -0.1331 -0.0665 -0.13565 C -0.05799 -0.13518 -0.04914 -0.1368 -0.0408 -0.13426 C -0.03768 -0.13333 -0.03646 -0.12847 -0.0342 -0.12546 L -0.03125 -0.12153 L -0.0217 -0.12407 C -0.02049 -0.12453 -0.0191 -0.12453 -0.01789 -0.12546 C -0.01598 -0.12685 -0.01424 -0.12893 -0.01216 -0.13055 C -0.01007 -0.13217 -0.00764 -0.13356 -0.00556 -0.13565 C 0.00034 -0.14074 0.00052 -0.14282 0.0059 -0.14583 C 0.00781 -0.14676 0.01163 -0.14815 0.01163 -0.14791 C 0.01389 -0.14745 0.01632 -0.14722 0.01823 -0.14583 C 0.02014 -0.14421 0.02135 -0.14143 0.02309 -0.13935 C 0.04635 -0.11065 0.02152 -0.14028 0.03437 -0.12801 C 0.03559 -0.12685 0.03628 -0.12523 0.03732 -0.12407 C 0.04184 -0.11944 0.04288 -0.11898 0.04774 -0.11643 C 0.04878 -0.11597 0.04965 -0.11528 0.05069 -0.11528 C 0.05989 -0.11458 0.06909 -0.11435 0.0783 -0.11389 C 0.07864 -0.10602 0.07916 -0.09791 0.07916 -0.08981 C 0.07916 -0.08426 0.0783 -0.07384 0.07639 -0.06828 C 0.075 -0.06412 0.07239 -0.0618 0.06979 -0.05949 C 0.06823 -0.0581 0.06666 -0.05648 0.06493 -0.05555 C 0.06284 -0.05463 0.06041 -0.05486 0.05833 -0.0544 C 0.03593 -0.04838 0.07257 -0.05278 0.02118 -0.05046 C 0.0158 -0.0493 0.00833 -0.05231 0.00486 -0.04676 C -0.00052 -0.03773 0.01163 -0.02662 0.01545 -0.02384 C 0.01718 -0.02268 0.01909 -0.02199 0.02118 -0.02129 C 0.02396 -0.02037 0.02673 -0.01921 0.02968 -0.01875 C 0.03316 -0.01805 0.05312 -0.01643 0.05538 -0.0162 L 0.07916 -0.01875 C 0.08125 -0.01898 0.08316 -0.01921 0.08489 -0.02014 C 0.08628 -0.0206 0.0875 -0.02176 0.08871 -0.02268 C 0.09062 -0.02361 0.09357 -0.02453 0.09548 -0.02523 C 0.09635 -0.02916 0.096 -0.03194 0.10017 -0.02639 C 0.10225 -0.02361 0.10955 -0.01134 0.11163 -0.00602 C 0.1125 -0.00416 0.11302 -0.00185 0.11354 0.00023 C 0.11458 0.00394 0.11475 0.0051 0.11545 0.00926 C 0.11475 0.01204 0.11475 0.01551 0.11354 0.01806 C 0.11267 0.01968 0.11111 0.01991 0.10972 0.0206 C 0.10729 0.02176 0.10468 0.02222 0.10208 0.02315 C 0.08663 0.01806 0.08472 0.01898 0.07257 0.01042 C 0.06996 0.00857 0.06753 0.00602 0.06493 0.00417 C 0.06215 0.00209 0.0592 0.00093 0.05642 -0.00092 C 0.05347 -0.00301 0.05069 -0.00555 0.04774 -0.0074 C 0.04496 -0.00926 0.03698 -0.01273 0.0335 -0.01365 C 0.03107 -0.01435 0.02847 -0.01458 0.02586 -0.01504 C 0.02361 -0.01458 0.02135 -0.01458 0.01927 -0.01365 C 0.01718 -0.01296 0.01545 -0.01134 0.01354 -0.00995 C 0.00833 -0.00625 0.00555 -0.00463 0.00208 0.00162 C 0.00034 0.00463 -0.00226 0.01158 -0.00365 0.01551 C -0.004 0.0176 -0.00486 0.01968 -0.00469 0.02176 C -0.00365 0.02871 -0.00226 0.02917 0.00104 0.03195 C 0.00139 0.03334 0.00225 0.03449 0.00208 0.03588 C 0.00139 0.04306 0.00017 0.0419 -0.00365 0.04468 C -0.01615 0.05394 0.00052 0.04306 -0.01511 0.05116 C -0.01702 0.05209 -0.01875 0.05417 -0.02084 0.05486 C -0.02361 0.05579 -0.02657 0.05579 -0.02934 0.05625 C -0.03733 0.05579 -0.04532 0.05625 -0.05313 0.05486 C -0.0566 0.05417 -0.05973 0.05185 -0.06268 0.04977 C -0.06736 0.04699 -0.07396 0.04167 -0.07795 0.03704 C -0.08004 0.03472 -0.08177 0.03195 -0.08368 0.0294 C -0.08438 0.02732 -0.08542 0.02547 -0.08559 0.02315 C -0.08577 0.01968 -0.08542 0.01621 -0.08473 0.01297 C -0.08299 0.00556 -0.079 0.00394 -0.07414 0.00023 C -0.0724 -0.00115 -0.07032 -0.00231 -0.06841 -0.00347 C -0.06563 -0.00532 -0.06285 -0.0074 -0.0599 -0.00856 C -0.05365 -0.01088 -0.0408 -0.01365 -0.0408 -0.01342 C -0.02934 -0.01319 -0.01789 -0.01365 -0.0066 -0.0125 C -0.00261 -0.01203 0.00104 -0.00972 0.00486 -0.00856 C 0.00833 -0.00764 0.01198 -0.00694 0.01545 -0.00602 C 0.02639 -0.00648 0.06198 -0.00879 0.0783 -0.00602 C 0.08055 -0.00578 0.08455 0.00185 0.08489 0.00278 C 0.0875 0.00857 0.08993 0.01435 0.09166 0.0206 C 0.09253 0.02408 0.09357 0.02732 0.09444 0.03079 C 0.09479 0.03195 0.09461 0.0338 0.09548 0.03449 C 0.09687 0.03565 0.09861 0.03542 0.10017 0.03588 C 0.1033 0.03496 0.10677 0.03496 0.10972 0.03334 C 0.11163 0.03218 0.11527 0.02523 0.11632 0.02315 C 0.11562 0.01829 0.11458 0.0081 0.11267 0.00278 C 0.10955 -0.00532 0.10694 -0.00671 0.10208 -0.01365 C 0.0875 -0.03449 0.10486 -0.01273 0.08298 -0.03773 C 0.07291 -0.04953 0.07534 -0.04953 0.06111 -0.05555 C 0.05173 -0.05972 0.04583 -0.05972 0.03628 -0.06065 C 0.02882 -0.06018 0.02118 -0.05995 0.01354 -0.05949 C 0.01128 -0.05926 0.00902 -0.05856 0.00677 -0.0581 C -0.00782 -0.05602 0.00104 -0.05787 -0.01025 -0.05555 C -0.0165 -0.0544 -0.01441 -0.05509 -0.01893 -0.05301 C -0.01979 -0.05185 -0.02118 -0.05069 -0.0217 -0.0493 C -0.02414 -0.04375 -0.02327 -0.03449 -0.02361 -0.03148 Z " pathEditMode="relative" rAng="0" ptsTypes="AAAAAAAAAAAAAAAAAAAAAAAAAAAAAAAAAAA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1.38889E-6 0.00023 C -0.00226 0.00185 -0.01094 0.00903 -0.01337 0.01389 C -0.01493 0.01713 -0.01545 0.02153 -0.01614 0.02523 C -0.01649 0.02662 -0.01684 0.02778 -0.01719 0.02917 C -0.0158 0.04051 -0.01701 0.03449 -0.01232 0.04699 C -0.01007 0.05301 -0.01146 0.0507 -0.00851 0.05463 C -0.00833 0.05625 -0.00798 0.05787 -0.00764 0.05972 C -0.00729 0.06088 -0.00694 0.06204 -0.00677 0.06343 C -0.00625 0.06597 -0.00607 0.06852 -0.00573 0.07107 C -0.00555 0.07269 -0.00503 0.07454 -0.00486 0.07616 C -0.01354 0.09375 -0.00434 0.0757 -0.01146 0.08889 C -0.01215 0.09005 -0.01232 0.0919 -0.01337 0.0926 C -0.0151 0.09398 -0.01719 0.09445 -0.0191 0.09514 C -0.02205 0.0963 -0.02448 0.09699 -0.0276 0.09769 C -0.03021 0.09815 -0.03281 0.09861 -0.03524 0.09908 C -0.03732 0.09838 -0.04357 0.0963 -0.04479 0.09514 C -0.04774 0.09236 -0.05035 0.08912 -0.05243 0.08496 C -0.05312 0.0838 -0.05347 0.08218 -0.05434 0.08125 C -0.05521 0.0801 -0.05625 0.0794 -0.05712 0.07871 C -0.05868 0.07732 -0.06042 0.07616 -0.06198 0.07477 C -0.06285 0.07523 -0.06406 0.07523 -0.06476 0.07616 C -0.06736 0.07917 -0.07048 0.08681 -0.07239 0.09005 C -0.07413 0.09329 -0.07604 0.0963 -0.07812 0.09908 C -0.07951 0.10093 -0.08142 0.10232 -0.08298 0.10417 C -0.08403 0.10533 -0.0868 0.10996 -0.08871 0.11042 C -0.09271 0.11135 -0.09687 0.11135 -0.10104 0.11181 C -0.10538 0.11135 -0.10989 0.11135 -0.11441 0.11042 C -0.11667 0.10996 -0.11875 0.1088 -0.12101 0.10787 C -0.12292 0.10718 -0.12482 0.10648 -0.12673 0.10533 C -0.13281 0.10185 -0.13298 0.10139 -0.13715 0.09769 C -0.13802 0.09584 -0.14045 0.09005 -0.1401 0.0875 C -0.13958 0.08449 -0.13871 0.08125 -0.13715 0.07871 C -0.13385 0.07315 -0.12743 0.07222 -0.12292 0.06968 C -0.11962 0.06806 -0.11667 0.06505 -0.11337 0.06343 C -0.11059 0.06204 -0.10764 0.06204 -0.10486 0.06088 C -0.09844 0.05857 -0.09184 0.05672 -0.08576 0.05324 C -0.07778 0.04861 -0.08125 0.05093 -0.07535 0.04699 C -0.075 0.04514 -0.07413 0.04352 -0.0743 0.0419 C -0.07482 0.03588 -0.07708 0.0338 -0.08107 0.03172 C -0.08802 0.02801 -0.09548 0.02847 -0.10295 0.02778 C -0.12465 0.01922 -0.11597 0.02431 -0.12969 0.01528 C -0.13316 0.01042 -0.13368 0.01088 -0.13524 0.0051 C -0.13646 0.00116 -0.13819 -0.00648 -0.13819 -0.00625 C -0.13785 -0.00856 -0.13802 -0.01088 -0.13715 -0.01273 C -0.13559 -0.0162 -0.12569 -0.02129 -0.12482 -0.02176 C -0.11354 -0.02754 -0.11805 -0.02453 -0.10486 -0.02662 C -0.10069 -0.02731 -0.09653 -0.02847 -0.09236 -0.02916 C -0.0868 -0.02893 -0.0809 -0.02662 -0.07535 -0.02801 C -0.07205 -0.02893 -0.07396 -0.04097 -0.0743 -0.0419 C -0.07656 -0.04722 -0.07917 -0.05254 -0.08298 -0.05602 C -0.08489 -0.05764 -0.08663 -0.05949 -0.08871 -0.06111 C -0.09201 -0.06365 -0.09548 -0.06551 -0.09913 -0.06736 C -0.1 -0.06782 -0.10104 -0.06828 -0.10191 -0.06875 C -0.10417 -0.06944 -0.10642 -0.07014 -0.10868 -0.07129 C -0.12135 -0.07778 -0.10868 -0.07315 -0.11823 -0.07615 C -0.13281 -0.08796 -0.11198 -0.07153 -0.12864 -0.08379 C -0.13871 -0.09143 -0.13819 -0.09097 -0.14583 -0.09791 C -0.14635 -0.09884 -0.14913 -0.1037 -0.14861 -0.10555 C -0.14757 -0.11041 -0.14427 -0.11203 -0.14097 -0.11319 C -0.11805 -0.12129 -0.14167 -0.11111 -0.12587 -0.11805 C -0.12101 -0.11736 -0.11614 -0.1169 -0.11146 -0.11574 C -0.10955 -0.11504 -0.10729 -0.11481 -0.10573 -0.11319 C -0.09132 -0.09791 -0.09687 -0.10046 -0.08767 -0.08634 C -0.08455 -0.08148 -0.07378 -0.06828 -0.07048 -0.0662 C -0.06562 -0.06296 -0.06788 -0.06458 -0.06389 -0.06111 C -0.06128 -0.06134 -0.05868 -0.06111 -0.05625 -0.06227 C -0.05399 -0.06319 -0.05 -0.06944 -0.04861 -0.07129 C -0.0467 -0.07338 -0.04462 -0.07523 -0.04288 -0.07754 C -0.04236 -0.07824 -0.03785 -0.08657 -0.03628 -0.08773 C -0.03472 -0.08865 -0.03298 -0.08842 -0.03142 -0.08889 C -0.02899 -0.08819 -0.02621 -0.08796 -0.02378 -0.08634 C -0.02222 -0.08541 -0.02118 -0.0831 -0.01996 -0.08125 C -0.01875 -0.0794 -0.01719 -0.07731 -0.01614 -0.075 C -0.01215 -0.0662 -0.01111 -0.06134 -0.00851 -0.05208 C -0.00833 -0.04953 -0.00764 -0.04699 -0.00764 -0.04444 C -0.00764 -0.02893 -0.00816 -0.02708 -0.00955 -0.01528 C -0.0092 -0.00625 -0.01094 0.00996 -0.00295 0.01644 C -0.00121 0.01783 0.00018 0.01922 0.00191 0.02014 C 0.0059 0.02269 0.01424 0.02662 0.01424 0.02685 C 0.02188 0.02616 0.02952 0.02662 0.03715 0.02523 C 0.03924 0.025 0.0408 0.02246 0.04288 0.02153 C 0.04601 0.01991 0.05 0.01898 0.0533 0.01783 C 0.06302 0.01412 0.05695 0.01574 0.06667 0.01389 C 0.07205 0.01644 0.06997 0.01412 0.07153 0.02662 C 0.07205 0.03079 0.07309 0.04861 0.07327 0.05209 C 0.07309 0.05972 0.07292 0.06736 0.0724 0.07477 C 0.07222 0.07662 0.07205 0.07847 0.07153 0.07986 C 0.06962 0.08403 0.06788 0.08426 0.06476 0.08496 C 0.06285 0.08542 0.06094 0.08588 0.05903 0.08635 C 0.04948 0.08866 0.05955 0.08658 0.0467 0.08889 C 0.01962 0.08125 0.03715 0.0882 0.0191 0.07732 C 0.01302 0.07385 0.00903 0.07269 0.00382 0.06852 C 0.00122 0.06644 -0.00191 0.0625 -0.00382 0.05972 C -0.00451 0.05857 -0.00503 0.05718 -0.00573 0.05579 C -0.00417 0.0507 -0.00399 0.04838 -0.00104 0.04445 C 0.00052 0.04236 0.00226 0.04121 0.00382 0.03935 C 0.00643 0.03611 0.01146 0.02917 0.01146 0.0294 C 0.0125 0.02454 0.01372 0.02199 0.01146 0.01644 C 0.01094 0.01505 0.00608 0.0132 0.00469 0.01273 C 0.00261 0.00857 0.00295 0.00972 0.00191 0.0051 C 0.00156 0.00324 0.00156 0.00139 0.00087 -2.59259E-6 C 0.00087 -0.00046 0.00018 -2.59259E-6 -1.38889E-6 -2.59259E-6 Z " pathEditMode="relative" rAng="0" ptsTypes="AAAAAAAAAAAAAAAAAAAAAAAAAAAAAAAAAAAAAAAAAAAAAAAAAA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3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2.77778E-7 0.00023 C -0.00347 0.00185 -0.00694 0.00347 -0.01042 0.00509 C -0.01163 0.00579 -0.01302 0.00602 -0.01424 0.00648 C -0.02135 0.00833 -0.02378 0.0081 -0.03229 0.00903 C -0.03212 0.01157 -0.03142 0.01412 -0.03142 0.01667 C -0.03142 0.01782 -0.0316 0.01967 -0.03229 0.02037 C -0.03698 0.025 -0.04219 0.02477 -0.04757 0.02546 C -0.05486 0.02454 -0.06215 0.0243 -0.06944 0.02292 C -0.07257 0.02222 -0.07535 0.01991 -0.07708 0.01667 C -0.07795 0.01504 -0.07847 0.01319 -0.07899 0.01157 C -0.07986 0.00856 -0.08003 0.00555 -0.0809 0.00254 C -0.0816 0.00023 -0.08281 -0.00162 -0.08368 -0.00371 C -0.08403 -0.00533 -0.0842 -0.00718 -0.08472 -0.0088 C -0.09028 -0.02639 -0.08733 -0.0125 -0.08941 -0.02408 C -0.08247 -0.03148 -0.08455 -0.02986 -0.07431 -0.03681 C -0.07083 -0.03912 -0.06736 -0.04167 -0.06372 -0.04306 C -0.0592 -0.04491 -0.05417 -0.0456 -0.04948 -0.04699 C -0.04479 -0.04954 -0.0401 -0.05232 -0.03524 -0.05463 C -0.03021 -0.05671 -0.025 -0.05741 -0.01997 -0.05972 C -0.00677 -0.06551 -0.00781 -0.06482 -0.00087 -0.07107 C 0.00035 -0.07361 0.00226 -0.0757 0.00295 -0.07871 C 0.00399 -0.08496 0.00347 -0.08218 0.00486 -0.0875 C 0.00417 -0.08889 0.00365 -0.09028 0.00295 -0.09144 C 0.00208 -0.09236 0.00104 -0.09306 2.77778E-7 -0.09398 C -0.00486 -0.09769 -0.00347 -0.09583 -0.00955 -0.09908 C -0.01997 -0.1044 -0.0125 -0.10162 -0.01997 -0.10394 C -0.02344 -0.10371 -0.02691 -0.10347 -0.03038 -0.10278 C -0.03142 -0.10255 -0.03247 -0.10232 -0.03333 -0.10162 C -0.03472 -0.10023 -0.03594 -0.09815 -0.03715 -0.09653 C -0.04097 -0.09051 -0.04444 -0.08426 -0.04861 -0.07871 C -0.04983 -0.07685 -0.05104 -0.07523 -0.05226 -0.07361 C -0.05417 -0.0713 -0.05694 -0.06921 -0.05903 -0.06713 C -0.0625 -0.06806 -0.06615 -0.06806 -0.06944 -0.06968 C -0.07049 -0.07037 -0.07066 -0.07246 -0.07135 -0.07361 C -0.07188 -0.07454 -0.07257 -0.07546 -0.07326 -0.07616 C -0.07639 -0.07847 -0.07969 -0.08033 -0.08281 -0.08241 C -0.08542 -0.08426 -0.08767 -0.08704 -0.09045 -0.0875 L -0.09705 -0.08889 C -0.10087 -0.08843 -0.10486 -0.08889 -0.10851 -0.0875 C -0.11007 -0.08704 -0.11094 -0.08472 -0.11233 -0.0838 C -0.11406 -0.08218 -0.11632 -0.08171 -0.11806 -0.07986 C -0.12188 -0.0757 -0.12726 -0.06852 -0.13038 -0.06204 C -0.13142 -0.06019 -0.13229 -0.05787 -0.13333 -0.05579 C -0.1342 -0.05324 -0.13507 -0.0507 -0.13611 -0.04815 C -0.13733 -0.03843 -0.13785 -0.03958 -0.13507 -0.02778 C -0.1349 -0.02639 -0.13403 -0.02523 -0.13333 -0.02408 C -0.13108 -0.02083 -0.12847 -0.01852 -0.12656 -0.01528 C -0.12326 -0.00903 -0.12483 -0.01158 -0.12188 -0.00764 C -0.12118 -0.00579 -0.12014 -0.0044 -0.11997 -0.00255 C -0.11962 0.00139 -0.1224 0.00879 -0.12378 0.01157 C -0.12899 0.02153 -0.13021 0.02153 -0.13889 0.02685 C -0.14149 0.02824 -0.14392 0.02986 -0.14653 0.03055 C -0.15 0.03148 -0.15347 0.03148 -0.15712 0.03171 C -0.16267 0.02963 -0.16875 0.02847 -0.17413 0.02546 C -0.17639 0.0243 -0.17813 0.02129 -0.17986 0.01921 C -0.18316 0.01528 -0.18559 0.0118 -0.1875 0.00648 C -0.18872 0.00324 -0.18941 -0.00046 -0.19028 -0.00371 C -0.1901 -0.01134 -0.18993 -0.01898 -0.18941 -0.02662 C -0.18924 -0.02894 -0.18698 -0.03796 -0.18663 -0.03935 C -0.18507 -0.04445 -0.18333 -0.04954 -0.18177 -0.05463 C -0.18108 -0.05671 -0.17986 -0.06088 -0.17986 -0.06065 C -0.17847 -0.07014 -0.17847 -0.06736 -0.17986 -0.07986 C -0.18003 -0.08125 -0.18038 -0.08264 -0.1809 -0.0838 C -0.1816 -0.08565 -0.18229 -0.08773 -0.18368 -0.08889 C -0.18594 -0.09051 -0.19132 -0.09144 -0.19132 -0.09121 C -0.1941 -0.09051 -0.19757 -0.09121 -0.19983 -0.08889 C -0.20347 -0.08496 -0.20538 -0.07894 -0.20747 -0.07361 C -0.20972 -0.06759 -0.21233 -0.06065 -0.21424 -0.05463 C -0.21493 -0.05162 -0.21545 -0.04861 -0.21615 -0.0456 C -0.21667 -0.04306 -0.21736 -0.04051 -0.21788 -0.03796 C -0.21736 -0.03079 -0.21719 -0.02361 -0.21615 -0.01644 C -0.21493 -0.00972 -0.21111 -0.0088 -0.20747 -0.00509 C -0.20122 0.00139 -0.2026 0.00185 -0.19514 0.00648 C -0.19115 0.00879 -0.18646 0.00949 -0.18281 0.01273 C -0.17899 0.01597 -0.1809 0.01481 -0.17708 0.01667 C -0.17517 0.01921 -0.17361 0.01967 -0.17604 0.0243 C -0.17795 0.02754 -0.18281 0.0331 -0.18281 0.03333 C -0.18316 0.03495 -0.18472 0.04282 -0.18472 0.04444 C -0.18472 0.05301 -0.18403 0.06296 -0.18177 0.07129 C -0.18073 0.075 -0.17934 0.07893 -0.17795 0.08264 C -0.17795 0.08287 -0.17361 0.09305 -0.17222 0.09537 C -0.16927 0.1 -0.1658 0.10347 -0.16181 0.10671 C -0.15903 0.10903 -0.15139 0.11342 -0.14844 0.11435 C -0.14531 0.11528 -0.14219 0.11528 -0.13889 0.11574 C -0.13872 0.11551 -0.11875 0.11435 -0.1151 0.11319 C -0.11267 0.11227 -0.10521 0.10717 -0.10278 0.10555 C -0.09931 0.1 -0.09618 0.09398 -0.09236 0.08889 C -0.09132 0.08773 -0.09063 0.08611 -0.08941 0.08518 C -0.08802 0.08403 -0.08628 0.08356 -0.08472 0.08264 C -0.08212 0.08426 -0.07969 0.08634 -0.07708 0.08773 C -0.0724 0.09028 -0.06545 0.09236 -0.06094 0.09537 C -0.05885 0.09676 -0.05712 0.09884 -0.05521 0.10046 C -0.04497 0.1081 -0.04722 0.10694 -0.03993 0.10926 C -0.03611 0.10879 -0.02865 0.10926 -0.02465 0.10555 C -0.02378 0.10463 -0.02361 0.10278 -0.02292 0.10162 C -0.02205 0.10046 -0.02101 0.1 -0.01997 0.09907 C -0.01962 0.09745 -0.01944 0.0956 -0.0191 0.09398 C -0.01875 0.09282 -0.01771 0.09143 -0.01806 0.09028 C -0.01858 0.08912 -0.01997 0.08935 -0.02101 0.08889 C -0.02135 0.08842 -0.02656 0.08333 -0.0276 0.08264 C -0.02882 0.08194 -0.03021 0.08171 -0.03142 0.08125 C -0.03177 0.08009 -0.03229 0.07893 -0.03229 0.07754 C -0.03229 0.07268 -0.0316 0.06991 -0.02847 0.06736 C -0.02622 0.06528 -0.02101 0.06227 -0.02101 0.0625 C -0.02031 0.06111 -0.01979 0.05972 -0.0191 0.05856 C -0.01632 0.05417 -0.01597 0.05555 -0.01424 0.05092 C -0.01354 0.04884 -0.01302 0.04676 -0.01233 0.04444 C -0.01128 0.04074 -0.01024 0.03542 -0.00955 0.03171 C -0.0092 0.03055 -0.00885 0.0294 -0.00851 0.02801 C -0.00781 0.02454 -0.00729 0.02129 -0.0066 0.01782 C -0.00642 0.0162 -0.00434 0.00509 -0.00382 0.00509 L 2.77778E-7 1.48148E-6 Z " pathEditMode="relative" rAng="0" ptsTypes="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4.44444E-6 0.00023 C 0.01336 -0.0088 0.00208 -0.00185 0.01336 -0.00764 C 0.01649 -0.00903 0.01961 -0.01134 0.02291 -0.01273 C 0.02465 -0.01343 0.02673 -0.01343 0.02864 -0.01389 C 0.03888 -0.01644 0.02725 -0.01389 0.0401 -0.01644 C 0.04392 -0.01551 0.04774 -0.01551 0.05138 -0.01389 C 0.05295 -0.0132 0.05382 -0.01111 0.0552 -0.01019 C 0.05607 -0.00949 0.05711 -0.00926 0.05816 -0.0088 C 0.06527 -0.00532 0.06024 -0.00718 0.06666 -0.00509 C 0.0684 -0.00532 0.07326 -0.00602 0.07534 -0.00764 C 0.07795 -0.00949 0.08281 -0.01389 0.08281 -0.01366 C 0.08385 -0.01551 0.08559 -0.0169 0.08576 -0.01898 C 0.08593 -0.02083 0.08472 -0.02269 0.08385 -0.02407 C 0.0809 -0.0287 0.08003 -0.02755 0.07621 -0.02917 C 0.07326 -0.03032 0.07066 -0.03241 0.0677 -0.03287 C 0.05816 -0.03472 0.06319 -0.0338 0.05243 -0.03542 C 0.04826 -0.03495 0.04409 -0.03495 0.0401 -0.03426 C 0.03732 -0.0338 0.03368 -0.03171 0.03142 -0.03032 C 0.0302 -0.02963 0.02882 -0.02894 0.0276 -0.02778 C 0.01892 -0.02014 0.03576 -0.03195 0.02187 -0.02269 C 0.01614 -0.02315 0.01041 -0.02292 0.00486 -0.02407 C 0.00208 -0.02454 -0.00018 -0.02662 -0.00278 -0.02778 C -0.00504 -0.02894 -0.0073 -0.02963 -0.00955 -0.03032 C -0.01198 -0.0338 -0.01546 -0.03634 -0.01719 -0.04051 L -0.02084 -0.0507 C -0.02032 -0.05741 -0.02049 -0.06458 -0.0191 -0.07107 C -0.01858 -0.07338 -0.01632 -0.07431 -0.01528 -0.07616 C -0.01424 -0.07778 -0.01355 -0.07963 -0.01233 -0.08125 C -0.01198 -0.08171 -0.00678 -0.08681 -0.00573 -0.0875 C -0.00417 -0.08843 -0.00243 -0.08912 -0.00087 -0.09005 C 0.00069 -0.0912 0.00208 -0.09282 0.00382 -0.09375 C 0.00694 -0.09583 0.01336 -0.09884 0.01336 -0.09861 C 0.01979 -0.10741 0.01822 -0.10324 0.01996 -0.11042 C 0.01944 -0.11296 0.01927 -0.11574 0.01805 -0.11806 C 0.01632 -0.12153 0.01232 -0.12361 0.00954 -0.1257 C 0.00711 -0.12986 0.00572 -0.13218 0.00382 -0.13704 C 0.00347 -0.1382 0.00312 -0.13958 0.00295 -0.14074 C 0.00347 -0.14722 0.00364 -0.1537 0.00486 -0.15995 C 0.0052 -0.16227 0.00677 -0.16412 0.00763 -0.1662 C 0.00816 -0.16736 0.00833 -0.16875 0.00868 -0.17014 C 0.00746 -0.18773 0.00972 -0.17963 0.00486 -0.18912 C 0.00347 -0.19167 0.00104 -0.19676 0.00104 -0.19653 C 0.00225 -0.2 0.00295 -0.20394 0.00486 -0.20695 C 0.0059 -0.2088 0.00798 -0.20949 0.00954 -0.21065 C 0.01371 -0.21366 0.01284 -0.21296 0.01718 -0.21435 C 0.01944 -0.21366 0.02187 -0.21343 0.02378 -0.21204 C 0.02534 -0.21088 0.02638 -0.20857 0.0276 -0.20695 C 0.02864 -0.20532 0.02951 -0.20347 0.03055 -0.20185 C 0.03211 -0.19931 0.03368 -0.19676 0.03524 -0.19421 C 0.03593 -0.19167 0.03645 -0.18912 0.03715 -0.18657 C 0.03767 -0.18472 0.03871 -0.18333 0.03906 -0.18148 C 0.03993 -0.17824 0.04097 -0.1713 0.04097 -0.17107 C 0.04062 -0.16574 0.04062 -0.16019 0.0401 -0.15486 C 0.03958 -0.15139 0.03871 -0.14815 0.03819 -0.14468 C 0.03767 -0.14213 0.0375 -0.13958 0.03715 -0.13704 C 0.0368 -0.13495 0.03645 -0.13287 0.03628 -0.13079 C 0.0368 -0.12523 0.03611 -0.11898 0.0401 -0.11551 C 0.04166 -0.11389 0.04392 -0.11366 0.04583 -0.11296 C 0.04618 -0.11296 0.06649 -0.11482 0.07239 -0.11921 C 0.07413 -0.1206 0.07552 -0.12269 0.07725 -0.12431 C 0.07812 -0.12639 0.07899 -0.1287 0.08003 -0.13079 C 0.0809 -0.13218 0.08211 -0.13287 0.08281 -0.13449 C 0.08385 -0.13634 0.08402 -0.13866 0.08472 -0.14074 C 0.08697 -0.14745 0.0868 -0.14468 0.08854 -0.15232 C 0.08906 -0.15394 0.08923 -0.15556 0.08958 -0.15741 C 0.08906 -0.16551 0.08767 -0.1794 0.08958 -0.18773 C 0.08993 -0.18935 0.09149 -0.18958 0.09236 -0.19028 C 0.09392 -0.19167 0.09548 -0.19329 0.09722 -0.19421 C 0.10347 -0.19745 0.1085 -0.19699 0.11527 -0.19792 C 0.11753 -0.19838 0.11979 -0.19884 0.12187 -0.19931 C 0.12517 -0.19884 0.13298 -0.20046 0.13628 -0.19537 C 0.1375 -0.19352 0.13819 -0.1912 0.13906 -0.18912 C 0.13941 -0.18657 0.13958 -0.18403 0.1401 -0.18148 C 0.14062 -0.17801 0.14201 -0.17477 0.14201 -0.1713 C 0.14166 -0.16157 0.14097 -0.15162 0.13906 -0.14213 C 0.13836 -0.1382 0.13593 -0.13519 0.13437 -0.13195 C 0.13211 -0.12755 0.13003 -0.12338 0.1276 -0.11921 C 0.12586 -0.1162 0.12361 -0.11343 0.12187 -0.11042 C 0.1125 -0.09329 0.11388 -0.0963 0.10954 -0.08495 C 0.10989 -0.08287 0.10937 -0.08009 0.11059 -0.0787 C 0.11319 -0.07546 0.11996 -0.07222 0.11996 -0.07199 C 0.12482 -0.07315 0.12968 -0.07361 0.13437 -0.07477 C 0.1368 -0.07546 0.14809 -0.08032 0.14965 -0.08125 C 0.16076 -0.08727 0.15364 -0.08403 0.16197 -0.09144 C 0.1625 -0.0919 0.17031 -0.09792 0.17239 -0.09884 C 0.17361 -0.09954 0.175 -0.09977 0.17621 -0.10023 C 0.17725 -0.1007 0.17812 -0.10116 0.17916 -0.10139 C 0.18263 -0.1007 0.18611 -0.10046 0.18958 -0.09884 C 0.19132 -0.09815 0.19288 -0.09676 0.19427 -0.09514 C 0.19739 -0.09167 0.20052 -0.0882 0.20295 -0.0838 C 0.21041 -0.06968 0.20625 -0.07801 0.21527 -0.05833 C 0.21597 -0.05486 0.21666 -0.05162 0.21718 -0.04815 C 0.21753 -0.04607 0.21822 -0.04398 0.21822 -0.0419 C 0.21822 -0.04005 0.21805 -0.03796 0.21718 -0.03681 C 0.21597 -0.03495 0.21406 -0.03403 0.2125 -0.03287 C 0.19357 -0.01945 0.21232 -0.0331 0.1934 -0.02153 C 0.17795 -0.01204 0.17951 -0.01111 0.16666 -0.00509 C 0.16545 -0.0044 0.16423 -0.00417 0.16284 -0.0037 C 0.1625 -0.00208 0.16076 0.00046 0.16197 0.00139 C 0.16632 0.0044 0.17725 0.00718 0.18385 0.00903 C 0.1842 0.01018 0.18507 0.01157 0.18472 0.01273 C 0.18333 0.02083 0.18194 0.01875 0.17725 0.02037 C 0.15555 0.02801 0.17899 0.02083 0.15902 0.02685 C 0.14704 0.02546 0.13715 0.02847 0.1276 0.01921 C 0.12691 0.01829 0.12361 0.0118 0.12291 0.01018 C 0.11822 -0.0206 0.12395 0.01389 0.11805 -0.01273 C 0.11753 -0.01505 0.11562 -0.03287 0.1125 -0.03426 L 0.10954 -0.03542 C 0.10277 -0.03148 0.09097 -0.02662 0.08576 -0.01759 C 0.08437 -0.01528 0.08454 -0.01181 0.08385 -0.0088 C 0.0842 -0.00764 0.08593 -0.0007 0.08576 7.40741E-7 C 0.08507 0.00278 0.07899 0.0037 0.07812 0.00393 C 0.075 0.00347 0.0717 0.00393 0.06857 0.00255 C 0.06319 0.00023 0.05434 -0.00926 0.05052 -0.01389 C 0.04722 -0.01782 0.04444 -0.02292 0.04097 -0.02662 C 0.03958 -0.02801 0.03767 -0.02801 0.03628 -0.02917 C 0.03454 -0.03032 0.03298 -0.03171 0.03142 -0.03287 C 0.02795 -0.03079 0.02413 -0.02963 0.021 -0.02662 C 0.01857 -0.02431 0.01718 -0.0206 0.01527 -0.01759 C 0.01475 -0.0169 0.01388 -0.0162 0.01336 -0.01505 C 0.01197 -0.01273 0.01163 -0.0088 0.00954 -0.00764 L 0.00572 -0.00509 C 0.00451 -0.00023 0.00104 -0.0007 4.44444E-6 7.40741E-7 Z " pathEditMode="relative" rAng="0" ptsTypes="AAAAAAAAAAAAAAAAAAAAAAAAAAAAAAAAAAAAAAAAAAAAAAAAAAAAAAAAAAAAAAAAAAAA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00024 C -0.00573 -0.00393 -0.01111 -0.00879 -0.01702 -0.01157 C -0.03073 -0.01759 -0.02466 -0.01504 -0.03525 -0.01921 C -0.03611 -0.0199 -0.03768 -0.02037 -0.03802 -0.02176 C -0.03941 -0.02754 -0.03525 -0.02731 -0.03334 -0.02939 C -0.03177 -0.03078 -0.03108 -0.03333 -0.02952 -0.03449 C -0.025 -0.0375 -0.01337 -0.04166 -0.00851 -0.04328 L -0.00087 -0.04583 C 0.00104 -0.0456 0.0158 -0.04537 0.021 -0.04328 C 0.02361 -0.04236 0.02604 -0.04074 0.02864 -0.03958 C 0.03142 -0.03819 0.03455 -0.0375 0.03715 -0.03564 C 0.04184 -0.03264 0.046 -0.02893 0.05052 -0.02546 C 0.05208 -0.0243 0.05382 -0.02314 0.05521 -0.02176 C 0.0592 -0.01782 0.05972 -0.01689 0.06475 -0.01412 C 0.06805 -0.0125 0.07482 -0.0118 0.07725 -0.01157 C 0.08437 -0.01319 0.08264 -0.0125 0.09045 -0.01527 C 0.09271 -0.0162 0.09496 -0.01689 0.09722 -0.01782 C 0.09948 -0.01898 0.10173 -0.02037 0.10382 -0.02176 C 0.10711 -0.02361 0.11319 -0.02801 0.11319 -0.02777 C 0.12118 -0.025 0.12326 -0.0243 0.13055 -0.02037 C 0.14392 -0.01296 0.13402 -0.01736 0.14548 -0.01273 C 0.14722 -0.01157 0.14861 -0.00995 0.15052 -0.00902 C 0.15573 -0.00601 0.16475 -0.00856 0.16857 -0.00902 C 0.16979 -0.00995 0.17118 -0.01088 0.17239 -0.01157 C 0.17326 -0.01203 0.17448 -0.0118 0.17534 -0.01273 C 0.17569 -0.01342 0.17708 -0.02176 0.17725 -0.02176 C 0.17621 -0.02685 0.17604 -0.03217 0.1743 -0.03703 C 0.17361 -0.03889 0.17187 -0.03958 0.17048 -0.04074 C 0.1684 -0.04259 0.16597 -0.04398 0.16389 -0.04583 C 0.16284 -0.04652 0.16198 -0.04791 0.16093 -0.04838 C 0.15885 -0.04953 0.15659 -0.05023 0.15434 -0.05092 C 0.15156 -0.05185 0.14861 -0.05277 0.14548 -0.05347 C 0.13784 -0.05509 0.1243 -0.05555 0.11788 -0.05601 L 0.08385 -0.05463 C 0.08073 -0.05463 0.07743 -0.05347 0.0743 -0.05347 C 0.05972 -0.05347 0.04514 -0.05439 0.03055 -0.05463 C 0.02899 -0.05509 0.02708 -0.05463 0.02569 -0.05601 C 0.02309 -0.05879 0.0217 -0.06782 0.021 -0.07129 C 0.02066 -0.07453 0.02135 -0.07847 0.01996 -0.08148 C 0.01892 -0.08426 0.01128 -0.08703 0.00955 -0.08773 C 0.00191 -0.08726 -0.00573 -0.08796 -0.01337 -0.08657 C -0.01667 -0.08588 -0.01979 -0.08333 -0.02275 -0.08148 C -0.02518 -0.07986 -0.02743 -0.07847 -0.02952 -0.07639 C -0.03229 -0.07338 -0.03681 -0.06597 -0.03907 -0.06226 C -0.04132 -0.05277 -0.03976 -0.05694 -0.04375 -0.04976 C -0.0441 -0.04745 -0.04427 -0.04537 -0.04479 -0.04328 C -0.04514 -0.04143 -0.04601 -0.04004 -0.04653 -0.03819 C -0.04705 -0.03703 -0.04723 -0.03564 -0.04757 -0.03449 C -0.04809 -0.03264 -0.04896 -0.03101 -0.04948 -0.02939 C -0.04983 -0.02801 -0.04966 -0.02639 -0.05035 -0.02546 C -0.05122 -0.02453 -0.05226 -0.02476 -0.0533 -0.0243 C -0.05643 -0.02592 -0.06007 -0.02662 -0.06285 -0.02939 C -0.07223 -0.03865 -0.07344 -0.04189 -0.07795 -0.05092 C -0.07778 -0.05463 -0.07795 -0.05879 -0.07709 -0.06226 C -0.0757 -0.06828 -0.07136 -0.06875 -0.06858 -0.07245 C -0.06632 -0.07546 -0.06372 -0.07801 -0.06181 -0.08148 C -0.05851 -0.0875 -0.06007 -0.08495 -0.05712 -0.08912 C -0.05677 -0.09027 -0.05608 -0.09143 -0.05608 -0.09282 C -0.05643 -0.09768 -0.05816 -0.10254 -0.0599 -0.10671 C -0.06111 -0.10972 -0.06233 -0.11273 -0.06372 -0.11574 C -0.06493 -0.11828 -0.06754 -0.12338 -0.06754 -0.12314 C -0.06719 -0.125 -0.06736 -0.12708 -0.06667 -0.12847 C -0.06476 -0.13171 -0.06233 -0.13449 -0.0599 -0.13726 C -0.0566 -0.14097 -0.05157 -0.14444 -0.04757 -0.14629 C -0.04566 -0.14699 -0.04375 -0.14699 -0.04184 -0.14745 C -0.03559 -0.1456 -0.03143 -0.1449 -0.0257 -0.1412 C -0.0224 -0.13889 -0.01945 -0.13564 -0.01615 -0.13356 C -0.01424 -0.13217 -0.01233 -0.13125 -0.01042 -0.12963 C -0.00348 -0.12407 -0.0099 -0.12685 -0.00278 -0.12453 C -0.00191 -0.12384 -0.00104 -0.12268 3.33333E-6 -0.12199 C 0.00277 -0.1206 0.0059 -0.12014 0.00868 -0.11828 C 0.01909 -0.11041 0.01389 -0.1125 0.02378 -0.11064 C 0.025 -0.11064 0.05677 -0.11064 0.06666 -0.11828 C 0.06909 -0.12014 0.07257 -0.12639 0.0743 -0.12963 C 0.075 -0.13101 0.07552 -0.1324 0.07621 -0.13356 C 0.07743 -0.13541 0.08368 -0.14421 0.08663 -0.14629 C 0.09652 -0.15277 0.09566 -0.15208 0.10382 -0.1537 C 0.10711 -0.15347 0.11093 -0.15347 0.11423 -0.15254 C 0.11527 -0.15231 0.11614 -0.15115 0.11701 -0.15 C 0.12378 -0.14097 0.11979 -0.1449 0.12465 -0.13726 C 0.12604 -0.13541 0.12725 -0.13402 0.12847 -0.13217 C 0.12934 -0.13101 0.12968 -0.12939 0.13055 -0.12847 C 0.13177 -0.12708 0.13906 -0.12592 0.13906 -0.12569 C 0.1401 -0.12453 0.14114 -0.12361 0.14201 -0.12199 C 0.1434 -0.11921 0.14392 -0.1162 0.14479 -0.11319 C 0.14635 -0.0993 0.14687 -0.10023 0.14288 -0.08148 C 0.14166 -0.07662 0.13836 -0.06389 0.13437 -0.05856 C 0.13142 -0.05463 0.12673 -0.05439 0.12291 -0.05347 C 0.11597 -0.05509 0.10885 -0.05648 0.10191 -0.05856 C 0.09896 -0.05949 0.09618 -0.06134 0.0934 -0.06226 C 0.09184 -0.06296 0.0901 -0.06296 0.08854 -0.06365 C 0.08698 -0.06435 0.08541 -0.06527 0.08385 -0.0662 C 0.08298 -0.06666 0.08194 -0.06689 0.08107 -0.06736 C 0.07968 -0.06828 0.07864 -0.06967 0.07725 -0.0699 C 0.07309 -0.07083 0.06892 -0.07083 0.06475 -0.07129 C 0.06076 -0.07083 0.05208 -0.07222 0.04774 -0.06736 C 0.0467 -0.06643 0.04635 -0.06481 0.04583 -0.06365 C 0.04722 -0.04814 0.04496 -0.05578 0.05521 -0.04213 L 0.05816 -0.03819 C 0.05781 -0.03402 0.05816 -0.02963 0.05711 -0.02546 C 0.05677 -0.02407 0.05538 -0.02361 0.05434 -0.02291 C 0.05243 -0.02199 0.04861 -0.02037 0.04861 -0.02014 C 0.04097 -0.01365 0.04566 -0.01666 0.0276 -0.02037 C 0.02569 -0.02083 0.02378 -0.02222 0.02187 -0.02291 C 0.01771 -0.02476 0.01996 -0.02361 0.01527 -0.02685 C 0.01024 -0.02453 0.01371 -0.02685 0.00868 -0.01921 C 0.00781 -0.01782 0.00659 -0.01666 0.00573 -0.01527 C -0.00018 -0.00578 0.00746 -0.01643 0.00191 -0.00902 L 3.33333E-6 -3.7037E-6 Z " pathEditMode="relative" rAng="0" ptsTypes="AAAAAAAAAAAAAAAAAAAAAAAAAAAAAAAAAAAAAAAAAAAA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3" grpId="0" animBg="1"/>
      <p:bldP spid="244" grpId="0" animBg="1"/>
      <p:bldP spid="2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Densities in Solids, Liquids and Gases</a:t>
            </a:r>
          </a:p>
        </p:txBody>
      </p:sp>
      <p:sp>
        <p:nvSpPr>
          <p:cNvPr id="717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B751A-FD7F-4F3A-AB6C-E95422F902A5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341313" y="760413"/>
            <a:ext cx="3105150" cy="2978150"/>
            <a:chOff x="341530" y="761188"/>
            <a:chExt cx="3105346" cy="2977839"/>
          </a:xfrm>
        </p:grpSpPr>
        <p:sp>
          <p:nvSpPr>
            <p:cNvPr id="7204" name="AutoShape 4"/>
            <p:cNvSpPr>
              <a:spLocks noChangeArrowheads="1"/>
            </p:cNvSpPr>
            <p:nvPr/>
          </p:nvSpPr>
          <p:spPr bwMode="auto">
            <a:xfrm>
              <a:off x="341530" y="761188"/>
              <a:ext cx="3105346" cy="2475276"/>
            </a:xfrm>
            <a:prstGeom prst="cube">
              <a:avLst>
                <a:gd name="adj" fmla="val 9782"/>
              </a:avLst>
            </a:prstGeom>
            <a:gradFill rotWithShape="1">
              <a:gsLst>
                <a:gs pos="0">
                  <a:srgbClr val="FDFDFD"/>
                </a:gs>
                <a:gs pos="50000">
                  <a:srgbClr val="C0C0C0"/>
                </a:gs>
                <a:gs pos="100000">
                  <a:srgbClr val="FDFDFD"/>
                </a:gs>
              </a:gsLst>
              <a:lin ang="2700000" scaled="1"/>
            </a:gradFill>
            <a:ln w="25400">
              <a:solidFill>
                <a:schemeClr val="tx1"/>
              </a:solidFill>
              <a:miter lim="800000"/>
              <a:headEnd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5" name="Oval 5"/>
            <p:cNvSpPr>
              <a:spLocks noChangeArrowheads="1"/>
            </p:cNvSpPr>
            <p:nvPr/>
          </p:nvSpPr>
          <p:spPr bwMode="auto">
            <a:xfrm>
              <a:off x="431540" y="107622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6" name="Oval 6"/>
            <p:cNvSpPr>
              <a:spLocks noChangeArrowheads="1"/>
            </p:cNvSpPr>
            <p:nvPr/>
          </p:nvSpPr>
          <p:spPr bwMode="auto">
            <a:xfrm>
              <a:off x="1106615" y="107622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7" name="Oval 7"/>
            <p:cNvSpPr>
              <a:spLocks noChangeArrowheads="1"/>
            </p:cNvSpPr>
            <p:nvPr/>
          </p:nvSpPr>
          <p:spPr bwMode="auto">
            <a:xfrm>
              <a:off x="1781176" y="107622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8" name="Oval 8"/>
            <p:cNvSpPr>
              <a:spLocks noChangeArrowheads="1"/>
            </p:cNvSpPr>
            <p:nvPr/>
          </p:nvSpPr>
          <p:spPr bwMode="auto">
            <a:xfrm>
              <a:off x="2456251" y="107622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9" name="Oval 5"/>
            <p:cNvSpPr>
              <a:spLocks noChangeArrowheads="1"/>
            </p:cNvSpPr>
            <p:nvPr/>
          </p:nvSpPr>
          <p:spPr bwMode="auto">
            <a:xfrm>
              <a:off x="1781176" y="1751299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0" name="Oval 10"/>
            <p:cNvSpPr>
              <a:spLocks noChangeArrowheads="1"/>
            </p:cNvSpPr>
            <p:nvPr/>
          </p:nvSpPr>
          <p:spPr bwMode="auto">
            <a:xfrm>
              <a:off x="2456250" y="1751299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1" name="Oval 11"/>
            <p:cNvSpPr>
              <a:spLocks noChangeArrowheads="1"/>
            </p:cNvSpPr>
            <p:nvPr/>
          </p:nvSpPr>
          <p:spPr bwMode="auto">
            <a:xfrm>
              <a:off x="431539" y="1751299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2" name="Oval 12"/>
            <p:cNvSpPr>
              <a:spLocks noChangeArrowheads="1"/>
            </p:cNvSpPr>
            <p:nvPr/>
          </p:nvSpPr>
          <p:spPr bwMode="auto">
            <a:xfrm>
              <a:off x="1106614" y="1751299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3" name="Oval 5"/>
            <p:cNvSpPr>
              <a:spLocks noChangeArrowheads="1"/>
            </p:cNvSpPr>
            <p:nvPr/>
          </p:nvSpPr>
          <p:spPr bwMode="auto">
            <a:xfrm>
              <a:off x="1106100" y="242637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4" name="Oval 14"/>
            <p:cNvSpPr>
              <a:spLocks noChangeArrowheads="1"/>
            </p:cNvSpPr>
            <p:nvPr/>
          </p:nvSpPr>
          <p:spPr bwMode="auto">
            <a:xfrm>
              <a:off x="2456250" y="242637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5" name="Oval 15"/>
            <p:cNvSpPr>
              <a:spLocks noChangeArrowheads="1"/>
            </p:cNvSpPr>
            <p:nvPr/>
          </p:nvSpPr>
          <p:spPr bwMode="auto">
            <a:xfrm>
              <a:off x="431539" y="242637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6" name="Oval 16"/>
            <p:cNvSpPr>
              <a:spLocks noChangeArrowheads="1"/>
            </p:cNvSpPr>
            <p:nvPr/>
          </p:nvSpPr>
          <p:spPr bwMode="auto">
            <a:xfrm>
              <a:off x="1780661" y="242637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17" name="TextBox 65"/>
            <p:cNvSpPr txBox="1">
              <a:spLocks noChangeArrowheads="1"/>
            </p:cNvSpPr>
            <p:nvPr/>
          </p:nvSpPr>
          <p:spPr bwMode="auto">
            <a:xfrm>
              <a:off x="341530" y="3277362"/>
              <a:ext cx="31053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CCC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Solid</a:t>
              </a:r>
            </a:p>
          </p:txBody>
        </p:sp>
      </p:grp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341313" y="3841750"/>
            <a:ext cx="3105150" cy="2947988"/>
            <a:chOff x="341530" y="3841822"/>
            <a:chExt cx="3105346" cy="2947829"/>
          </a:xfrm>
        </p:grpSpPr>
        <p:sp>
          <p:nvSpPr>
            <p:cNvPr id="7190" name="AutoShape 4"/>
            <p:cNvSpPr>
              <a:spLocks noChangeArrowheads="1"/>
            </p:cNvSpPr>
            <p:nvPr/>
          </p:nvSpPr>
          <p:spPr bwMode="auto">
            <a:xfrm>
              <a:off x="341530" y="3841822"/>
              <a:ext cx="3105346" cy="2475276"/>
            </a:xfrm>
            <a:prstGeom prst="cube">
              <a:avLst>
                <a:gd name="adj" fmla="val 9782"/>
              </a:avLst>
            </a:prstGeom>
            <a:gradFill rotWithShape="1">
              <a:gsLst>
                <a:gs pos="0">
                  <a:srgbClr val="FDFDFD"/>
                </a:gs>
                <a:gs pos="50000">
                  <a:srgbClr val="C0C0C0"/>
                </a:gs>
                <a:gs pos="100000">
                  <a:srgbClr val="FDFDFD"/>
                </a:gs>
              </a:gsLst>
              <a:lin ang="2700000" scaled="1"/>
            </a:gradFill>
            <a:ln w="25400">
              <a:solidFill>
                <a:schemeClr val="tx1"/>
              </a:solidFill>
              <a:miter lim="800000"/>
              <a:headEnd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1" name="Oval 41"/>
            <p:cNvSpPr>
              <a:spLocks noChangeArrowheads="1"/>
            </p:cNvSpPr>
            <p:nvPr/>
          </p:nvSpPr>
          <p:spPr bwMode="auto">
            <a:xfrm>
              <a:off x="548288" y="4156857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2" name="Oval 42"/>
            <p:cNvSpPr>
              <a:spLocks noChangeArrowheads="1"/>
            </p:cNvSpPr>
            <p:nvPr/>
          </p:nvSpPr>
          <p:spPr bwMode="auto">
            <a:xfrm>
              <a:off x="1185544" y="4265482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3" name="Oval 43"/>
            <p:cNvSpPr>
              <a:spLocks noChangeArrowheads="1"/>
            </p:cNvSpPr>
            <p:nvPr/>
          </p:nvSpPr>
          <p:spPr bwMode="auto">
            <a:xfrm>
              <a:off x="1781176" y="4156858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4" name="Oval 44"/>
            <p:cNvSpPr>
              <a:spLocks noChangeArrowheads="1"/>
            </p:cNvSpPr>
            <p:nvPr/>
          </p:nvSpPr>
          <p:spPr bwMode="auto">
            <a:xfrm>
              <a:off x="2434264" y="4359380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5" name="Oval 5"/>
            <p:cNvSpPr>
              <a:spLocks noChangeArrowheads="1"/>
            </p:cNvSpPr>
            <p:nvPr/>
          </p:nvSpPr>
          <p:spPr bwMode="auto">
            <a:xfrm>
              <a:off x="1781176" y="4831933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6" name="Oval 46"/>
            <p:cNvSpPr>
              <a:spLocks noChangeArrowheads="1"/>
            </p:cNvSpPr>
            <p:nvPr/>
          </p:nvSpPr>
          <p:spPr bwMode="auto">
            <a:xfrm>
              <a:off x="2456250" y="4831933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7" name="Oval 47"/>
            <p:cNvSpPr>
              <a:spLocks noChangeArrowheads="1"/>
            </p:cNvSpPr>
            <p:nvPr/>
          </p:nvSpPr>
          <p:spPr bwMode="auto">
            <a:xfrm>
              <a:off x="569023" y="4723308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8" name="Oval 48"/>
            <p:cNvSpPr>
              <a:spLocks noChangeArrowheads="1"/>
            </p:cNvSpPr>
            <p:nvPr/>
          </p:nvSpPr>
          <p:spPr bwMode="auto">
            <a:xfrm>
              <a:off x="1106614" y="4831933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99" name="Oval 5"/>
            <p:cNvSpPr>
              <a:spLocks noChangeArrowheads="1"/>
            </p:cNvSpPr>
            <p:nvPr/>
          </p:nvSpPr>
          <p:spPr bwMode="auto">
            <a:xfrm>
              <a:off x="1184857" y="546229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0" name="Oval 50"/>
            <p:cNvSpPr>
              <a:spLocks noChangeArrowheads="1"/>
            </p:cNvSpPr>
            <p:nvPr/>
          </p:nvSpPr>
          <p:spPr bwMode="auto">
            <a:xfrm>
              <a:off x="2490521" y="5453691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1" name="Oval 51"/>
            <p:cNvSpPr>
              <a:spLocks noChangeArrowheads="1"/>
            </p:cNvSpPr>
            <p:nvPr/>
          </p:nvSpPr>
          <p:spPr bwMode="auto">
            <a:xfrm>
              <a:off x="570975" y="5341291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2" name="Oval 52"/>
            <p:cNvSpPr>
              <a:spLocks noChangeArrowheads="1"/>
            </p:cNvSpPr>
            <p:nvPr/>
          </p:nvSpPr>
          <p:spPr bwMode="auto">
            <a:xfrm>
              <a:off x="1894203" y="540037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03" name="TextBox 66"/>
            <p:cNvSpPr txBox="1">
              <a:spLocks noChangeArrowheads="1"/>
            </p:cNvSpPr>
            <p:nvPr/>
          </p:nvSpPr>
          <p:spPr bwMode="auto">
            <a:xfrm>
              <a:off x="341530" y="6327986"/>
              <a:ext cx="31053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CCC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Liquid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849688" y="2154238"/>
            <a:ext cx="4995862" cy="4441825"/>
            <a:chOff x="3849761" y="2154970"/>
            <a:chExt cx="4996100" cy="4441187"/>
          </a:xfrm>
        </p:grpSpPr>
        <p:sp>
          <p:nvSpPr>
            <p:cNvPr id="7176" name="AutoShape 4"/>
            <p:cNvSpPr>
              <a:spLocks noChangeArrowheads="1"/>
            </p:cNvSpPr>
            <p:nvPr/>
          </p:nvSpPr>
          <p:spPr bwMode="auto">
            <a:xfrm>
              <a:off x="3849761" y="2154970"/>
              <a:ext cx="4996100" cy="3982399"/>
            </a:xfrm>
            <a:prstGeom prst="cube">
              <a:avLst>
                <a:gd name="adj" fmla="val 9782"/>
              </a:avLst>
            </a:prstGeom>
            <a:gradFill rotWithShape="1">
              <a:gsLst>
                <a:gs pos="0">
                  <a:srgbClr val="FDFDFD"/>
                </a:gs>
                <a:gs pos="50000">
                  <a:srgbClr val="C0C0C0"/>
                </a:gs>
                <a:gs pos="100000">
                  <a:srgbClr val="FDFDFD"/>
                </a:gs>
              </a:gsLst>
              <a:lin ang="2700000" scaled="1"/>
            </a:gradFill>
            <a:ln w="25400">
              <a:solidFill>
                <a:schemeClr val="tx1"/>
              </a:solidFill>
              <a:miter lim="800000"/>
              <a:headEnd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77" name="Oval 53"/>
            <p:cNvSpPr>
              <a:spLocks noChangeArrowheads="1"/>
            </p:cNvSpPr>
            <p:nvPr/>
          </p:nvSpPr>
          <p:spPr bwMode="auto">
            <a:xfrm>
              <a:off x="4122947" y="2607942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78" name="Oval 54"/>
            <p:cNvSpPr>
              <a:spLocks noChangeArrowheads="1"/>
            </p:cNvSpPr>
            <p:nvPr/>
          </p:nvSpPr>
          <p:spPr bwMode="auto">
            <a:xfrm>
              <a:off x="5672736" y="3444273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79" name="Oval 55"/>
            <p:cNvSpPr>
              <a:spLocks noChangeArrowheads="1"/>
            </p:cNvSpPr>
            <p:nvPr/>
          </p:nvSpPr>
          <p:spPr bwMode="auto">
            <a:xfrm>
              <a:off x="5355835" y="2607943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0" name="Oval 56"/>
            <p:cNvSpPr>
              <a:spLocks noChangeArrowheads="1"/>
            </p:cNvSpPr>
            <p:nvPr/>
          </p:nvSpPr>
          <p:spPr bwMode="auto">
            <a:xfrm>
              <a:off x="7439543" y="2553036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1" name="Oval 5"/>
            <p:cNvSpPr>
              <a:spLocks noChangeArrowheads="1"/>
            </p:cNvSpPr>
            <p:nvPr/>
          </p:nvSpPr>
          <p:spPr bwMode="auto">
            <a:xfrm>
              <a:off x="4421978" y="546758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2" name="Oval 58"/>
            <p:cNvSpPr>
              <a:spLocks noChangeArrowheads="1"/>
            </p:cNvSpPr>
            <p:nvPr/>
          </p:nvSpPr>
          <p:spPr bwMode="auto">
            <a:xfrm>
              <a:off x="7452320" y="3851459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3" name="Oval 59"/>
            <p:cNvSpPr>
              <a:spLocks noChangeArrowheads="1"/>
            </p:cNvSpPr>
            <p:nvPr/>
          </p:nvSpPr>
          <p:spPr bwMode="auto">
            <a:xfrm>
              <a:off x="4358363" y="336954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4" name="Oval 60"/>
            <p:cNvSpPr>
              <a:spLocks noChangeArrowheads="1"/>
            </p:cNvSpPr>
            <p:nvPr/>
          </p:nvSpPr>
          <p:spPr bwMode="auto">
            <a:xfrm>
              <a:off x="6238265" y="4202507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5" name="Oval 5"/>
            <p:cNvSpPr>
              <a:spLocks noChangeArrowheads="1"/>
            </p:cNvSpPr>
            <p:nvPr/>
          </p:nvSpPr>
          <p:spPr bwMode="auto">
            <a:xfrm>
              <a:off x="5719561" y="5193244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6" name="Oval 62"/>
            <p:cNvSpPr>
              <a:spLocks noChangeArrowheads="1"/>
            </p:cNvSpPr>
            <p:nvPr/>
          </p:nvSpPr>
          <p:spPr bwMode="auto">
            <a:xfrm>
              <a:off x="7587335" y="5374265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7" name="Oval 63"/>
            <p:cNvSpPr>
              <a:spLocks noChangeArrowheads="1"/>
            </p:cNvSpPr>
            <p:nvPr/>
          </p:nvSpPr>
          <p:spPr bwMode="auto">
            <a:xfrm>
              <a:off x="4344215" y="4415919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8" name="Oval 64"/>
            <p:cNvSpPr>
              <a:spLocks noChangeArrowheads="1"/>
            </p:cNvSpPr>
            <p:nvPr/>
          </p:nvSpPr>
          <p:spPr bwMode="auto">
            <a:xfrm>
              <a:off x="7233712" y="4792509"/>
              <a:ext cx="675075" cy="675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round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89" name="TextBox 67"/>
            <p:cNvSpPr txBox="1">
              <a:spLocks noChangeArrowheads="1"/>
            </p:cNvSpPr>
            <p:nvPr/>
          </p:nvSpPr>
          <p:spPr bwMode="auto">
            <a:xfrm>
              <a:off x="4572000" y="6134492"/>
              <a:ext cx="31053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>
                <a:defRPr sz="2800">
                  <a:solidFill>
                    <a:schemeClr val="bg1"/>
                  </a:solidFill>
                  <a:latin typeface="Comic Sans MS" pitchFamily="66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Comic Sans MS" pitchFamily="66" charset="0"/>
                </a:defRPr>
              </a:lvl3pPr>
              <a:lvl4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5pPr>
              <a:lvl6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6pPr>
              <a:lvl7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7pPr>
              <a:lvl8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8pPr>
              <a:lvl9pPr eaLnBrk="0" hangingPunct="0">
                <a:defRPr sz="20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CCC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Gas</a:t>
              </a:r>
            </a:p>
          </p:txBody>
        </p:sp>
      </p:grp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4421188" y="973138"/>
            <a:ext cx="4059237" cy="83026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Which one is the most dense and why?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B6A5F1-7A96-4745-891C-F6516EACB1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44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02"/>
    </mc:Choice>
    <mc:Fallback>
      <p:transition spd="slow" advTm="7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C1A9F-EAA0-434F-BD47-BD5A13D7E1BB}" type="datetime1">
              <a:rPr kumimoji="0" lang="en-GB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Density</a:t>
            </a:r>
          </a:p>
        </p:txBody>
      </p:sp>
      <p:grpSp>
        <p:nvGrpSpPr>
          <p:cNvPr id="81936" name="Group 16"/>
          <p:cNvGrpSpPr>
            <a:grpSpLocks/>
          </p:cNvGrpSpPr>
          <p:nvPr/>
        </p:nvGrpSpPr>
        <p:grpSpPr bwMode="auto">
          <a:xfrm>
            <a:off x="1042988" y="908050"/>
            <a:ext cx="6985000" cy="1584325"/>
            <a:chOff x="657" y="572"/>
            <a:chExt cx="4400" cy="998"/>
          </a:xfrm>
        </p:grpSpPr>
        <p:sp>
          <p:nvSpPr>
            <p:cNvPr id="3078" name="Rectangle 14"/>
            <p:cNvSpPr>
              <a:spLocks noChangeArrowheads="1"/>
            </p:cNvSpPr>
            <p:nvPr/>
          </p:nvSpPr>
          <p:spPr bwMode="auto">
            <a:xfrm>
              <a:off x="657" y="572"/>
              <a:ext cx="4400" cy="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3079" name="Group 13"/>
            <p:cNvGrpSpPr>
              <a:grpSpLocks/>
            </p:cNvGrpSpPr>
            <p:nvPr/>
          </p:nvGrpSpPr>
          <p:grpSpPr bwMode="auto">
            <a:xfrm>
              <a:off x="1066" y="709"/>
              <a:ext cx="2223" cy="650"/>
              <a:chOff x="1066" y="709"/>
              <a:chExt cx="2223" cy="650"/>
            </a:xfrm>
          </p:grpSpPr>
          <p:sp>
            <p:nvSpPr>
              <p:cNvPr id="3085" name="Text Box 4"/>
              <p:cNvSpPr txBox="1">
                <a:spLocks noChangeArrowheads="1"/>
              </p:cNvSpPr>
              <p:nvPr/>
            </p:nvSpPr>
            <p:spPr bwMode="auto">
              <a:xfrm>
                <a:off x="1066" y="845"/>
                <a:ext cx="10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Density =</a:t>
                </a:r>
              </a:p>
            </p:txBody>
          </p:sp>
          <p:sp>
            <p:nvSpPr>
              <p:cNvPr id="3086" name="Text Box 5"/>
              <p:cNvSpPr txBox="1">
                <a:spLocks noChangeArrowheads="1"/>
              </p:cNvSpPr>
              <p:nvPr/>
            </p:nvSpPr>
            <p:spPr bwMode="auto">
              <a:xfrm>
                <a:off x="2290" y="709"/>
                <a:ext cx="77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Mass</a:t>
                </a:r>
              </a:p>
            </p:txBody>
          </p:sp>
          <p:sp>
            <p:nvSpPr>
              <p:cNvPr id="3087" name="Text Box 6"/>
              <p:cNvSpPr txBox="1">
                <a:spLocks noChangeArrowheads="1"/>
              </p:cNvSpPr>
              <p:nvPr/>
            </p:nvSpPr>
            <p:spPr bwMode="auto">
              <a:xfrm>
                <a:off x="2200" y="1071"/>
                <a:ext cx="108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Volume</a:t>
                </a:r>
              </a:p>
            </p:txBody>
          </p:sp>
          <p:sp>
            <p:nvSpPr>
              <p:cNvPr id="3088" name="Line 7"/>
              <p:cNvSpPr>
                <a:spLocks noChangeShapeType="1"/>
              </p:cNvSpPr>
              <p:nvPr/>
            </p:nvSpPr>
            <p:spPr bwMode="auto">
              <a:xfrm>
                <a:off x="2200" y="1026"/>
                <a:ext cx="725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80" name="Group 12"/>
            <p:cNvGrpSpPr>
              <a:grpSpLocks/>
            </p:cNvGrpSpPr>
            <p:nvPr/>
          </p:nvGrpSpPr>
          <p:grpSpPr bwMode="auto">
            <a:xfrm>
              <a:off x="3424" y="709"/>
              <a:ext cx="1090" cy="650"/>
              <a:chOff x="3424" y="709"/>
              <a:chExt cx="1090" cy="650"/>
            </a:xfrm>
          </p:grpSpPr>
          <p:sp>
            <p:nvSpPr>
              <p:cNvPr id="3081" name="Text Box 8"/>
              <p:cNvSpPr txBox="1">
                <a:spLocks noChangeArrowheads="1"/>
              </p:cNvSpPr>
              <p:nvPr/>
            </p:nvSpPr>
            <p:spPr bwMode="auto">
              <a:xfrm>
                <a:off x="3424" y="845"/>
                <a:ext cx="10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ρ</a:t>
                </a: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 =</a:t>
                </a:r>
              </a:p>
            </p:txBody>
          </p:sp>
          <p:sp>
            <p:nvSpPr>
              <p:cNvPr id="3082" name="Text Box 9"/>
              <p:cNvSpPr txBox="1">
                <a:spLocks noChangeArrowheads="1"/>
              </p:cNvSpPr>
              <p:nvPr/>
            </p:nvSpPr>
            <p:spPr bwMode="auto">
              <a:xfrm>
                <a:off x="4150" y="709"/>
                <a:ext cx="3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3083" name="Text Box 10"/>
              <p:cNvSpPr txBox="1">
                <a:spLocks noChangeArrowheads="1"/>
              </p:cNvSpPr>
              <p:nvPr/>
            </p:nvSpPr>
            <p:spPr bwMode="auto">
              <a:xfrm>
                <a:off x="4150" y="1071"/>
                <a:ext cx="36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V</a:t>
                </a:r>
              </a:p>
            </p:txBody>
          </p:sp>
          <p:sp>
            <p:nvSpPr>
              <p:cNvPr id="3084" name="Line 11"/>
              <p:cNvSpPr>
                <a:spLocks noChangeShapeType="1"/>
              </p:cNvSpPr>
              <p:nvPr/>
            </p:nvSpPr>
            <p:spPr bwMode="auto">
              <a:xfrm>
                <a:off x="4150" y="1026"/>
                <a:ext cx="272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1" y="2852738"/>
            <a:ext cx="70199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is the density of a piece of wood of volume 2m</a:t>
            </a:r>
            <a:r>
              <a:rPr kumimoji="0" lang="en-GB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and mass 1200kg?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is the density of aluminium if 0.5m</a:t>
            </a:r>
            <a:r>
              <a:rPr kumimoji="0" lang="en-GB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has a mass of 1350kg?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2801" y="3034145"/>
            <a:ext cx="1981199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600kg/m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62800" y="3837708"/>
            <a:ext cx="1981199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2700km/m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9FCEA4-90EC-4ABB-BEFD-17991AC598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67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09"/>
    </mc:Choice>
    <mc:Fallback>
      <p:transition spd="slow" advTm="21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35" grpId="0"/>
      <p:bldP spid="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8825"/>
          </a:xfrm>
        </p:spPr>
        <p:txBody>
          <a:bodyPr/>
          <a:lstStyle/>
          <a:p>
            <a:pPr>
              <a:defRPr/>
            </a:pPr>
            <a:r>
              <a:rPr lang="en-US" dirty="0"/>
              <a:t>Changes of State</a:t>
            </a:r>
          </a:p>
        </p:txBody>
      </p:sp>
      <p:sp>
        <p:nvSpPr>
          <p:cNvPr id="1126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8B0F89-E67F-4C06-95EA-775C9ED195F1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296863" y="4230688"/>
            <a:ext cx="3105150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85763" y="4546600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062038" y="4546600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36725" y="4546600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11413" y="4546600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736725" y="52212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411413" y="52212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85763" y="5221288"/>
            <a:ext cx="676275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062038" y="52212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060450" y="58959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411413" y="5895975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85763" y="58959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735138" y="58959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281" name="AutoShape 4"/>
          <p:cNvSpPr>
            <a:spLocks noChangeArrowheads="1"/>
          </p:cNvSpPr>
          <p:nvPr/>
        </p:nvSpPr>
        <p:spPr bwMode="auto">
          <a:xfrm>
            <a:off x="3086100" y="765175"/>
            <a:ext cx="3105150" cy="2474913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176588" y="10810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851275" y="10810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525963" y="10810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5200650" y="10810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4525963" y="1755775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200650" y="1755775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3176588" y="1755775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3851275" y="1755775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3851275" y="2430463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5200650" y="2430463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3176588" y="2430463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525963" y="2430463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294" name="AutoShape 4"/>
          <p:cNvSpPr>
            <a:spLocks noChangeArrowheads="1"/>
          </p:cNvSpPr>
          <p:nvPr/>
        </p:nvSpPr>
        <p:spPr bwMode="auto">
          <a:xfrm>
            <a:off x="5875338" y="4230688"/>
            <a:ext cx="3106737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993063" y="4532313"/>
            <a:ext cx="654050" cy="6556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6773863" y="5980113"/>
            <a:ext cx="655637" cy="6556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191250" y="5659438"/>
            <a:ext cx="655638" cy="6556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298" name="TextBox 39"/>
          <p:cNvSpPr txBox="1">
            <a:spLocks noChangeArrowheads="1"/>
          </p:cNvSpPr>
          <p:nvPr/>
        </p:nvSpPr>
        <p:spPr bwMode="auto">
          <a:xfrm>
            <a:off x="0" y="765175"/>
            <a:ext cx="2636838" cy="120015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Q. What are these changes of state called?</a:t>
            </a:r>
          </a:p>
        </p:txBody>
      </p:sp>
      <p:sp>
        <p:nvSpPr>
          <p:cNvPr id="41" name="Right Arrow 40"/>
          <p:cNvSpPr/>
          <p:nvPr/>
        </p:nvSpPr>
        <p:spPr bwMode="auto">
          <a:xfrm rot="18249579">
            <a:off x="2040732" y="3218656"/>
            <a:ext cx="944562" cy="854075"/>
          </a:xfrm>
          <a:prstGeom prst="rightArrow">
            <a:avLst/>
          </a:prstGeom>
          <a:solidFill>
            <a:srgbClr val="7030A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42" name="Right Arrow 41"/>
          <p:cNvSpPr/>
          <p:nvPr/>
        </p:nvSpPr>
        <p:spPr bwMode="auto">
          <a:xfrm rot="3600000">
            <a:off x="6160834" y="3218441"/>
            <a:ext cx="944076" cy="854729"/>
          </a:xfrm>
          <a:prstGeom prst="rightArrow">
            <a:avLst/>
          </a:prstGeom>
          <a:solidFill>
            <a:srgbClr val="CC660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Right Arrow 42"/>
          <p:cNvSpPr/>
          <p:nvPr/>
        </p:nvSpPr>
        <p:spPr bwMode="auto">
          <a:xfrm rot="14400000">
            <a:off x="5218906" y="3325019"/>
            <a:ext cx="944563" cy="854075"/>
          </a:xfrm>
          <a:prstGeom prst="rightArrow">
            <a:avLst/>
          </a:prstGeom>
          <a:solidFill>
            <a:srgbClr val="0099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44" name="Right Arrow 43"/>
          <p:cNvSpPr/>
          <p:nvPr/>
        </p:nvSpPr>
        <p:spPr bwMode="auto">
          <a:xfrm rot="7200000">
            <a:off x="2987634" y="3361051"/>
            <a:ext cx="944076" cy="854729"/>
          </a:xfrm>
          <a:prstGeom prst="rightArrow">
            <a:avLst/>
          </a:prstGeom>
          <a:solidFill>
            <a:srgbClr val="80800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45" name="Right Arrow 44"/>
          <p:cNvSpPr>
            <a:spLocks noChangeArrowheads="1"/>
          </p:cNvSpPr>
          <p:nvPr/>
        </p:nvSpPr>
        <p:spPr bwMode="auto">
          <a:xfrm>
            <a:off x="3714750" y="4967288"/>
            <a:ext cx="2003425" cy="854075"/>
          </a:xfrm>
          <a:prstGeom prst="rightArrow">
            <a:avLst>
              <a:gd name="adj1" fmla="val 50000"/>
              <a:gd name="adj2" fmla="val 50042"/>
            </a:avLst>
          </a:prstGeom>
          <a:solidFill>
            <a:srgbClr val="A50021"/>
          </a:solidFill>
          <a:ln w="317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250" y="706786"/>
            <a:ext cx="2897485" cy="304698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Note that these changes are “physical changes”, not “chemical changes”.  What would happen if these were chemical changes?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35C703-3B27-4C97-9F72-18F18A2CD3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49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82"/>
    </mc:Choice>
    <mc:Fallback>
      <p:transition spd="slow" advTm="162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500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3.33333E-6 0.00023 C 0.0033 -0.00139 0.00729 -0.0007 0.00955 -0.00394 C 0.01128 -0.00625 0.00364 -0.0051 0.00191 -0.00255 C 0.00052 -0.00047 0.00364 0.00347 0.00295 0.00625 C 0.00243 0.00764 0.00086 0.00463 3.33333E-6 0.0037 C -0.00122 0.00208 -0.00243 0.00023 -0.00365 -0.00139 C 0.00243 -0.00417 0.00156 -0.00648 0.00295 2.96296E-6 C 0.0033 0.00162 0.00451 0.00347 0.00382 0.00486 C 0.0033 0.00602 0.00191 0.00416 0.00104 0.0037 C -0.00018 0.00324 -0.00157 0.00277 -0.00278 0.00254 C -0.00243 0.00115 -0.00226 -0.00023 -0.00191 -0.00139 C -0.00139 -0.00278 -0.00018 -0.00023 3.33333E-6 2.96296E-6 Z " pathEditMode="relative" rAng="0" ptsTypes="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3.88889E-6 0.00023 C -0.00382 0.00092 -0.00764 0.00162 -0.01146 0.00254 C -0.01372 0.00324 -0.00677 0.00254 -0.00486 0.00139 C -0.00365 0.00069 -0.00348 -0.00116 -0.00296 -0.00255 C -0.00382 -0.00324 -0.0066 -0.00602 -0.00573 -0.00486 C -0.00434 -0.00301 -0.00105 2.96296E-6 -0.00105 0.00023 C -0.00226 0.00139 -0.00313 0.00393 -0.00486 0.00393 C -0.00608 0.00393 -0.00313 0.00069 -0.00191 2.96296E-6 L 0.00104 0.00139 L 3.88889E-6 2.96296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1.38889E-6 0.00023 L 0.01042 0.00393 C 0.01146 0.00416 0.01337 0.00393 0.01337 0.00509 C 0.01337 0.00671 0.01146 0.00694 0.01042 0.00787 C -0.00191 0.0044 0.01337 0.00902 0.00087 0.00393 C -0.00069 0.00324 -0.00226 0.00301 -0.00382 0.00254 C -0.00399 0.00254 -0.01094 -0.00185 -0.00486 -0.00371 C -0.0026 -0.0044 -0.00035 -0.00301 0.00191 -0.00255 C -0.00035 -0.00348 -0.00278 -0.00371 -0.00486 -0.0051 C -0.00625 -0.00602 -0.00139 -0.00486 -1.38889E-6 -0.00371 C 0.00087 -0.00301 0.00122 -0.00116 0.00191 2.96296E-6 C -0.00069 0.01018 0.00208 -0.00093 0.00191 -0.00116 C 0.00104 -0.00232 0.0007 0.00162 -1.38889E-6 0.00254 C -0.00087 0.0037 -0.00295 0.0037 -0.00295 0.00509 C -0.00295 0.00648 -1.38889E-6 0.00254 -1.38889E-6 0.00393 C -1.38889E-6 0.00486 -0.00903 0.01065 0.00087 0.00393 C -1.38889E-6 0.00347 -0.00226 0.00393 -0.00191 0.00254 C -0.00156 0.00069 0.00052 0.00069 0.00191 2.96296E-6 C 0.00278 -0.00047 0.00556 -0.00185 0.00469 -0.00116 C 0.00313 -0.00023 0.00156 0.00069 -1.38889E-6 0.00139 C -0.00399 0.00301 -0.00798 0.00254 -1.38889E-6 2.96296E-6 Z " pathEditMode="relative" rAng="0" ptsTypes="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95 -0.00047 -0.00642 0.00092 -0.00868 -0.00116 C -0.01007 -0.00255 -0.00555 -0.00348 -0.00399 -0.00371 C -0.00295 -0.00394 -0.00191 -0.00301 -0.00104 -0.00255 C 0.0125 -0.0051 0.00434 -0.0044 0.00191 -0.00116 C 0.00104 -0.00023 -8.33333E-7 0.00185 0.00087 0.00254 C 0.00226 0.00347 0.00399 0.00162 0.00573 0.00115 C 0.00156 0.00092 -0.00278 0.00115 -0.00677 2.96296E-6 C -0.00799 -0.00047 -0.00434 -0.00116 -0.00295 -0.00116 C -0.00191 -0.00116 -0.00104 -0.00047 -8.33333E-7 2.96296E-6 C 0.00017 0.00115 -8.33333E-7 0.00324 0.00087 0.0037 C 0.00174 0.00416 0.00278 0.00254 0.00278 0.00115 C 0.00278 0.00046 0.00035 0.00023 -8.33333E-7 2.96296E-6 Z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3.88889E-6 0.00023 C 0.00329 -0.00139 0.00729 -0.0007 0.00954 -0.00394 C 0.01128 -0.00625 0.00364 -0.0051 0.00191 -0.00255 C 0.00052 -0.00047 0.00364 0.00347 0.00295 0.00625 C 0.00243 0.00764 0.00086 0.00463 3.88889E-6 0.0037 C -0.00122 0.00208 -0.00243 0.00023 -0.00365 -0.00139 C 0.00243 -0.00417 0.00156 -0.00648 0.00295 3.33333E-6 C 0.00329 0.00162 0.00451 0.00347 0.00382 0.00486 C 0.00329 0.00602 0.00191 0.00416 0.00104 0.0037 C -0.00018 0.00324 -0.00157 0.00277 -0.00278 0.00254 C -0.00243 0.00115 -0.00226 -0.00023 -0.00191 -0.00139 C -0.00139 -0.00278 -0.00018 -0.00023 3.88889E-6 3.33333E-6 Z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0.00023 C -0.00382 0.00092 -0.00764 0.00162 -0.01146 0.00254 C -0.01372 0.00324 -0.00677 0.00254 -0.00486 0.00139 C -0.00365 0.00069 -0.00348 -0.00116 -0.00295 -0.00255 C -0.00382 -0.00324 -0.0066 -0.00602 -0.00573 -0.00486 C -0.00434 -0.00301 -0.00104 3.33333E-6 -0.00104 0.00023 C -0.00226 0.00139 -0.00313 0.00393 -0.00486 0.00393 C -0.00608 0.00393 -0.00313 0.00069 -0.00191 3.33333E-6 L 0.00104 0.00139 L 3.33333E-6 3.33333E-6 Z " pathEditMode="relative" rAng="0" ptsTypes="AAAAAAA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00023 L 0.01042 0.00393 C 0.01146 0.00416 0.01337 0.00393 0.01337 0.00509 C 0.01337 0.00671 0.01146 0.00694 0.01042 0.00787 C -0.00191 0.00439 0.01337 0.00902 0.00087 0.00393 C -0.00069 0.00324 -0.00226 0.00301 -0.00382 0.00254 C -0.00399 0.00254 -0.01094 -0.00186 -0.00486 -0.00371 C -0.0026 -0.0044 -0.00035 -0.00301 0.00191 -0.00255 C -0.00035 -0.00348 -0.00278 -0.00371 -0.00486 -0.0051 C -0.00625 -0.00602 -0.00139 -0.00486 -8.33333E-7 -0.00371 C 0.00087 -0.00301 0.00122 -0.00116 0.00191 3.33333E-6 C -0.00069 0.01018 0.00208 -0.00093 0.00191 -0.00116 C 0.00104 -0.00232 0.0007 0.00162 -8.33333E-7 0.00254 C -0.00087 0.0037 -0.00295 0.0037 -0.00295 0.00509 C -0.00295 0.00648 -8.33333E-7 0.00254 -8.33333E-7 0.00393 C -8.33333E-7 0.00486 -0.00903 0.01064 0.00087 0.00393 C -8.33333E-7 0.00347 -0.00226 0.00393 -0.00191 0.00254 C -0.00156 0.00069 0.00052 0.00069 0.00191 3.33333E-6 C 0.00278 -0.00047 0.00556 -0.00186 0.00469 -0.00116 C 0.00313 -0.00023 0.00156 0.00069 -8.33333E-7 0.00139 C -0.00399 0.00301 -0.00799 0.00254 -8.33333E-7 3.33333E-6 Z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1.38889E-6 0.00023 C -0.00295 -0.00047 -0.00642 0.00092 -0.00868 -0.00116 C -0.01007 -0.00255 -0.00555 -0.00348 -0.00399 -0.00371 C -0.00295 -0.00394 -0.00191 -0.00301 -0.00104 -0.00255 C 0.0125 -0.0051 0.00434 -0.0044 0.00191 -0.00116 C 0.00104 -0.00023 -1.38889E-6 0.00185 0.00087 0.00254 C 0.00226 0.00347 0.00399 0.00162 0.00573 0.00115 C 0.00156 0.00092 -0.00278 0.00115 -0.00677 3.33333E-6 C -0.00798 -0.00047 -0.00434 -0.00116 -0.00295 -0.00116 C -0.00191 -0.00116 -0.00104 -0.00047 -1.38889E-6 3.33333E-6 C 0.00018 0.00115 -1.38889E-6 0.00324 0.00087 0.0037 C 0.00174 0.00416 0.00278 0.00254 0.00278 0.00115 C 0.00278 0.00046 0.00035 0.00023 -1.38889E-6 3.33333E-6 Z " pathEditMode="relative" rAng="0" ptsTypes="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1.38889E-6 0.00023 C 0.0033 -0.00139 0.00729 -0.0007 0.00955 -0.00394 C 0.01129 -0.00625 0.00365 -0.0051 0.00191 -0.00255 C 0.00052 -0.00047 0.00365 0.00347 0.00295 0.00625 C 0.00243 0.00764 0.00087 0.00463 -1.38889E-6 0.0037 C -0.00121 0.00208 -0.00243 0.00023 -0.00364 -0.00139 C 0.00243 -0.00417 0.00156 -0.00649 0.00295 3.7037E-6 C 0.0033 0.00162 0.00452 0.00347 0.00382 0.00486 C 0.0033 0.00601 0.00191 0.00416 0.00104 0.0037 C -0.00017 0.00324 -0.00156 0.00277 -0.00278 0.00254 C -0.00243 0.00115 -0.00226 -0.00024 -0.00191 -0.00139 C -0.00139 -0.00278 -0.00017 -0.00024 -1.38889E-6 3.7037E-6 Z " pathEditMode="relative" rAng="0" ptsTypes="AAAAAAAAA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0.00023 C -0.00382 0.00092 -0.00764 0.00162 -0.01146 0.00254 C -0.01372 0.00324 -0.00677 0.00254 -0.00486 0.00139 C -0.00365 0.00069 -0.00348 -0.00116 -0.00295 -0.00255 C -0.00382 -0.00324 -0.0066 -0.00602 -0.00573 -0.00486 C -0.00434 -0.00301 -0.00104 3.7037E-6 -0.00104 0.00023 C -0.00226 0.00139 -0.00313 0.00393 -0.00486 0.00393 C -0.00608 0.00393 -0.00313 0.00069 -0.00191 3.7037E-6 L 0.00104 0.00139 L 3.33333E-6 3.7037E-6 Z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8.33333E-7 0.00023 L 0.01042 0.00393 C 0.01146 0.00416 0.01337 0.00393 0.01337 0.00509 C 0.01337 0.00671 0.01146 0.00694 0.01042 0.00787 C -0.00191 0.00439 0.01337 0.00902 0.00087 0.00393 C -0.00069 0.00324 -0.00226 0.00301 -0.00382 0.00254 C -0.00399 0.00254 -0.01094 -0.00186 -0.00486 -0.00371 C -0.0026 -0.0044 -0.00035 -0.00301 0.00191 -0.00255 C -0.00035 -0.00348 -0.00278 -0.00371 -0.00486 -0.0051 C -0.00625 -0.00602 -0.00139 -0.00486 -8.33333E-7 -0.00371 C 0.00087 -0.00301 0.00122 -0.00116 0.00191 3.7037E-6 C -0.00069 0.01018 0.00208 -0.00093 0.00191 -0.00116 C 0.00104 -0.00232 0.0007 0.00162 -8.33333E-7 0.00254 C -0.00087 0.0037 -0.00295 0.0037 -0.00295 0.00509 C -0.00295 0.00648 -8.33333E-7 0.00254 -8.33333E-7 0.00393 C -8.33333E-7 0.00486 -0.00903 0.01064 0.00087 0.00393 C -8.33333E-7 0.00347 -0.00226 0.00393 -0.00191 0.00254 C -0.00156 0.00069 0.00052 0.00069 0.00191 3.7037E-6 C 0.00278 -0.00047 0.00556 -0.00186 0.00469 -0.00116 C 0.00313 -0.00024 0.00156 0.00069 -8.33333E-7 0.00139 C -0.00399 0.00301 -0.00799 0.00254 -8.33333E-7 3.7037E-6 Z " pathEditMode="relative" rAng="0" ptsTypes="AAAAAAAAAAAAAAAAAA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3.88889E-6 0.00023 C -0.00296 -0.00047 -0.00643 0.00092 -0.00868 -0.00116 C -0.01007 -0.00255 -0.00556 -0.00348 -0.004 -0.00371 C -0.00296 -0.00394 -0.00191 -0.00301 -0.00105 -0.00255 C 0.0125 -0.0051 0.00434 -0.0044 0.00191 -0.00116 C 0.00104 -0.00024 3.88889E-6 0.00185 0.00086 0.00254 C 0.00225 0.00347 0.00399 0.00162 0.00573 0.00115 C 0.00156 0.00092 -0.00278 0.00115 -0.00677 3.7037E-6 C -0.00799 -0.00047 -0.00434 -0.00116 -0.00296 -0.00116 C -0.00191 -0.00116 -0.00105 -0.00047 3.88889E-6 3.7037E-6 C 0.00017 0.00115 3.88889E-6 0.00324 0.00086 0.0037 C 0.00173 0.00416 0.00277 0.00254 0.00277 0.00115 C 0.00277 0.00046 0.00034 0.00023 3.88889E-6 3.7037E-6 Z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1.38889E-6 0.00023 L 0.03802 0.00116 C 0.03958 0.00139 0.04462 0.00232 0.04653 0.00371 C 0.04757 0.0044 0.04844 0.00556 0.04948 0.00625 C 0.04983 0.00926 0.05052 0.01227 0.05035 0.01528 C 0.05018 0.01898 0.04983 0.02315 0.04844 0.02662 C 0.04618 0.03264 0.04323 0.0375 0.03906 0.04051 C 0.03715 0.0419 0.03507 0.04283 0.03333 0.04445 C 0.02969 0.04723 0.02656 0.0507 0.02274 0.05324 C 0.02083 0.05463 0.01893 0.05556 0.01702 0.05718 C 0.01597 0.0581 0.01528 0.05973 0.01424 0.06088 C 0.01302 0.06204 0.01163 0.06227 0.01042 0.06343 C 0.00938 0.06435 0.00868 0.06621 0.00764 0.06713 C 0.00018 0.07477 0.00504 0.0669 -0.00295 0.07732 C -0.00417 0.07894 -0.0066 0.08403 -0.00764 0.08635 C -0.00798 0.0875 -0.00903 0.08889 -0.00868 0.09005 C -0.00521 0.10093 -0.00382 0.10139 0.00278 0.10533 C 0.00781 0.10834 0.0125 0.1132 0.01806 0.11412 L 0.02465 0.11551 C 0.02656 0.11574 0.02847 0.11667 0.03038 0.11667 C 0.0408 0.11736 0.05139 0.1176 0.06181 0.11806 C 0.08264 0.12153 0.05018 0.11667 0.09132 0.11806 C 0.0967 0.11829 0.10208 0.11945 0.10747 0.1206 C 0.11337 0.12176 0.11458 0.12246 0.11893 0.12431 C 0.12014 0.12894 0.12014 0.12917 0.12188 0.13449 C 0.12309 0.13843 0.12465 0.1419 0.1257 0.14584 C 0.12656 0.14954 0.12674 0.15348 0.12761 0.15741 C 0.12778 0.15857 0.12813 0.15996 0.12847 0.16111 C 0.12622 0.16412 0.12448 0.16806 0.12188 0.17014 C 0.09601 0.18959 0.09827 0.18635 0.07708 0.19422 C 0.06337 0.19931 0.07205 0.19723 0.05903 0.19931 C 0.05799 0.19977 0.0559 0.19931 0.05608 0.20047 C 0.0566 0.20324 0.06649 0.2081 0.06667 0.2081 C 0.07552 0.21158 0.0842 0.21273 0.09323 0.21459 C 0.10504 0.21273 0.11702 0.2132 0.12847 0.20949 C 0.13455 0.20741 0.15122 0.19607 0.1599 0.19028 C 0.16181 0.18912 0.16354 0.1875 0.16563 0.18658 C 0.16754 0.18565 0.16945 0.18473 0.17136 0.18403 C 0.17344 0.1831 0.17587 0.18241 0.17795 0.18148 C 0.18021 0.18033 0.18247 0.17894 0.18472 0.17755 C 0.19167 0.17338 0.18542 0.17709 0.19323 0.17014 C 0.19445 0.16898 0.19583 0.16829 0.19705 0.1676 C 0.20122 0.15625 0.20156 0.16019 0.19514 0.14468 C 0.19393 0.14167 0.19202 0.13959 0.19028 0.13704 C 0.18924 0.13519 0.18802 0.13334 0.18663 0.13195 C 0.18472 0.13033 0.18281 0.12917 0.1809 0.12824 C 0.1783 0.12662 0.17587 0.12523 0.17327 0.12431 C 0.16667 0.12199 0.16181 0.12153 0.15521 0.1206 L 0.13698 0.12176 C 0.13316 0.12223 0.12952 0.12315 0.1257 0.12315 C 0.11424 0.12315 0.10278 0.12223 0.09132 0.12176 L 0.07795 0.11667 C 0.07014 0.11343 0.06945 0.11343 0.06285 0.10787 C 0.06146 0.10672 0.06007 0.10556 0.05903 0.10394 C 0.05816 0.10301 0.05764 0.10139 0.05712 0.10023 C 0.05556 0.08982 0.05521 0.09121 0.05712 0.07616 C 0.05729 0.07385 0.05816 0.07176 0.05903 0.06968 C 0.06268 0.06065 0.0625 0.06343 0.06754 0.05579 C 0.06893 0.05371 0.06979 0.05116 0.07136 0.04954 C 0.0724 0.04815 0.07396 0.04792 0.07518 0.04699 C 0.07986 0.04329 0.08195 0.04074 0.0875 0.03797 C 0.08993 0.03681 0.09254 0.03635 0.09514 0.03542 C 0.10208 0.03797 0.10938 0.03935 0.11615 0.04306 C 0.12066 0.04584 0.12431 0.05093 0.12847 0.05463 C 0.13247 0.0581 0.13681 0.06111 0.1408 0.06459 C 0.14479 0.06829 0.14827 0.07246 0.15226 0.07616 C 0.15538 0.07894 0.15868 0.08102 0.16181 0.0838 C 0.16528 0.08681 0.16667 0.08889 0.16945 0.0926 C 0.17257 0.09213 0.17604 0.09329 0.17899 0.09144 C 0.18455 0.0875 0.18976 0.08218 0.1941 0.07616 L 0.20556 0.06088 C 0.2125 0.05185 0.20972 0.05625 0.21424 0.04815 C 0.21441 0.04653 0.21476 0.04468 0.21511 0.04306 C 0.21545 0.0419 0.21615 0.04074 0.21615 0.03935 C 0.21615 0.03473 0.21511 0.02824 0.2132 0.02408 C 0.21181 0.02084 0.21024 0.01783 0.20851 0.01528 C 0.20747 0.01366 0.2059 0.0125 0.20469 0.01135 C 0.18629 -0.00486 0.19757 0.00417 0.18472 -0.00393 C 0.18212 -0.00555 0.17969 -0.00764 0.17708 -0.00902 C 0.17552 -0.00972 0.16007 -0.01389 0.15886 -0.01412 C 0.1533 -0.01527 0.14531 -0.01597 0.13993 -0.01643 C 0.13073 -0.01574 0.12118 -0.01736 0.11233 -0.01412 C 0.10833 -0.0125 0.10556 -0.0074 0.10365 -0.00254 C 0.10104 0.00463 0.1 0.00695 0.09809 0.01528 C 0.09757 0.01736 0.09636 0.02755 0.09618 0.02917 C 0.09705 0.03426 0.09722 0.03959 0.09896 0.04445 C 0.10052 0.04861 0.10729 0.05672 0.11042 0.05973 C 0.11597 0.06482 0.12552 0.07292 0.13229 0.07732 C 0.13629 0.0801 0.14063 0.08218 0.14462 0.08496 C 0.14757 0.08704 0.15035 0.08935 0.1533 0.09144 C 0.15608 0.09329 0.15903 0.09445 0.16181 0.09653 C 0.16736 0.1007 0.17222 0.10648 0.17795 0.11042 C 0.17917 0.11135 0.18056 0.11204 0.18177 0.11297 C 0.1849 0.11528 0.18629 0.11713 0.18837 0.12176 C 0.18941 0.12385 0.18958 0.12616 0.19028 0.12824 C 0.19149 0.13125 0.19323 0.1338 0.1941 0.13704 C 0.19514 0.13982 0.19549 0.14306 0.19601 0.14584 C 0.1967 0.14931 0.19792 0.15602 0.19792 0.15625 C 0.1974 0.16042 0.19757 0.16505 0.19601 0.16875 C 0.19549 0.17037 0.1934 0.16945 0.19219 0.17014 C 0.18993 0.17107 0.18802 0.17315 0.18559 0.17385 C 0.18403 0.17431 0.16719 0.17639 0.16649 0.17639 C 0.16215 0.17709 0.15764 0.17801 0.1533 0.17894 C 0.14445 0.17871 0.1191 0.17871 0.10556 0.17639 C 0.10174 0.1757 0.09792 0.175 0.09427 0.17385 C 0.09028 0.17269 0.08646 0.17153 0.08281 0.17014 C 0.0783 0.16829 0.07396 0.16574 0.06945 0.16366 C 0.06111 0.15996 0.06181 0.16042 0.05521 0.15857 C 0.05382 0.16065 0.05243 0.16273 0.05139 0.16505 C 0.05018 0.16736 0.04983 0.17037 0.04844 0.17269 C 0.04271 0.18357 0.04271 0.18125 0.03611 0.18912 C 0.03316 0.19283 0.03125 0.19676 0.02761 0.19931 C 0.02674 0.19977 0.0257 0.2 0.02465 0.20047 C 0.02309 0.20139 0.02153 0.20209 0.01997 0.20301 C 0.01458 0.20255 0.00903 0.20348 0.00382 0.20185 C -0.00035 0.20047 -0.00382 0.19676 -0.00764 0.19422 L -0.01146 0.19167 C -0.01406 0.18658 -0.01632 0.1838 -0.01614 0.17755 C -0.01597 0.16574 -0.01649 0.15371 -0.01423 0.14213 C -0.01302 0.13542 -0.0092 0.12986 -0.00573 0.12431 C -0.0026 0.11922 0.00018 0.11389 0.00382 0.10903 C 0.00504 0.10741 0.00643 0.10602 0.00764 0.10394 C 0.00903 0.10162 0.0099 0.09861 0.01146 0.09653 C 0.01302 0.09398 0.01545 0.0926 0.01702 0.09005 C 0.01858 0.08797 0.02188 0.08079 0.02274 0.07732 C 0.02327 0.0757 0.02344 0.07408 0.02379 0.07223 C 0.02344 0.06505 0.02361 0.05787 0.02274 0.0507 C 0.02222 0.04584 0.02066 0.04445 0.01893 0.04051 C 0.01736 0.03681 0.01632 0.03264 0.01424 0.02917 C 0.01215 0.02593 0.00938 0.02385 0.00764 0.02037 C 0.00625 0.01783 0.00538 0.01482 0.00382 0.01273 C 0.00018 0.00787 0.00174 0.01042 -0.00104 0.0051 L -1.38889E-6 -2.96296E-6 Z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990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0.00023 C -0.00799 -0.00208 -0.0158 -0.00416 -0.02379 -0.00509 L -0.03334 -0.00648 C -0.03907 -0.00602 -0.0448 -0.00648 -0.05052 -0.00509 C -0.05261 -0.00463 -0.05434 -0.00277 -0.05625 -0.00139 C -0.05764 -0.00023 -0.05886 0.00093 -0.06007 0.00255 C -0.06077 0.00348 -0.06129 0.0051 -0.06198 0.00625 C -0.06285 0.0081 -0.06389 0.00973 -0.06476 0.01135 C -0.06407 0.01551 -0.06441 0.02037 -0.06285 0.02408 C -0.06198 0.02639 -0.05469 0.03287 -0.05243 0.03426 C -0.05122 0.03496 -0.04983 0.03496 -0.04861 0.03542 C -0.04723 0.03611 -0.03525 0.04329 -0.03143 0.04445 C -0.0257 0.04584 -0.01598 0.04723 -0.00955 0.04815 C 0.00954 0.05463 -0.01424 0.0463 0.00677 0.05463 C 0.02795 0.06297 0.00312 0.05278 0.01996 0.05834 C 0.02204 0.05903 0.02378 0.06019 0.02569 0.06088 C 0.03767 0.06574 0.02274 0.05926 0.03246 0.06343 C 0.0309 0.06968 0.03229 0.06713 0.02569 0.06968 C 0.01441 0.07431 0.00173 0.07315 -0.00955 0.07361 C -0.01893 0.07662 -0.0066 0.07292 -0.02483 0.07616 C -0.0257 0.07639 -0.02674 0.07685 -0.02761 0.07732 C -0.03021 0.07894 -0.03264 0.08102 -0.03525 0.08241 C -0.03768 0.08403 -0.04028 0.08496 -0.04289 0.08635 C -0.0448 0.0875 -0.04653 0.08912 -0.04861 0.09005 C -0.05035 0.09121 -0.05243 0.09167 -0.05434 0.0926 C -0.05625 0.09375 -0.06077 0.09676 -0.06285 0.09908 C -0.06389 0.10023 -0.06476 0.10162 -0.0658 0.10278 C -0.06441 0.10926 -0.06511 0.1169 -0.06198 0.12176 C -0.05816 0.12778 -0.05174 0.1294 -0.04671 0.13334 C -0.03716 0.14051 -0.03195 0.14537 -0.0191 0.14861 C -0.00591 0.15162 -0.01198 0.15 -0.00087 0.15371 C 0.00798 0.15278 0.01684 0.15255 0.02569 0.15116 C 0.02777 0.1507 0.02951 0.14954 0.03142 0.14861 C 0.0434 0.1426 0.04045 0.14445 0.04774 0.13959 C 0.04826 0.13889 0.04895 0.13797 0.04948 0.13704 C 0.05034 0.13588 0.05052 0.13426 0.05139 0.13334 C 0.05329 0.13125 0.0592 0.12894 0.06093 0.12824 C 0.06232 0.12685 0.06354 0.1257 0.06475 0.12431 C 0.06545 0.12361 0.06666 0.12315 0.06666 0.12176 C 0.06666 0.10371 0.06128 0.10255 0.05139 0.0875 C 0.04982 0.08496 0.04774 0.08287 0.0467 0.07986 C 0.04427 0.07361 0.04566 0.07639 0.04288 0.07107 C 0.04323 0.06482 0.04305 0.05834 0.04392 0.05209 C 0.04444 0.04723 0.04965 0.04167 0.05139 0.03935 C 0.05555 0.03449 0.05972 0.02986 0.06389 0.02523 C 0.06545 0.02361 0.06666 0.0213 0.06857 0.02037 C 0.07552 0.01621 0.07552 0.01644 0.08298 0.01273 C 0.08472 0.01181 0.08663 0.01065 0.08871 0.01019 C 0.09132 0.00926 0.09965 0.00787 0.10191 0.00764 C 0.1085 0.00857 0.11145 0.00996 0.11823 0.00764 C 0.12014 0.00695 0.12204 0.0051 0.12395 0.00371 C 0.12448 0.00255 0.12586 0.00139 0.12586 -2.96296E-6 C 0.12586 -0.00231 0.12482 -0.0044 0.12395 -0.00648 C 0.1217 -0.01065 0.11961 -0.01203 0.11632 -0.01412 C 0.1118 -0.01666 0.10989 -0.01736 0.10486 -0.01921 C 0.10225 -0.0199 0.09982 -0.02083 0.09722 -0.02152 C 0.09375 -0.02129 0.0901 -0.02152 0.0868 -0.02037 C 0.08576 -0.02014 0.08524 -0.01875 0.08489 -0.01782 C 0.08298 -0.01435 0.0809 -0.00555 0.08003 -0.00254 C 0.07968 0.00116 0.07951 0.0051 0.07916 0.0088 C 0.07864 0.0132 0.07777 0.01736 0.07725 0.02153 C 0.07673 0.02454 0.07656 0.02755 0.07621 0.03033 C 0.07725 0.03773 0.07725 0.04514 0.07916 0.05209 C 0.0809 0.05903 0.08385 0.05926 0.08767 0.06227 C 0.08923 0.06343 0.09079 0.06459 0.09236 0.06598 C 0.0934 0.0669 0.09427 0.06783 0.09531 0.06852 C 0.09652 0.06945 0.09774 0.07037 0.09913 0.07107 C 0.10069 0.07199 0.10243 0.07246 0.10382 0.07361 C 0.1052 0.07454 0.10642 0.07616 0.10764 0.07732 C 0.11215 0.08125 0.1125 0.08056 0.11632 0.08496 C 0.11753 0.08658 0.11857 0.08866 0.12014 0.09005 C 0.12152 0.09167 0.12326 0.0926 0.12482 0.09398 C 0.12899 0.09769 0.13003 0.09954 0.13333 0.10417 C 0.13402 0.10672 0.13489 0.10903 0.13524 0.11181 C 0.13593 0.11644 0.13663 0.1213 0.13819 0.1257 L 0.1401 0.13079 C 0.14045 0.13403 0.14114 0.1375 0.14097 0.14098 C 0.14097 0.14352 0.13993 0.14607 0.13906 0.14861 C 0.13871 0.15 0.13802 0.15139 0.13715 0.15232 C 0.13177 0.1588 0.12812 0.16204 0.12204 0.16621 C 0.11892 0.16852 0.11597 0.17223 0.1125 0.17269 L 0.10295 0.17385 C 0.09948 0.17361 0.09566 0.17454 0.09236 0.17269 C 0.08663 0.16922 0.08507 0.16088 0.08194 0.15486 C 0.08055 0.15209 0.07882 0.14977 0.07725 0.14723 C 0.075 0.14422 0.07274 0.14121 0.07048 0.13843 C 0.06649 0.13334 0.06215 0.12801 0.05711 0.12431 C 0.05573 0.12338 0.05399 0.12269 0.05243 0.12176 C 0.04965 0.1206 0.04878 0.12037 0.04583 0.11922 C 0.04323 0.11968 0.04062 0.11945 0.03819 0.1206 C 0.03576 0.12176 0.0335 0.12385 0.03142 0.1257 C 0.025 0.13125 0.02239 0.13473 0.01718 0.14213 C 0.0151 0.14514 0.01336 0.14815 0.01145 0.15116 C 0.00989 0.15324 0.00816 0.1551 0.00677 0.15741 C -0.00191 0.17014 0.01041 0.15324 0.00104 0.17014 C -0.00052 0.17292 -0.00469 0.17824 -0.00764 0.18033 C -0.00851 0.18079 -0.00955 0.18102 -0.01042 0.18148 C -0.01146 0.18241 -0.01233 0.18334 -0.01337 0.18403 C -0.01719 0.18658 -0.02171 0.18797 -0.0257 0.18912 L -0.03525 0.19167 C -0.04098 0.19121 -0.04688 0.19283 -0.05243 0.19051 C -0.05625 0.18866 -0.05903 0.18403 -0.06198 0.18033 C -0.06355 0.17824 -0.06511 0.17616 -0.06667 0.17385 C -0.07709 0.15834 -0.06528 0.17454 -0.07327 0.16366 C -0.07587 0.14746 -0.07639 0.14838 -0.07431 0.12824 C -0.07414 0.12662 -0.07309 0.12547 -0.0724 0.12431 C -0.0698 0.12014 -0.06754 0.11852 -0.06389 0.11551 C -0.06164 0.11366 -0.05938 0.11181 -0.05712 0.11042 C -0.05209 0.10718 -0.04688 0.10486 -0.04184 0.10162 C -0.03941 0.09977 -0.03698 0.09792 -0.03421 0.09653 C -0.03212 0.09537 -0.02986 0.09491 -0.02761 0.09398 C -0.02622 0.09329 -0.02518 0.09213 -0.02379 0.09144 C -0.01997 0.08912 -0.01615 0.0875 -0.01233 0.08496 C -0.01111 0.08426 -0.00973 0.08357 -0.00851 0.08241 C -0.00591 0.08033 -0.00296 0.07685 -0.00087 0.07361 C -0.00018 0.07246 0.00034 0.07107 0.00104 0.06968 C 0.00399 0.05394 0.00295 0.06111 0.00104 0.02917 C 0.00069 0.0257 -0.00035 0.02246 -0.00087 0.01898 C -0.00226 0.01042 -0.00018 0.00301 3.88889E-6 -2.96296E-6 Z " pathEditMode="relative" rAng="0" ptsTypes="AAAAAAAAAAAAAAAAAAAAAAAAAAAAAAAAAAAAAAAAAAAAAAAAAAAAAA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8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-0.0066 0.00093 -0.01337 0.00116 -0.01996 0.00255 C -0.02326 0.00324 -0.02621 0.0051 -0.02951 0.00625 C -0.03194 0.00718 -0.03455 0.0081 -0.03715 0.0088 C -0.04028 0.00973 -0.0434 0.01042 -0.04653 0.01135 C -0.05 0.0125 -0.05312 0.01412 -0.05608 0.01644 C -0.05712 0.01736 -0.05816 0.01806 -0.05903 0.01898 C -0.06042 0.0206 -0.06146 0.02246 -0.06285 0.02408 C -0.0625 0.02709 -0.06285 0.03033 -0.0618 0.0331 C -0.06024 0.03704 -0.05521 0.03912 -0.05226 0.04051 C -0.04739 0.04306 -0.04861 0.0419 -0.0408 0.04306 C -0.02309 0.0463 -0.05174 0.04213 -0.02569 0.0456 C -0.02413 0.04792 -0.02239 0.04977 -0.02083 0.05209 C -0.02014 0.05324 -0.01858 0.0544 -0.01892 0.05579 C -0.01944 0.0581 -0.02135 0.05949 -0.02274 0.06088 C -0.02882 0.06736 -0.02778 0.06598 -0.03524 0.06736 C -0.03646 0.06806 -0.03767 0.06922 -0.03889 0.06991 C -0.04549 0.07315 -0.05226 0.07037 -0.05903 0.06991 C -0.06128 0.06806 -0.06337 0.06644 -0.06562 0.06482 C -0.06684 0.06389 -0.06823 0.0632 -0.06944 0.06227 C -0.08003 0.05278 -0.0691 0.06042 -0.07795 0.05463 C -0.08507 0.04514 -0.0809 0.05139 -0.08941 0.03426 C -0.0908 0.03172 -0.09201 0.02917 -0.09323 0.02662 C -0.09427 0.02454 -0.09514 0.02223 -0.09618 0.02037 C -0.09774 0.01736 -0.10052 0.01273 -0.10278 0.01019 C -0.10417 0.00857 -0.11163 0.00162 -0.11233 0.00116 C -0.11719 -0.00023 -0.11493 0.00047 -0.11892 -0.00115 C -0.12083 0.00093 -0.12326 0.00232 -0.12465 0.0051 C -0.12621 0.00764 -0.12656 0.01111 -0.1276 0.01389 C -0.13993 0.04885 -0.12552 0.00602 -0.13611 0.0382 C -0.13646 0.04005 -0.13802 0.05047 -0.13802 0.05209 C -0.13802 0.05718 -0.13559 0.05996 -0.13333 0.06343 C -0.13212 0.06528 -0.13073 0.0669 -0.12951 0.06852 C -0.1276 0.07084 -0.12587 0.07315 -0.12378 0.075 C -0.11649 0.08125 -0.11215 0.08496 -0.10469 0.0875 C -0.10191 0.08866 -0.09896 0.08959 -0.09618 0.09005 C -0.09271 0.09074 -0.08906 0.09098 -0.08559 0.09144 L -0.05139 0.09005 C -0.04531 0.08982 -0.03715 0.08866 -0.03142 0.08635 C -0.02552 0.08403 -0.01996 0.08079 -0.01424 0.07871 C -0.01076 0.07755 -0.00712 0.07639 -0.00364 0.075 C 0.00208 0.07223 0.00781 0.06945 0.01337 0.06598 C 0.01632 0.06435 0.0191 0.0625 0.02205 0.06088 C 0.02691 0.05857 0.02882 0.05857 0.03351 0.05718 C 0.03472 0.05672 0.03594 0.05625 0.03715 0.05579 C 0.03906 0.05625 0.04115 0.05625 0.04288 0.05718 C 0.0441 0.05764 0.04497 0.05857 0.04583 0.05973 C 0.0507 0.06528 0.05955 0.08079 0.06111 0.0838 C 0.07205 0.10648 0.06945 0.09723 0.07257 0.10926 C 0.07188 0.11204 0.0724 0.11621 0.07066 0.11806 C 0.06615 0.12269 0.06076 0.125 0.05538 0.12685 C 0.04167 0.13195 0.04844 0.12986 0.03524 0.13334 C 0.02778 0.13241 0.01997 0.13287 0.0125 0.13079 C -0.02569 0.11968 -0.00069 0.12269 -0.02656 0.11181 C -0.03003 0.11019 -0.03368 0.11019 -0.03715 0.10926 C -0.04149 0.10764 -0.04583 0.10533 -0.05035 0.10417 C -0.05364 0.10324 -0.05677 0.10232 -0.05989 0.10162 C -0.06215 0.10116 -0.06441 0.1007 -0.06667 0.10023 C -0.06858 0.1 -0.07049 0.09954 -0.07239 0.09908 C -0.08055 0.09954 -0.08889 0.09954 -0.09705 0.10023 C -0.10382 0.10093 -0.11701 0.10278 -0.11701 0.10301 C -0.11892 0.10371 -0.12083 0.10463 -0.12274 0.10533 C -0.125 0.10625 -0.12743 0.10672 -0.12951 0.10787 C -0.1309 0.1088 -0.13194 0.11042 -0.13333 0.11181 C -0.13524 0.11343 -0.13733 0.11482 -0.13906 0.1169 C -0.14114 0.11922 -0.14479 0.12431 -0.14479 0.12454 C -0.14531 0.12685 -0.14583 0.12963 -0.1467 0.13195 C -0.14722 0.1338 -0.14809 0.13542 -0.14861 0.13704 C -0.1493 0.14005 -0.15017 0.14723 -0.15035 0.14977 C -0.15 0.15672 -0.15069 0.16204 -0.14757 0.1676 C -0.14653 0.16945 -0.14514 0.17107 -0.14375 0.17269 C -0.1408 0.17616 -0.13785 0.17917 -0.1342 0.18148 C -0.13264 0.18264 -0.13108 0.1831 -0.12951 0.18403 C -0.12483 0.18727 -0.12014 0.1919 -0.1151 0.19422 C -0.1125 0.1956 -0.10937 0.19584 -0.1066 0.19676 C -0.10278 0.19792 -0.09896 0.19954 -0.09514 0.2007 C -0.09201 0.20162 -0.08889 0.20255 -0.08559 0.20324 C -0.07934 0.20417 -0.06667 0.20579 -0.06667 0.20602 C -0.05989 0.20533 -0.0533 0.2051 -0.04653 0.2044 C -0.03611 0.20348 -0.04375 0.20301 -0.0342 0.20185 C -0.02951 0.20116 -0.02465 0.20093 -0.01996 0.2007 C -0.01319 0.19838 -0.01892 0.20023 -0.01042 0.19815 C -0.00364 0.1963 -0.00694 0.19676 0.00104 0.1956 L 0.01823 0.19306 C 0.02396 0.19329 0.02969 0.19329 0.03524 0.19422 C 0.03785 0.19468 0.04045 0.19607 0.04288 0.19676 C 0.04479 0.19723 0.0467 0.19769 0.04861 0.19815 C 0.05538 0.20093 0.05243 0.20139 0.05729 0.19931 C 0.0566 0.19422 0.05625 0.18912 0.05538 0.18403 C 0.05434 0.17871 0.05139 0.17685 0.04861 0.17269 C 0.04705 0.17014 0.04549 0.1676 0.04392 0.16505 C 0.04167 0.16181 0.03837 0.15718 0.03524 0.15486 C 0.03281 0.15301 0.03038 0.15116 0.02778 0.14977 C 0.0224 0.14699 0.01615 0.14468 0.01059 0.14352 C 0.00799 0.14283 0.00556 0.1426 0.00295 0.14213 C -0.00312 0.1426 -0.0092 0.14213 -0.0151 0.14352 C -0.02257 0.14514 -0.02951 0.15 -0.03715 0.15116 C -0.05 0.15301 -0.04271 0.15209 -0.05903 0.15371 C -0.06285 0.15324 -0.06667 0.15324 -0.07049 0.15232 C -0.0743 0.15139 -0.07795 0.14954 -0.08177 0.14861 C -0.08524 0.14746 -0.08889 0.14676 -0.09236 0.14607 C -0.09392 0.14514 -0.09549 0.14422 -0.09705 0.14352 C -0.09826 0.14283 -0.09983 0.14306 -0.10087 0.14213 C -0.10208 0.14121 -0.10295 0.13982 -0.10382 0.13843 C -0.10555 0.13565 -0.10694 0.13241 -0.10851 0.1294 C -0.10885 0.12732 -0.10955 0.12523 -0.10955 0.12315 C -0.1092 0.11806 -0.1092 0.1088 -0.10573 0.10417 C -0.10451 0.10255 -0.1033 0.10116 -0.10191 0.10023 C -0.1 0.09908 -0.09809 0.09861 -0.09618 0.09769 L -0.05139 0.09908 C -0.01163 0.10023 -0.02569 0.09792 -0.0066 0.10162 C 0.00191 0.1007 0.01059 0.1007 0.0191 0.09908 C 0.02188 0.09861 0.02431 0.09653 0.02674 0.09514 C 0.03125 0.09283 0.03576 0.09051 0.04011 0.0875 C 0.04271 0.08588 0.04514 0.08403 0.04774 0.08241 C 0.05365 0.07917 0.05365 0.08102 0.0592 0.07616 C 0.06024 0.07523 0.06111 0.07361 0.06198 0.07246 C 0.0625 0.06945 0.06406 0.06227 0.06389 0.05973 C 0.06354 0.05116 0.06372 0.0463 0.06007 0.04051 C 0.0592 0.03935 0.05851 0.0375 0.05729 0.03681 C 0.05521 0.03565 0.05278 0.03588 0.05052 0.03565 C 0.0467 0.03496 0.04288 0.03473 0.03906 0.03426 C 0.03663 0.03403 0.03403 0.03357 0.0316 0.0331 C 0.02986 0.03264 0.0283 0.03218 0.02674 0.03172 C 0.02483 0.03125 0.02292 0.03079 0.02101 0.03056 C 0.01979 0.02963 0.01823 0.02917 0.01719 0.02801 C 0.01215 0.02107 0.02101 0.02616 0.01337 0.02292 C 0.0125 0.02107 0.01146 0.01945 0.01059 0.01783 C 0.0092 0.01528 0.00886 0.01111 0.00677 0.01019 L 0.00104 0.00764 L -0.00191 0.00625 C -0.00295 0.00209 -0.00017 0.00116 -8.33333E-7 -2.96296E-6 Z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102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4.44444E-6 0.00023 C 0.00034 0.00394 0.00052 0.00764 0.00104 0.01158 C 0.00121 0.01412 0.00208 0.01667 0.00191 0.01922 C 0.00138 0.03357 0.00121 0.04815 -0.00087 0.06227 C -0.00122 0.06412 -0.00348 0.06297 -0.00469 0.06366 C -0.00678 0.06459 -0.00851 0.06644 -0.01042 0.06736 C -0.01198 0.06806 -0.01372 0.06806 -0.01528 0.06875 C -0.01719 0.06945 -0.01893 0.0706 -0.02101 0.0713 C -0.03073 0.07385 -0.02171 0.07107 -0.02865 0.07385 C -0.03698 0.07685 -0.02848 0.07315 -0.03525 0.07639 C -0.03455 0.07801 -0.03438 0.0801 -0.03334 0.08148 C -0.03212 0.0831 -0.03021 0.08426 -0.02865 0.08519 C -0.02362 0.0882 -0.0224 0.0875 -0.01719 0.08889 C -0.00816 0.09144 -0.01771 0.08912 -0.01042 0.09144 C -0.00886 0.09213 -0.0073 0.09236 -0.00573 0.09283 C -0.00469 0.09445 -0.00365 0.09607 -0.00278 0.09792 C 0.00052 0.10602 -0.00035 0.10533 0.00104 0.1132 C 0.00156 0.11644 0.00225 0.11991 0.00277 0.12338 C 0.0026 0.12709 0.00312 0.13125 0.00191 0.13473 C 0.00138 0.13635 -0.0007 0.13565 -0.00191 0.13588 C -0.00573 0.13704 -0.00955 0.13773 -0.01337 0.13843 C -0.01528 0.13889 -0.01719 0.13959 -0.0191 0.13982 C -0.02431 0.14051 -0.02761 0.14074 -0.03247 0.14236 C -0.03334 0.1426 -0.03438 0.14329 -0.03525 0.14352 C -0.03629 0.14491 -0.03785 0.1456 -0.0382 0.14746 C -0.03976 0.15695 -0.0349 0.15255 -0.0382 0.16019 C -0.03993 0.16412 -0.04271 0.16482 -0.04566 0.16644 C -0.04671 0.1669 -0.04757 0.16736 -0.04862 0.16783 C -0.05868 0.16644 -0.07223 0.16667 -0.08299 0.16135 C -0.08455 0.16065 -0.08629 0.16019 -0.08768 0.1588 C -0.0908 0.15625 -0.09375 0.15348 -0.09618 0.15 C -0.09809 0.14769 -0.10035 0.14375 -0.10296 0.14236 C -0.10417 0.14167 -0.10539 0.14144 -0.10678 0.14098 C -0.10921 0.1419 -0.11198 0.1419 -0.11441 0.14352 C -0.12605 0.15185 -0.12587 0.15463 -0.13438 0.16528 C -0.13612 0.16736 -0.13837 0.16922 -0.14011 0.17153 C -0.14723 0.18102 -0.13907 0.17315 -0.14584 0.17917 C -0.14636 0.18079 -0.14653 0.1831 -0.14775 0.18426 C -0.15087 0.18727 -0.15625 0.1882 -0.16007 0.18935 C -0.16164 0.19028 -0.1632 0.19144 -0.16493 0.1919 C -0.17674 0.19514 -0.17865 0.1919 -0.19254 0.18797 C -0.20174 0.18125 -0.20157 0.18195 -0.21059 0.17292 C -0.22344 0.15996 -0.21129 0.17176 -0.21928 0.16273 C -0.22709 0.15371 -0.21997 0.16297 -0.22483 0.15625 C -0.22605 0.15209 -0.22691 0.15093 -0.22396 0.14607 C -0.22309 0.14468 -0.22136 0.14468 -0.22014 0.14352 C -0.21841 0.14213 -0.21719 0.13982 -0.21546 0.13843 C -0.21181 0.13588 -0.20764 0.13473 -0.204 0.13218 C -0.19827 0.12848 -0.19532 0.12616 -0.18959 0.12338 C -0.18785 0.12223 -0.18577 0.12176 -0.18386 0.12084 C -0.18212 0.11968 -0.1783 0.11621 -0.17622 0.11435 C -0.17691 0.1132 -0.17726 0.11158 -0.17813 0.11065 C -0.18872 0.09977 -0.18629 0.10371 -0.19636 0.09792 C -0.20591 0.09236 -0.19827 0.09537 -0.20591 0.09283 C -0.20625 0.09236 -0.21077 0.08681 -0.21059 0.08519 C -0.21007 0.07871 -0.20695 0.07408 -0.20296 0.0713 C -0.20122 0.06991 -0.19914 0.06968 -0.19723 0.06875 C -0.18959 0.06505 -0.19549 0.0669 -0.18768 0.06482 C -0.18073 0.0669 -0.17362 0.06829 -0.16684 0.0713 C -0.1632 0.07292 -0.14879 0.08496 -0.14584 0.08773 C -0.13073 0.10185 -0.14341 0.09098 -0.12969 0.10672 C -0.12778 0.1088 -0.12587 0.11019 -0.12396 0.11181 C -0.11233 0.1213 -0.1165 0.11945 -0.10868 0.12199 C -0.10712 0.12084 -0.10469 0.12037 -0.10382 0.11829 C -0.10226 0.11435 -0.09879 0.09723 -0.09723 0.09028 C -0.09757 0.08473 -0.09688 0.07894 -0.09809 0.07385 C -0.09948 0.06875 -0.10938 0.06227 -0.11146 0.06111 C -0.12153 0.05463 -0.11997 0.05648 -0.13056 0.05348 C -0.13316 0.05278 -0.13559 0.05162 -0.1382 0.05093 C -0.14532 0.04931 -0.16094 0.04861 -0.1658 0.04838 C -0.16719 0.04792 -0.17292 0.04653 -0.17448 0.04584 C -0.1757 0.04514 -0.17691 0.04422 -0.17813 0.04329 C -0.18455 0.03496 -0.18195 0.03959 -0.18577 0.0294 C -0.18525 0.02593 -0.1849 0.02246 -0.18386 0.01922 C -0.18351 0.01783 -0.18282 0.01644 -0.18195 0.01528 C -0.17709 0.00973 -0.17709 0.01042 -0.17153 0.00903 C -0.16546 0.01065 -0.15938 0.01181 -0.15348 0.01412 C -0.15139 0.01482 -0.14948 0.01644 -0.14775 0.01783 C -0.14375 0.02107 -0.13698 0.02709 -0.13334 0.03195 C -0.1316 0.03426 -0.13039 0.03704 -0.12865 0.03959 C -0.12726 0.04144 -0.12535 0.0426 -0.12396 0.04445 C -0.1191 0.05139 -0.11771 0.05787 -0.11146 0.06227 C -0.10782 0.06505 -0.1 0.06875 -0.1 0.06898 C -0.09688 0.06736 -0.09341 0.06713 -0.09046 0.06482 C -0.08924 0.06389 -0.08924 0.06158 -0.08855 0.05973 C -0.08785 0.05741 -0.08664 0.05209 -0.08664 0.05232 C -0.08681 0.05139 -0.08785 0.02963 -0.09046 0.02431 L -0.09237 0.02037 C -0.09219 0.01922 -0.09202 0.01783 -0.0915 0.01667 C -0.09011 0.01343 -0.08733 0.01273 -0.0849 0.01158 C -0.07987 0.00903 -0.08004 0.00996 -0.0724 0.00903 C -0.07084 0.01204 -0.06945 0.01505 -0.06771 0.01783 C -0.06684 0.01922 -0.0658 0.02037 -0.06476 0.02176 C -0.06441 0.02292 -0.06441 0.02431 -0.06389 0.02547 C -0.06181 0.02963 -0.06112 0.02917 -0.05816 0.03056 C -0.05591 0.0301 -0.05348 0.03079 -0.05139 0.0294 C -0.04792 0.02685 -0.04184 0.01922 -0.04184 0.01945 C -0.03612 0.00371 -0.04358 0.02292 -0.0382 0.01019 C -0.03733 0.00857 -0.03716 0.00672 -0.03629 0.0051 C -0.03542 0.00394 -0.03421 0.00371 -0.03334 0.00255 C -0.0323 0.00139 -0.0316 -0.00023 -0.03056 -0.00115 C -0.02934 -0.00208 -0.02796 -0.00208 -0.02674 -0.00231 C -0.02327 -0.00208 -0.01962 -0.00185 -0.01615 -0.00115 C -0.01528 -0.00092 -0.01441 -0.00023 -0.01337 -2.96296E-6 C -0.0073 0.00162 -0.00226 -2.96296E-6 4.44444E-6 -2.96296E-6 Z " pathEditMode="relative" rAng="0" ptsTypes="AAAAAAAAAAAAAAAAAAAAAAAAAAAAAAAAAAAAAAAAAA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1.38889E-6 0.00023 C 0.00035 -0.00602 -0.00035 -0.01203 0.00087 -0.01782 C 0.00139 -0.01967 0.00347 -0.01944 0.00469 -0.02037 C 0.00851 -0.02338 0.01042 -0.02592 0.01424 -0.02801 C 0.01719 -0.0294 0.02205 -0.02986 0.02483 -0.03055 C 0.02639 -0.03078 0.03056 -0.03171 0.03229 -0.0331 C 0.03403 -0.03403 0.03559 -0.03541 0.03715 -0.0368 C 0.03854 -0.03819 0.03976 -0.04004 0.04097 -0.0419 C 0.04271 -0.0449 0.04462 -0.05046 0.04566 -0.05324 C 0.04479 -0.05509 0.04393 -0.05694 0.04288 -0.05833 C 0.04063 -0.06157 0.03976 -0.06065 0.03715 -0.06227 C 0.03577 -0.06296 0.03455 -0.06389 0.03333 -0.06481 C 0.02656 -0.06875 0.02483 -0.06898 0.01806 -0.075 C 0.01702 -0.07592 0.01615 -0.07754 0.01528 -0.0787 C 0.01615 -0.08333 0.01649 -0.08842 0.01806 -0.09282 C 0.0184 -0.09375 0.02448 -0.09768 0.02483 -0.09791 C 0.03264 -0.10139 0.03403 -0.10139 0.04097 -0.10278 C 0.0441 -0.10254 0.04757 -0.1037 0.05052 -0.10162 C 0.05729 -0.09676 0.05886 -0.09051 0.06181 -0.08264 C 0.06215 -0.08078 0.06268 -0.07916 0.06285 -0.07754 C 0.06337 -0.06828 0.06215 -0.05856 0.06372 -0.04953 C 0.06424 -0.04722 0.06684 -0.04745 0.06858 -0.04699 C 0.07136 -0.04629 0.07431 -0.04606 0.07708 -0.04583 C 0.08281 -0.04653 0.08872 -0.04653 0.09427 -0.04838 C 0.09653 -0.04884 0.10556 -0.05578 0.10764 -0.05833 C 0.10972 -0.06111 0.11129 -0.06435 0.11337 -0.06736 C 0.11389 -0.06828 0.11458 -0.06898 0.11528 -0.0699 C 0.1158 -0.07153 0.11684 -0.07315 0.11719 -0.075 C 0.11788 -0.08125 0.11632 -0.08796 0.11806 -0.09398 C 0.11858 -0.09606 0.12118 -0.0949 0.12292 -0.09537 C 0.13021 -0.09444 0.1375 -0.09398 0.14479 -0.09282 C 0.16927 -0.08819 0.16354 -0.09259 0.17327 -0.08379 C 0.17361 -0.08171 0.17396 -0.07963 0.17431 -0.07754 C 0.17518 -0.07014 0.17552 -0.06458 0.17622 -0.05717 C 0.17656 -0.04838 0.17604 -0.03935 0.17708 -0.03055 C 0.17726 -0.02893 0.17882 -0.02801 0.18004 -0.02801 C 0.18351 -0.02801 0.18698 -0.02963 0.19045 -0.03055 C 0.19445 -0.03449 0.19757 -0.03727 0.20087 -0.04328 C 0.20191 -0.0449 0.20208 -0.04745 0.20278 -0.04953 C 0.20365 -0.05185 0.20486 -0.0537 0.20573 -0.05578 C 0.20695 -0.05926 0.20695 -0.06389 0.20764 -0.06736 C 0.20781 -0.06852 0.20799 -0.07014 0.20851 -0.07106 C 0.2092 -0.07222 0.21042 -0.07291 0.21146 -0.07361 C 0.21337 -0.07199 0.21615 -0.07129 0.21719 -0.06852 C 0.21893 -0.06389 0.21858 -0.05856 0.2191 -0.05324 C 0.21979 -0.0449 0.22014 -0.03634 0.22101 -0.02801 C 0.22153 -0.02106 0.22222 -0.01435 0.22292 -0.00764 C 0.22257 -0.00347 0.22309 0.00116 0.22188 0.0051 C 0.22101 0.00764 0.2191 0.00926 0.21719 0.01019 C 0.21094 0.01273 0.20452 0.01459 0.19809 0.01528 C 0.18386 0.01667 0.16945 0.01621 0.15521 0.01644 C 0.16354 0.04051 0.15799 0.0331 0.17518 0.04699 C 0.17708 0.04838 0.17917 0.04931 0.1809 0.05093 C 0.18299 0.05232 0.18663 0.05579 0.18663 0.05602 C 0.18733 0.05949 0.18958 0.07107 0.18958 0.07246 C 0.18958 0.07477 0.18889 0.07732 0.18768 0.07871 C 0.18577 0.08056 0.18316 0.08079 0.1809 0.08125 C 0.17743 0.08218 0.17396 0.08218 0.17049 0.08264 C 0.15486 0.07871 0.15226 0.07871 0.13611 0.07107 C 0.13247 0.06945 0.12917 0.06713 0.1257 0.06482 C 0.12396 0.06366 0.12222 0.06273 0.12101 0.06088 C 0.11719 0.05579 0.11337 0.0507 0.11042 0.04445 C 0.10556 0.03403 0.10278 0.02199 0.09809 0.01135 C 0.09705 0.00926 0.0967 0.00648 0.09514 0.0051 C 0.09393 0.00371 0.09202 0.00417 0.09045 0.00371 C 0.08958 0.00625 0.08872 0.00903 0.08768 0.01135 C 0.08524 0.01713 0.08177 0.02199 0.08004 0.02801 C 0.07882 0.03195 0.07934 0.03635 0.07899 0.04074 C 0.07934 0.0419 0.07934 0.04329 0.08004 0.04445 C 0.08143 0.04722 0.08299 0.04977 0.08472 0.05209 C 0.08663 0.05463 0.09271 0.05926 0.09427 0.06088 C 0.09566 0.0625 0.0967 0.06459 0.09809 0.06597 C 0.09931 0.06736 0.1007 0.06852 0.10191 0.06991 C 0.1 0.07755 0.10174 0.07431 0.09132 0.07755 C 0.06962 0.08449 0.08316 0.07871 0.07431 0.08264 C 0.07274 0.08218 0.07101 0.08218 0.06945 0.08125 C 0.06771 0.0801 0.06632 0.07778 0.06476 0.07616 C 0.06163 0.07315 0.05833 0.07037 0.05521 0.06736 C 0.03507 0.04699 0.04809 0.05741 0.03229 0.04584 C 0.03021 0.05116 0.02743 0.05648 0.0257 0.06227 C 0.02361 0.06922 0.02153 0.08033 0.01997 0.08889 C 0.01962 0.09236 0.01945 0.09584 0.0191 0.09908 C 0.01875 0.10116 0.01893 0.10347 0.01806 0.10556 C 0.01754 0.10672 0.01615 0.10718 0.01528 0.1081 C 0.00434 0.10648 0.00729 0.10926 -1.38889E-6 0.10047 C -0.00226 0.09746 -0.00677 0.09144 -0.00677 0.09167 C -0.00694 0.08982 -0.00868 0.07616 -0.00851 0.075 C -0.00816 0.06852 -0.00503 0.06389 -0.00191 0.05972 C -0.00104 0.05857 -1.38889E-6 0.0581 0.00087 0.05718 C 0.00261 0.05556 0.00399 0.05371 0.00573 0.05209 C 0.00695 0.05093 0.00833 0.0507 0.00955 0.04954 C 0.01285 0.0463 0.0158 0.04283 0.0191 0.03935 C 0.02257 0.03565 0.02344 0.03588 0.0257 0.03056 C 0.02656 0.02847 0.02691 0.02616 0.02761 0.02408 C 0.02639 0.02361 0.025 0.02315 0.02379 0.02292 C 0.02031 0.02222 0.01684 0.02246 0.01337 0.02153 C 0.01129 0.02107 0.00955 0.01991 0.00764 0.01898 C 0.0066 0.0169 0.00538 0.01505 0.00469 0.01273 C 0.00399 0.00996 0.00417 0.00672 0.00382 0.00371 C 0.00365 0.00255 0.00347 0.00093 0.00278 -2.59259E-6 C 0.00243 -0.00069 0.00052 -2.59259E-6 -1.38889E-6 -2.59259E-6 Z " pathEditMode="relative" rAng="0" ptsTypes="AAAAAAAAAAAAAAAAAA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25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3.88889E-6 0.00023 C -0.00348 0.00162 -0.00712 0.00301 -0.01059 0.0051 C -0.01389 0.00718 -0.01684 0.01042 -0.02014 0.01273 C -0.03611 0.02408 -0.03143 0.02222 -0.04098 0.02547 C -0.04254 0.025 -0.04445 0.02523 -0.04584 0.02408 C -0.04879 0.02153 -0.04879 0.01783 -0.04966 0.01389 C -0.04983 0.01273 -0.05018 0.01135 -0.05052 0.01019 C -0.05018 0.00857 -0.05018 0.00672 -0.04966 0.0051 C -0.04914 0.00394 -0.04844 0.00324 -0.04775 0.00255 C -0.04514 -2.59259E-6 -0.04323 -0.00393 -0.04011 -0.00509 C -0.0349 -0.00671 -0.0375 -0.00555 -0.03247 -0.00879 C -0.03282 -0.01273 -0.0316 -0.01736 -0.03334 -0.02037 C -0.03507 -0.02291 -0.03837 -0.02245 -0.04098 -0.02291 C -0.05243 -0.02477 -0.04618 -0.02384 -0.06007 -0.02546 C -0.06216 -0.02592 -0.06615 -0.02615 -0.06771 -0.02916 C -0.06841 -0.03055 -0.06841 -0.03264 -0.06858 -0.03426 C -0.06841 -0.03634 -0.06841 -0.03865 -0.06771 -0.04051 C -0.06667 -0.04352 -0.06181 -0.04699 -0.06007 -0.04815 C -0.05799 -0.04977 -0.05573 -0.05115 -0.05348 -0.05208 C -0.05122 -0.05278 -0.04896 -0.05278 -0.04671 -0.05324 C -0.0448 -0.0537 -0.04289 -0.05416 -0.04098 -0.05463 C -0.04011 -0.05509 -0.03889 -0.05486 -0.0382 -0.05578 C -0.03716 -0.05717 -0.03646 -0.05903 -0.03629 -0.06088 C -0.03611 -0.06227 -0.03889 -0.06944 -0.03907 -0.0699 C -0.04063 -0.07338 -0.04341 -0.07801 -0.04584 -0.07986 C -0.04757 -0.08148 -0.04983 -0.08102 -0.05157 -0.0824 C -0.05973 -0.08981 -0.04931 -0.08102 -0.0573 -0.08634 C -0.05955 -0.08796 -0.06025 -0.08912 -0.06198 -0.09143 C -0.06164 -0.09352 -0.06198 -0.09583 -0.06111 -0.09768 C -0.06042 -0.09884 -0.05921 -0.09861 -0.05816 -0.09907 C -0.05052 -0.10208 -0.05157 -0.10162 -0.04289 -0.10416 C -0.03438 -0.1037 -0.02552 -0.10532 -0.01719 -0.10278 C -0.01407 -0.10185 -0.01285 -0.09699 -0.01059 -0.09398 L -0.00764 -0.09004 L 0.00191 -0.09259 C 0.00312 -0.09305 0.00451 -0.09305 0.00573 -0.09398 C 0.00764 -0.09537 0.00937 -0.09745 0.01145 -0.09907 C 0.01354 -0.10069 0.01597 -0.10208 0.01805 -0.10416 C 0.02395 -0.10926 0.02413 -0.11134 0.02951 -0.11435 C 0.03142 -0.11528 0.03524 -0.11666 0.03524 -0.11643 C 0.0375 -0.11597 0.03993 -0.11574 0.04184 -0.11435 C 0.04375 -0.11273 0.04496 -0.10995 0.0467 -0.10787 C 0.06996 -0.07916 0.04514 -0.10879 0.05798 -0.09653 C 0.0592 -0.09537 0.05989 -0.09375 0.06093 -0.09259 C 0.06545 -0.08796 0.06649 -0.0875 0.07135 -0.08495 C 0.07239 -0.08449 0.07326 -0.08379 0.0743 -0.08379 C 0.0835 -0.0831 0.0927 -0.08287 0.10191 -0.0824 C 0.10225 -0.07453 0.10277 -0.06643 0.10277 -0.05833 C 0.10277 -0.05278 0.10191 -0.04236 0.1 -0.0368 C 0.09861 -0.03264 0.096 -0.03032 0.0934 -0.02801 C 0.09184 -0.02662 0.09027 -0.025 0.08854 -0.02407 C 0.08645 -0.02315 0.08402 -0.02338 0.08194 -0.02291 C 0.05954 -0.0169 0.09618 -0.02129 0.04479 -0.01898 C 0.03941 -0.01782 0.03194 -0.02083 0.02847 -0.01528 C 0.02309 -0.00625 0.03524 0.00486 0.03906 0.00764 C 0.04079 0.0088 0.0427 0.00949 0.04479 0.01019 C 0.04757 0.01111 0.05034 0.01227 0.05329 0.01273 C 0.05677 0.01343 0.07673 0.01505 0.07899 0.01528 L 0.10277 0.01273 C 0.10486 0.0125 0.10677 0.01227 0.1085 0.01135 C 0.10989 0.01088 0.11111 0.00972 0.11232 0.0088 C 0.11423 0.00787 0.11718 0.00695 0.11909 0.00625 C 0.11996 0.00232 0.11961 -0.00046 0.12378 0.0051 C 0.12586 0.00787 0.13316 0.02014 0.13524 0.02547 C 0.13611 0.02732 0.13663 0.02963 0.13715 0.03172 C 0.13819 0.03542 0.13836 0.03658 0.13906 0.04074 C 0.13836 0.04352 0.13836 0.04699 0.13715 0.04954 C 0.13628 0.05116 0.13472 0.05139 0.13333 0.05209 C 0.1309 0.05324 0.12829 0.05371 0.12569 0.05463 C 0.11024 0.04954 0.10833 0.05047 0.09618 0.0419 C 0.09357 0.04005 0.09114 0.0375 0.08854 0.03565 C 0.08576 0.03357 0.08281 0.03241 0.08003 0.03056 C 0.07708 0.02847 0.0743 0.02593 0.07135 0.02408 C 0.06857 0.02222 0.06059 0.01875 0.05711 0.01783 C 0.05468 0.01713 0.05208 0.0169 0.04948 0.01644 C 0.04722 0.0169 0.04496 0.0169 0.04288 0.01783 C 0.04079 0.01852 0.03906 0.02014 0.03715 0.02153 C 0.03194 0.02523 0.02916 0.02685 0.02569 0.0331 C 0.02395 0.03611 0.02135 0.04306 0.01996 0.04699 C 0.01961 0.04908 0.01875 0.05116 0.01892 0.05324 C 0.01996 0.06019 0.02135 0.06065 0.02465 0.06343 C 0.025 0.06482 0.02586 0.06597 0.02569 0.06736 C 0.025 0.07454 0.02378 0.07338 0.01996 0.07616 C 0.00746 0.08542 0.02413 0.07454 0.0085 0.08264 C 0.00659 0.08357 0.00486 0.08565 0.00277 0.08635 C 3.88889E-6 0.08727 -0.00296 0.08727 -0.00573 0.08773 C -0.01372 0.08727 -0.02171 0.08773 -0.02952 0.08635 C -0.03299 0.08565 -0.03611 0.08334 -0.03907 0.08125 C -0.04375 0.07847 -0.05035 0.07315 -0.05434 0.06852 C -0.05643 0.06621 -0.05816 0.06343 -0.06007 0.06088 C -0.06077 0.0588 -0.06181 0.05695 -0.06198 0.05463 C -0.06216 0.05116 -0.06181 0.04769 -0.06111 0.04445 C -0.05938 0.03704 -0.05539 0.03542 -0.05052 0.03172 C -0.04879 0.03033 -0.04671 0.02917 -0.0448 0.02801 C -0.04202 0.02616 -0.03924 0.02408 -0.03629 0.02292 C -0.03004 0.0206 -0.01719 0.01783 -0.01719 0.01806 C -0.00573 0.01829 0.00573 0.01783 0.01701 0.01898 C 0.021 0.01945 0.02465 0.02176 0.02847 0.02292 C 0.03194 0.02385 0.03559 0.02454 0.03906 0.02547 C 0.05 0.025 0.08559 0.02269 0.10191 0.02547 C 0.10416 0.0257 0.10816 0.03334 0.1085 0.03426 C 0.11111 0.04005 0.11354 0.04584 0.11527 0.05209 C 0.11614 0.05556 0.11718 0.0588 0.11805 0.06227 C 0.1184 0.06343 0.11823 0.06528 0.11909 0.06597 C 0.12048 0.06713 0.12222 0.0669 0.12378 0.06736 C 0.12691 0.06644 0.13038 0.06644 0.13333 0.06482 C 0.13524 0.06366 0.13889 0.05672 0.13993 0.05463 C 0.13923 0.04977 0.13819 0.03959 0.13628 0.03426 C 0.13316 0.02616 0.13055 0.02477 0.12569 0.01783 C 0.11111 -0.00301 0.12847 0.01875 0.10659 -0.00625 C 0.09652 -0.01805 0.09895 -0.01805 0.08472 -0.02407 C 0.07534 -0.02824 0.06944 -0.02824 0.05989 -0.02916 C 0.05243 -0.0287 0.04479 -0.02847 0.03715 -0.02801 C 0.03489 -0.02778 0.03264 -0.02708 0.03038 -0.02662 C 0.01579 -0.02453 0.02465 -0.02639 0.01336 -0.02407 C 0.00711 -0.02291 0.0092 -0.02361 0.00468 -0.02153 C 0.00382 -0.02037 0.00243 -0.01921 0.00191 -0.01782 C -0.00052 -0.01227 0.00034 -0.00301 3.88889E-6 -2.59259E-6 Z " pathEditMode="relative" rAng="0" ptsTypes="AAAAAAAAAAAAAAAAAAAAAAAAAAAAAAAAAAAAAAAAAAAAAAAAAAAAAAAAAAAAAAAAAA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0.00023 C -0.00226 0.00185 -0.01094 0.00903 -0.01337 0.01389 C -0.01493 0.01713 -0.01545 0.02153 -0.01614 0.02523 C -0.01649 0.02662 -0.01684 0.02778 -0.01719 0.02917 C -0.0158 0.04051 -0.01701 0.03449 -0.01233 0.04699 C -0.01007 0.05301 -0.01146 0.0507 -0.00851 0.05463 C -0.00833 0.05625 -0.00799 0.05787 -0.00764 0.05972 C -0.00729 0.06088 -0.00694 0.06204 -0.00677 0.06343 C -0.00625 0.06597 -0.00608 0.06852 -0.00573 0.07107 C -0.00555 0.07269 -0.00503 0.07454 -0.00486 0.07616 C -0.01354 0.09375 -0.00434 0.0757 -0.01146 0.08889 C -0.01215 0.09005 -0.01233 0.0919 -0.01337 0.0926 C -0.0151 0.09398 -0.01719 0.09445 -0.0191 0.09514 C -0.02205 0.0963 -0.02448 0.09699 -0.0276 0.09769 C -0.03021 0.09815 -0.03281 0.09861 -0.03524 0.09908 C -0.03733 0.09838 -0.04358 0.0963 -0.04479 0.09514 C -0.04774 0.09236 -0.05035 0.08912 -0.05243 0.08496 C -0.05312 0.0838 -0.05347 0.08218 -0.05434 0.08125 C -0.05521 0.0801 -0.05625 0.0794 -0.05712 0.07871 C -0.05868 0.07732 -0.06042 0.07616 -0.06198 0.07477 C -0.06285 0.07523 -0.06406 0.07523 -0.06476 0.07616 C -0.06736 0.07917 -0.07049 0.08681 -0.07239 0.09005 C -0.07413 0.09329 -0.07604 0.0963 -0.07812 0.09908 C -0.07951 0.10093 -0.08142 0.10232 -0.08299 0.10417 C -0.08403 0.10533 -0.0868 0.10996 -0.08871 0.11042 C -0.09271 0.11135 -0.09687 0.11135 -0.10104 0.11181 C -0.10538 0.11135 -0.10989 0.11135 -0.11441 0.11042 C -0.11667 0.10996 -0.11875 0.1088 -0.12101 0.10787 C -0.12292 0.10718 -0.12483 0.10648 -0.12674 0.10533 C -0.13281 0.10185 -0.13299 0.10139 -0.13715 0.09769 C -0.13802 0.09584 -0.14045 0.09005 -0.1401 0.0875 C -0.13958 0.08449 -0.13871 0.08125 -0.13715 0.07871 C -0.13385 0.07315 -0.12743 0.07222 -0.12292 0.06968 C -0.11962 0.06806 -0.11667 0.06505 -0.11337 0.06343 C -0.11059 0.06204 -0.10764 0.06204 -0.10486 0.06088 C -0.09844 0.05857 -0.09184 0.05672 -0.08576 0.05324 C -0.07778 0.04861 -0.08125 0.05093 -0.07535 0.04699 C -0.075 0.04514 -0.07413 0.04352 -0.0743 0.0419 C -0.07483 0.03588 -0.07708 0.0338 -0.08108 0.03172 C -0.08802 0.02801 -0.09549 0.02847 -0.10295 0.02778 C -0.12465 0.01922 -0.11597 0.02431 -0.12969 0.01528 C -0.13316 0.01042 -0.13368 0.01088 -0.13524 0.0051 C -0.13646 0.00116 -0.13819 -0.00648 -0.13819 -0.00625 C -0.13785 -0.00856 -0.13802 -0.01088 -0.13715 -0.01273 C -0.13559 -0.0162 -0.12569 -0.02129 -0.12483 -0.02176 C -0.11354 -0.02754 -0.11805 -0.02453 -0.10486 -0.02662 C -0.10069 -0.02731 -0.09653 -0.02847 -0.09236 -0.02916 C -0.0868 -0.02893 -0.0809 -0.02662 -0.07535 -0.02801 C -0.07205 -0.02893 -0.07396 -0.04097 -0.0743 -0.0419 C -0.07656 -0.04722 -0.07917 -0.05254 -0.08299 -0.05602 C -0.08489 -0.05764 -0.08663 -0.05949 -0.08871 -0.06111 C -0.09201 -0.06365 -0.09549 -0.06551 -0.09913 -0.06736 C -0.1 -0.06782 -0.10104 -0.06828 -0.10191 -0.06875 C -0.10417 -0.06944 -0.10642 -0.07014 -0.10868 -0.07129 C -0.12135 -0.07778 -0.10868 -0.07315 -0.11823 -0.07615 C -0.13281 -0.08796 -0.11198 -0.07153 -0.12864 -0.08379 C -0.13871 -0.09143 -0.13819 -0.09097 -0.14583 -0.09791 C -0.14635 -0.09884 -0.14913 -0.1037 -0.14861 -0.10555 C -0.14757 -0.11041 -0.14427 -0.11203 -0.14097 -0.11319 C -0.11805 -0.12129 -0.14167 -0.11111 -0.12587 -0.11805 C -0.12101 -0.11736 -0.11614 -0.1169 -0.11146 -0.11574 C -0.10955 -0.11504 -0.10729 -0.11481 -0.10573 -0.11319 C -0.09132 -0.09791 -0.09687 -0.10046 -0.08767 -0.08634 C -0.08455 -0.08148 -0.07378 -0.06828 -0.07049 -0.0662 C -0.06562 -0.06296 -0.06788 -0.06458 -0.06389 -0.06111 C -0.06128 -0.06134 -0.05868 -0.06111 -0.05625 -0.06227 C -0.05399 -0.06319 -0.05 -0.06944 -0.04861 -0.07129 C -0.0467 -0.07338 -0.04462 -0.07523 -0.04288 -0.07754 C -0.04236 -0.07824 -0.03785 -0.08657 -0.03628 -0.08773 C -0.03472 -0.08865 -0.03299 -0.08842 -0.03142 -0.08889 C -0.02899 -0.08819 -0.02621 -0.08796 -0.02378 -0.08634 C -0.02222 -0.08541 -0.02118 -0.0831 -0.01996 -0.08125 C -0.01875 -0.0794 -0.01719 -0.07731 -0.01614 -0.075 C -0.01215 -0.0662 -0.01111 -0.06134 -0.00851 -0.05208 C -0.00833 -0.04953 -0.00764 -0.04699 -0.00764 -0.04444 C -0.00764 -0.02893 -0.00816 -0.02708 -0.00955 -0.01528 C -0.0092 -0.00625 -0.01094 0.00996 -0.00295 0.01644 C -0.00121 0.01783 0.00017 0.01922 0.00191 0.02014 C 0.0059 0.02269 0.01424 0.02662 0.01424 0.02685 C 0.02188 0.02616 0.02951 0.02662 0.03715 0.02523 C 0.03924 0.025 0.0408 0.02246 0.04288 0.02153 C 0.04601 0.01991 0.05 0.01898 0.0533 0.01783 C 0.06302 0.01412 0.05695 0.01574 0.06667 0.01389 C 0.07205 0.01644 0.06997 0.01412 0.07153 0.02662 C 0.07205 0.03079 0.07309 0.04861 0.07326 0.05209 C 0.07309 0.05972 0.07292 0.06736 0.0724 0.07477 C 0.07222 0.07662 0.07205 0.07847 0.07153 0.07986 C 0.06962 0.08403 0.06788 0.08426 0.06476 0.08496 C 0.06285 0.08542 0.06094 0.08588 0.05903 0.08635 C 0.04948 0.08866 0.05955 0.08658 0.0467 0.08889 C 0.01962 0.08125 0.03715 0.0882 0.0191 0.07732 C 0.01302 0.07385 0.00903 0.07269 0.00382 0.06852 C 0.00122 0.06644 -0.00191 0.0625 -0.00382 0.05972 C -0.00451 0.05857 -0.00503 0.05718 -0.00573 0.05579 C -0.00417 0.0507 -0.00399 0.04838 -0.00104 0.04445 C 0.00052 0.04236 0.00226 0.04121 0.00382 0.03935 C 0.00642 0.03611 0.01146 0.02917 0.01146 0.0294 C 0.0125 0.02454 0.01372 0.02199 0.01146 0.01644 C 0.01094 0.01505 0.00608 0.0132 0.00469 0.01273 C 0.00261 0.00857 0.00295 0.00972 0.00191 0.0051 C 0.00156 0.00324 0.00156 0.00139 0.00087 -2.59259E-6 C 0.00087 -0.00046 0.00017 -2.59259E-6 -8.33333E-7 -2.59259E-6 Z " pathEditMode="relative" rAng="0" ptsTypes="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32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4.44444E-6 0.00023 C -0.00348 0.00185 -0.00695 0.00347 -0.01042 0.0051 C -0.01164 0.00579 -0.01303 0.00602 -0.01424 0.00648 C -0.02136 0.00834 -0.02379 0.0081 -0.0323 0.00903 C -0.03212 0.01158 -0.03143 0.01412 -0.03143 0.01667 C -0.03143 0.01783 -0.0316 0.01968 -0.0323 0.02037 C -0.03698 0.025 -0.04219 0.02477 -0.04757 0.02547 C -0.05487 0.02454 -0.06216 0.02431 -0.06945 0.02292 C -0.07257 0.02222 -0.07535 0.01991 -0.07709 0.01667 C -0.07796 0.01505 -0.07848 0.0132 -0.079 0.01158 C -0.07987 0.00857 -0.08004 0.00556 -0.08091 0.00255 C -0.0816 0.00023 -0.08282 -0.00162 -0.08368 -0.0037 C -0.08403 -0.00532 -0.08421 -0.00717 -0.08473 -0.00879 C -0.09028 -0.02639 -0.08733 -0.0125 -0.08941 -0.02407 C -0.08247 -0.03148 -0.08455 -0.02986 -0.07431 -0.0368 C -0.07084 -0.03912 -0.06737 -0.04166 -0.06372 -0.04305 C -0.05921 -0.0449 -0.05417 -0.0456 -0.04948 -0.04699 C -0.0448 -0.04953 -0.04011 -0.05231 -0.03525 -0.05463 C -0.03021 -0.05671 -0.025 -0.0574 -0.01997 -0.05972 C -0.00678 -0.06551 -0.00782 -0.06481 -0.00087 -0.07106 C 0.00034 -0.07361 0.00225 -0.07569 0.00295 -0.0787 C 0.00399 -0.08495 0.00347 -0.08217 0.00486 -0.0875 C 0.00416 -0.08889 0.00364 -0.09028 0.00295 -0.09143 C 0.00208 -0.09236 0.00104 -0.09305 4.44444E-6 -0.09398 C -0.00487 -0.09768 -0.00348 -0.09583 -0.00955 -0.09907 C -0.01997 -0.1044 -0.0125 -0.10162 -0.01997 -0.10393 C -0.02344 -0.1037 -0.02691 -0.10347 -0.03039 -0.10278 C -0.03143 -0.10254 -0.03247 -0.10231 -0.03334 -0.10162 C -0.03473 -0.10023 -0.03594 -0.09815 -0.03716 -0.09653 C -0.04098 -0.09051 -0.04445 -0.08426 -0.04862 -0.0787 C -0.04983 -0.07685 -0.05105 -0.07523 -0.05226 -0.07361 C -0.05417 -0.07129 -0.05695 -0.06921 -0.05903 -0.06713 C -0.0625 -0.06805 -0.06615 -0.06805 -0.06945 -0.06967 C -0.07049 -0.07037 -0.07066 -0.07245 -0.07136 -0.07361 C -0.07188 -0.07453 -0.07257 -0.07546 -0.07327 -0.07615 C -0.07639 -0.07847 -0.07969 -0.08032 -0.08282 -0.0824 C -0.08542 -0.08426 -0.08768 -0.08703 -0.09046 -0.0875 L -0.09705 -0.08889 C -0.10087 -0.08842 -0.10487 -0.08889 -0.10851 -0.0875 C -0.11007 -0.08703 -0.11094 -0.08472 -0.11233 -0.08379 C -0.11407 -0.08217 -0.11632 -0.08171 -0.11806 -0.07986 C -0.12188 -0.07569 -0.12726 -0.06852 -0.13039 -0.06203 C -0.13143 -0.06018 -0.1323 -0.05787 -0.13334 -0.05578 C -0.13421 -0.05324 -0.13507 -0.05069 -0.13612 -0.04815 C -0.13733 -0.03842 -0.13785 -0.03958 -0.13507 -0.02778 C -0.1349 -0.02639 -0.13403 -0.02523 -0.13334 -0.02407 C -0.13108 -0.02083 -0.12848 -0.01852 -0.12657 -0.01528 C -0.12327 -0.00903 -0.12483 -0.01157 -0.12188 -0.00764 C -0.12118 -0.00578 -0.12014 -0.0044 -0.11997 -0.00254 C -0.11962 0.00139 -0.1224 0.0088 -0.12379 0.01158 C -0.129 0.02153 -0.13021 0.02153 -0.13889 0.02685 C -0.1415 0.02824 -0.14393 0.02986 -0.14653 0.03056 C -0.15 0.03148 -0.15348 0.03148 -0.15712 0.03172 C -0.16268 0.02963 -0.16875 0.02847 -0.17414 0.02547 C -0.17639 0.02431 -0.17813 0.0213 -0.17987 0.01922 C -0.18316 0.01528 -0.18559 0.01181 -0.1875 0.00648 C -0.18872 0.00324 -0.18941 -0.00046 -0.19028 -0.0037 C -0.19011 -0.01134 -0.18993 -0.01898 -0.18941 -0.02662 C -0.18924 -0.02893 -0.18698 -0.03796 -0.18664 -0.03935 C -0.18507 -0.04444 -0.18334 -0.04953 -0.18178 -0.05463 C -0.18108 -0.05671 -0.17987 -0.06088 -0.17987 -0.06065 C -0.17848 -0.07014 -0.17848 -0.06736 -0.17987 -0.07986 C -0.18004 -0.08125 -0.18039 -0.08264 -0.18091 -0.08379 C -0.1816 -0.08565 -0.1823 -0.08773 -0.18368 -0.08889 C -0.18594 -0.09051 -0.19132 -0.09143 -0.19132 -0.0912 C -0.1941 -0.09051 -0.19757 -0.0912 -0.19983 -0.08889 C -0.20348 -0.08495 -0.20539 -0.07893 -0.20747 -0.07361 C -0.20973 -0.06759 -0.21233 -0.06065 -0.21424 -0.05463 C -0.21493 -0.05162 -0.21546 -0.04861 -0.21615 -0.0456 C -0.21667 -0.04305 -0.21737 -0.04051 -0.21789 -0.03796 C -0.21737 -0.03078 -0.21719 -0.02361 -0.21615 -0.01643 C -0.21493 -0.00972 -0.21112 -0.00879 -0.20747 -0.00509 C -0.20122 0.00139 -0.20261 0.00185 -0.19514 0.00648 C -0.19115 0.0088 -0.18646 0.00949 -0.18282 0.01273 C -0.179 0.01597 -0.18091 0.01482 -0.17709 0.01667 C -0.17518 0.01922 -0.17362 0.01968 -0.17605 0.02431 C -0.17796 0.02755 -0.18282 0.0331 -0.18282 0.03334 C -0.18316 0.03496 -0.18473 0.04283 -0.18473 0.04445 C -0.18473 0.05301 -0.18403 0.06297 -0.18178 0.0713 C -0.18073 0.075 -0.17934 0.07894 -0.17796 0.08264 C -0.17796 0.08287 -0.17362 0.09306 -0.17223 0.09537 C -0.16928 0.1 -0.1658 0.10347 -0.16181 0.10672 C -0.15903 0.10903 -0.15139 0.11343 -0.14844 0.11435 C -0.14532 0.11528 -0.14219 0.11528 -0.13889 0.11574 C -0.13872 0.11551 -0.11875 0.11435 -0.11511 0.1132 C -0.11268 0.11227 -0.10521 0.10718 -0.10278 0.10556 C -0.09931 0.1 -0.09618 0.09398 -0.09237 0.08889 C -0.09132 0.08773 -0.09063 0.08611 -0.08941 0.08519 C -0.08803 0.08403 -0.08629 0.08357 -0.08473 0.08264 C -0.08212 0.08426 -0.07969 0.08635 -0.07709 0.08773 C -0.0724 0.09028 -0.06546 0.09236 -0.06094 0.09537 C -0.05886 0.09676 -0.05712 0.09885 -0.05521 0.10047 C -0.04497 0.1081 -0.04723 0.10695 -0.03993 0.10926 C -0.03612 0.1088 -0.02865 0.10926 -0.02466 0.10556 C -0.02379 0.10463 -0.02362 0.10278 -0.02292 0.10162 C -0.02205 0.10047 -0.02101 0.1 -0.01997 0.09908 C -0.01962 0.09746 -0.01945 0.0956 -0.0191 0.09398 C -0.01875 0.09283 -0.01771 0.09144 -0.01806 0.09028 C -0.01858 0.08912 -0.01997 0.08935 -0.02101 0.08889 C -0.02136 0.08843 -0.02657 0.08334 -0.02761 0.08264 C -0.02882 0.08195 -0.03021 0.08172 -0.03143 0.08125 C -0.03178 0.0801 -0.0323 0.07894 -0.0323 0.07755 C -0.0323 0.07269 -0.0316 0.06991 -0.02848 0.06736 C -0.02622 0.06528 -0.02101 0.06227 -0.02101 0.0625 C -0.02032 0.06111 -0.0198 0.05972 -0.0191 0.05857 C -0.01632 0.05417 -0.01598 0.05556 -0.01424 0.05093 C -0.01355 0.04885 -0.01303 0.04676 -0.01233 0.04445 C -0.01129 0.04074 -0.01025 0.03542 -0.00955 0.03172 C -0.00921 0.03056 -0.00886 0.0294 -0.00851 0.02801 C -0.00782 0.02454 -0.0073 0.0213 -0.0066 0.01783 C -0.00643 0.01621 -0.00434 0.0051 -0.00382 0.0051 L 4.44444E-6 -2.59259E-6 Z " pathEditMode="relative" rAng="0" ptsTypes="AAAAAAAAAAAAAAAAAAAAAAAAAAAAAAAAAAAAAAAAAAAAAAAAAAAAAAAAA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1.38889E-6 0.00023 C 0.01337 -0.00879 0.00208 -0.00185 0.01337 -0.00764 C 0.01649 -0.00903 0.01962 -0.01134 0.02292 -0.01273 C 0.02465 -0.01342 0.02674 -0.01342 0.02865 -0.01389 C 0.03889 -0.01643 0.02726 -0.01389 0.04011 -0.01643 C 0.04393 -0.01551 0.04774 -0.01551 0.05139 -0.01389 C 0.05295 -0.01319 0.05382 -0.01111 0.05521 -0.01018 C 0.05608 -0.00949 0.05712 -0.00926 0.05816 -0.00879 C 0.06528 -0.00532 0.06024 -0.00717 0.06667 -0.00509 C 0.0684 -0.00532 0.07327 -0.00602 0.07535 -0.00764 C 0.07795 -0.00949 0.08281 -0.01389 0.08281 -0.01366 C 0.08386 -0.01551 0.08559 -0.0169 0.08577 -0.01898 C 0.08594 -0.02083 0.08472 -0.02268 0.08386 -0.02407 C 0.0809 -0.0287 0.08004 -0.02754 0.07622 -0.02916 C 0.07327 -0.03032 0.07066 -0.03241 0.06771 -0.03287 C 0.05816 -0.03472 0.0632 -0.03379 0.05243 -0.03541 C 0.04827 -0.03495 0.0441 -0.03495 0.04011 -0.03426 C 0.03733 -0.03379 0.03368 -0.03171 0.03143 -0.03032 C 0.03021 -0.02963 0.02882 -0.02893 0.02761 -0.02778 C 0.01893 -0.02014 0.03577 -0.03194 0.02188 -0.02268 C 0.01615 -0.02315 0.01042 -0.02291 0.00486 -0.02407 C 0.00208 -0.02453 -0.00017 -0.02662 -0.00278 -0.02778 C -0.00503 -0.02893 -0.00729 -0.02963 -0.00955 -0.03032 C -0.01198 -0.03379 -0.01545 -0.03634 -0.01719 -0.04051 L -0.02083 -0.05069 C -0.02031 -0.05741 -0.02048 -0.06458 -0.0191 -0.07106 C -0.01857 -0.07338 -0.01632 -0.0743 -0.01528 -0.07616 C -0.01423 -0.07778 -0.01354 -0.07963 -0.01232 -0.08125 C -0.01198 -0.08171 -0.00677 -0.0868 -0.00573 -0.0875 C -0.00417 -0.08842 -0.00243 -0.08912 -0.00087 -0.09004 C 0.0007 -0.0912 0.00208 -0.09282 0.00382 -0.09375 C 0.00695 -0.09583 0.01337 -0.09884 0.01337 -0.09861 C 0.01979 -0.10741 0.01823 -0.10324 0.01997 -0.11041 C 0.01945 -0.11296 0.01927 -0.11574 0.01806 -0.11805 C 0.01632 -0.12153 0.01233 -0.12361 0.00955 -0.12569 C 0.00712 -0.12986 0.00573 -0.13217 0.00382 -0.13703 C 0.00347 -0.13819 0.00313 -0.13958 0.00295 -0.14074 C 0.00347 -0.14722 0.00365 -0.1537 0.00486 -0.15995 C 0.00521 -0.16227 0.00677 -0.16412 0.00764 -0.1662 C 0.00816 -0.16736 0.00833 -0.16875 0.00868 -0.17014 C 0.00747 -0.18773 0.00972 -0.17963 0.00486 -0.18912 C 0.00347 -0.19166 0.00104 -0.19676 0.00104 -0.19653 C 0.00226 -0.2 0.00295 -0.20393 0.00486 -0.20694 C 0.0059 -0.20879 0.00799 -0.20949 0.00955 -0.21065 C 0.01372 -0.21366 0.01285 -0.21296 0.01719 -0.21435 C 0.01945 -0.21366 0.02188 -0.21342 0.02379 -0.21203 C 0.02535 -0.21088 0.02639 -0.20856 0.02761 -0.20694 C 0.02865 -0.20532 0.02952 -0.20347 0.03056 -0.20185 C 0.03212 -0.1993 0.03368 -0.19676 0.03524 -0.19421 C 0.03594 -0.19166 0.03646 -0.18912 0.03715 -0.18657 C 0.03768 -0.18472 0.03872 -0.18333 0.03906 -0.18148 C 0.03993 -0.17824 0.04097 -0.17129 0.04097 -0.17106 C 0.04063 -0.16574 0.04063 -0.16018 0.04011 -0.15486 C 0.03958 -0.15139 0.03872 -0.14815 0.0382 -0.14467 C 0.03768 -0.14213 0.0375 -0.13958 0.03715 -0.13703 C 0.03681 -0.13495 0.03646 -0.13287 0.03629 -0.13078 C 0.03681 -0.12523 0.03611 -0.11898 0.04011 -0.11551 C 0.04167 -0.11389 0.04393 -0.11366 0.04583 -0.11296 C 0.04618 -0.11296 0.06649 -0.11481 0.0724 -0.11921 C 0.07413 -0.1206 0.07552 -0.12268 0.07726 -0.1243 C 0.07813 -0.12639 0.07899 -0.1287 0.08004 -0.13078 C 0.0809 -0.13217 0.08212 -0.13287 0.08281 -0.13449 C 0.08386 -0.13634 0.08403 -0.13866 0.08472 -0.14074 C 0.08698 -0.14745 0.08681 -0.14467 0.08854 -0.15231 C 0.08906 -0.15393 0.08924 -0.15555 0.08958 -0.15741 C 0.08906 -0.16551 0.08768 -0.1794 0.08958 -0.18773 C 0.08993 -0.18935 0.09149 -0.18958 0.09236 -0.19028 C 0.09393 -0.19166 0.09549 -0.19328 0.09722 -0.19421 C 0.10347 -0.19745 0.10851 -0.19699 0.11528 -0.19791 C 0.11754 -0.19838 0.11979 -0.19884 0.12188 -0.1993 C 0.12518 -0.19884 0.13299 -0.20046 0.13629 -0.19537 C 0.1375 -0.19352 0.1382 -0.1912 0.13906 -0.18912 C 0.13941 -0.18657 0.13958 -0.18403 0.14011 -0.18148 C 0.14063 -0.17801 0.14202 -0.17477 0.14202 -0.17129 C 0.14167 -0.16157 0.14097 -0.15162 0.13906 -0.14213 C 0.13837 -0.13819 0.13594 -0.13518 0.13438 -0.13194 C 0.13212 -0.12754 0.13004 -0.12338 0.12761 -0.11921 C 0.12587 -0.1162 0.12361 -0.11342 0.12188 -0.11041 C 0.1125 -0.09328 0.11389 -0.09629 0.10955 -0.08495 C 0.1099 -0.08287 0.10938 -0.08009 0.11059 -0.0787 C 0.1132 -0.07546 0.11997 -0.07222 0.11997 -0.07199 C 0.12483 -0.07315 0.12969 -0.07361 0.13438 -0.07477 C 0.13681 -0.07546 0.14809 -0.08032 0.14965 -0.08125 C 0.16077 -0.08727 0.15365 -0.08403 0.16198 -0.09143 C 0.1625 -0.0919 0.17031 -0.09791 0.1724 -0.09884 C 0.17361 -0.09953 0.175 -0.09977 0.17622 -0.10023 C 0.17726 -0.10069 0.17813 -0.10116 0.17917 -0.10139 C 0.18264 -0.10069 0.18611 -0.10046 0.18958 -0.09884 C 0.19132 -0.09815 0.19288 -0.09676 0.19427 -0.09514 C 0.1974 -0.09166 0.20052 -0.08819 0.20295 -0.08379 C 0.21042 -0.06967 0.20625 -0.07801 0.21528 -0.05833 C 0.21597 -0.05486 0.21667 -0.05162 0.21719 -0.04815 C 0.21754 -0.04606 0.21823 -0.04398 0.21823 -0.0419 C 0.21823 -0.04004 0.21806 -0.03796 0.21719 -0.0368 C 0.21597 -0.03495 0.21406 -0.03403 0.2125 -0.03287 C 0.19358 -0.01944 0.21233 -0.0331 0.1934 -0.02153 C 0.17795 -0.01203 0.17952 -0.01111 0.16667 -0.00509 C 0.16545 -0.0044 0.16424 -0.00416 0.16285 -0.0037 C 0.1625 -0.00208 0.16077 0.00047 0.16198 0.00139 C 0.16632 0.0044 0.17726 0.00718 0.18386 0.00903 C 0.1842 0.01019 0.18507 0.01158 0.18472 0.01273 C 0.18333 0.02084 0.18195 0.01875 0.17726 0.02037 C 0.15556 0.02801 0.17899 0.02084 0.15903 0.02685 C 0.14705 0.02547 0.13715 0.02824 0.12761 0.01922 C 0.12691 0.01829 0.12361 0.01181 0.12292 0.01019 C 0.11823 -0.0206 0.12396 0.01389 0.11806 -0.01273 C 0.11754 -0.01504 0.11563 -0.03287 0.1125 -0.03426 L 0.10955 -0.03541 C 0.10278 -0.03148 0.09097 -0.02662 0.08577 -0.01759 C 0.08438 -0.01528 0.08455 -0.0118 0.08386 -0.00879 C 0.0842 -0.00764 0.08594 -0.00069 0.08577 -2.22222E-6 C 0.08507 0.00278 0.07899 0.00371 0.07813 0.00394 C 0.075 0.00347 0.0717 0.00394 0.06858 0.00255 C 0.0632 0.00023 0.05434 -0.00926 0.05052 -0.01389 C 0.04722 -0.01782 0.04445 -0.02291 0.04097 -0.02662 C 0.03958 -0.02801 0.03768 -0.02801 0.03629 -0.02916 C 0.03455 -0.03032 0.03299 -0.03171 0.03143 -0.03287 C 0.02795 -0.03078 0.02413 -0.02963 0.02101 -0.02662 C 0.01858 -0.0243 0.01719 -0.0206 0.01528 -0.01759 C 0.01476 -0.0169 0.01389 -0.0162 0.01337 -0.01504 C 0.01198 -0.01273 0.01163 -0.00879 0.00955 -0.00764 L 0.00573 -0.00509 C 0.00452 -0.00023 0.00104 -0.00069 -1.38889E-6 -2.22222E-6 Z " pathEditMode="relative" rAng="0" ptsTypes="AAAAAAAAAAAAAAAAAAAAAAAAAAAAAAAAAAAAAAAAAAAAAAAAAAAAAAAAAA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3.88889E-6 0.00023 C -0.00573 -0.00393 -0.01111 -0.00879 -0.01702 -0.01157 C -0.03073 -0.01759 -0.02466 -0.01504 -0.03525 -0.01921 C -0.03611 -0.01991 -0.03768 -0.02037 -0.03802 -0.02176 C -0.03941 -0.02754 -0.03525 -0.02731 -0.03334 -0.0294 C -0.03177 -0.03078 -0.03108 -0.03333 -0.02952 -0.03449 C -0.025 -0.0375 -0.01337 -0.04166 -0.00851 -0.04328 L -0.00087 -0.04583 C 0.00104 -0.0456 0.01579 -0.04537 0.021 -0.04328 C 0.02361 -0.04236 0.02604 -0.04074 0.02864 -0.03958 C 0.03142 -0.03819 0.03454 -0.0375 0.03715 -0.03565 C 0.04184 -0.03264 0.046 -0.02893 0.05052 -0.02546 C 0.05208 -0.0243 0.05382 -0.02315 0.0552 -0.02176 C 0.0592 -0.01782 0.05972 -0.0169 0.06475 -0.01412 C 0.06805 -0.0125 0.07482 -0.0118 0.07725 -0.01157 C 0.08437 -0.01319 0.08264 -0.0125 0.09045 -0.01528 C 0.0927 -0.0162 0.09496 -0.0169 0.09722 -0.01782 C 0.09948 -0.01898 0.10173 -0.02037 0.10382 -0.02176 C 0.10711 -0.02361 0.11336 -0.02801 0.11336 -0.02778 C 0.12118 -0.025 0.12326 -0.0243 0.13055 -0.02037 C 0.14392 -0.01296 0.13402 -0.01736 0.14566 -0.01273 C 0.14739 -0.01157 0.14878 -0.00995 0.15052 -0.00903 C 0.15573 -0.00602 0.16475 -0.00856 0.16857 -0.00903 C 0.16979 -0.00995 0.17118 -0.01088 0.17239 -0.01157 C 0.17326 -0.01203 0.17448 -0.0118 0.17534 -0.01273 C 0.17569 -0.01342 0.17708 -0.02176 0.17725 -0.02176 C 0.17621 -0.02685 0.17604 -0.03217 0.1743 -0.03703 C 0.17361 -0.03889 0.17187 -0.03958 0.17048 -0.04074 C 0.1684 -0.04259 0.16597 -0.04398 0.16389 -0.04583 C 0.16284 -0.04653 0.16198 -0.04791 0.16093 -0.04838 C 0.15885 -0.04953 0.15659 -0.05023 0.15434 -0.05092 C 0.15156 -0.05185 0.14861 -0.05278 0.14566 -0.05347 C 0.13802 -0.05509 0.1243 -0.05555 0.11805 -0.05602 L 0.08385 -0.05463 C 0.08073 -0.05463 0.07743 -0.05347 0.0743 -0.05347 C 0.05972 -0.05347 0.04514 -0.0544 0.03055 -0.05463 C 0.02899 -0.05509 0.02708 -0.05463 0.02569 -0.05602 C 0.02309 -0.05879 0.0217 -0.06782 0.021 -0.07129 C 0.02066 -0.07453 0.02135 -0.07847 0.01996 -0.08148 C 0.01892 -0.08426 0.01128 -0.08703 0.00954 -0.08773 C 0.00191 -0.08727 -0.00573 -0.08796 -0.01337 -0.08657 C -0.01667 -0.08588 -0.0198 -0.08333 -0.02275 -0.08148 C -0.02518 -0.07986 -0.02743 -0.07847 -0.02952 -0.07639 C -0.0323 -0.07338 -0.03681 -0.06597 -0.03907 -0.06227 C -0.04132 -0.05278 -0.03976 -0.05694 -0.04375 -0.04977 C -0.0441 -0.04745 -0.04427 -0.04537 -0.0448 -0.04328 C -0.04514 -0.04143 -0.04601 -0.04004 -0.04653 -0.03819 C -0.04705 -0.03703 -0.04723 -0.03565 -0.04757 -0.03449 C -0.04809 -0.03264 -0.04896 -0.03102 -0.04948 -0.0294 C -0.04983 -0.02801 -0.04966 -0.02639 -0.05035 -0.02546 C -0.05122 -0.02453 -0.05226 -0.02477 -0.0533 -0.0243 C -0.05643 -0.02592 -0.06007 -0.02662 -0.06285 -0.0294 C -0.07223 -0.03866 -0.07344 -0.0419 -0.07796 -0.05092 C -0.07778 -0.05463 -0.07796 -0.05879 -0.07709 -0.06227 C -0.0757 -0.06828 -0.07136 -0.06875 -0.06858 -0.07245 C -0.06632 -0.07546 -0.06372 -0.07801 -0.06181 -0.08148 C -0.05851 -0.0875 -0.06007 -0.08495 -0.05712 -0.08912 C -0.05677 -0.09028 -0.05608 -0.09143 -0.05608 -0.09282 C -0.05643 -0.09768 -0.05816 -0.10254 -0.0599 -0.10671 C -0.06111 -0.10972 -0.06233 -0.11273 -0.06372 -0.11574 C -0.06493 -0.11828 -0.06754 -0.12338 -0.06754 -0.12315 C -0.06719 -0.125 -0.06736 -0.12708 -0.06667 -0.12847 C -0.06476 -0.13171 -0.06233 -0.13449 -0.0599 -0.13727 C -0.0566 -0.14097 -0.05157 -0.14444 -0.04757 -0.14629 C -0.04566 -0.14699 -0.04375 -0.14699 -0.04184 -0.14745 C -0.03559 -0.1456 -0.03143 -0.14491 -0.0257 -0.1412 C -0.0224 -0.13889 -0.01945 -0.13565 -0.01615 -0.13356 C -0.01424 -0.13217 -0.01233 -0.13125 -0.01042 -0.12963 C -0.00348 -0.12407 -0.0099 -0.12685 -0.00278 -0.12453 C -0.00191 -0.12384 -0.00105 -0.12268 3.88889E-6 -0.12199 C 0.00277 -0.1206 0.0059 -0.12014 0.00868 -0.11828 C 0.01909 -0.11041 0.01389 -0.1125 0.02378 -0.11065 C 0.025 -0.11065 0.05677 -0.11065 0.06666 -0.11828 C 0.06909 -0.12014 0.07257 -0.12639 0.0743 -0.12963 C 0.075 -0.13102 0.07552 -0.13241 0.07621 -0.13356 C 0.07743 -0.13541 0.08368 -0.14421 0.08663 -0.14629 C 0.09652 -0.15278 0.09566 -0.15208 0.10382 -0.1537 C 0.10729 -0.15347 0.11093 -0.15347 0.11423 -0.15254 C 0.11545 -0.15231 0.11632 -0.15116 0.11718 -0.15 C 0.12395 -0.14097 0.11979 -0.14491 0.12482 -0.13727 C 0.12604 -0.13541 0.12743 -0.13403 0.12864 -0.13217 C 0.12934 -0.13102 0.12968 -0.1294 0.13055 -0.12847 C 0.13177 -0.12708 0.13906 -0.12592 0.13906 -0.12569 C 0.1401 -0.12453 0.14114 -0.12361 0.14201 -0.12199 C 0.1434 -0.11921 0.14409 -0.1162 0.14479 -0.11319 C 0.14635 -0.0993 0.14687 -0.10023 0.14288 -0.08148 C 0.14184 -0.07662 0.13836 -0.06389 0.13437 -0.05856 C 0.13142 -0.05463 0.12673 -0.0544 0.12291 -0.05347 C 0.11597 -0.05509 0.10885 -0.05648 0.10191 -0.05856 C 0.09895 -0.05949 0.09618 -0.06134 0.0934 -0.06227 C 0.09184 -0.06296 0.0901 -0.06296 0.08854 -0.06366 C 0.08698 -0.06435 0.08541 -0.06528 0.08385 -0.0662 C 0.08298 -0.06666 0.08194 -0.0669 0.08107 -0.06736 C 0.07968 -0.06828 0.07864 -0.06967 0.07725 -0.06991 C 0.07309 -0.07083 0.06892 -0.07083 0.06475 -0.07129 C 0.06076 -0.07083 0.05208 -0.07222 0.04774 -0.06736 C 0.0467 -0.06643 0.04635 -0.06481 0.04583 -0.06366 C 0.04722 -0.04815 0.04496 -0.05578 0.0552 -0.04213 L 0.05816 -0.03819 C 0.05781 -0.03403 0.05816 -0.02963 0.05711 -0.02546 C 0.05677 -0.02407 0.05538 -0.02361 0.05434 -0.02291 C 0.05243 -0.02199 0.04861 -0.02037 0.04861 -0.02014 C 0.04097 -0.01366 0.04566 -0.01666 0.0276 -0.02037 C 0.02569 -0.02083 0.02378 -0.02222 0.02187 -0.02291 C 0.0177 -0.02477 0.01996 -0.02361 0.01527 -0.02685 C 0.01024 -0.02453 0.01371 -0.02685 0.00868 -0.01921 C 0.00781 -0.01782 0.00659 -0.01666 0.00573 -0.01528 C -0.00018 -0.00578 0.00746 -0.01643 0.00191 -0.00903 L 3.88889E-6 -2.22222E-6 Z " pathEditMode="relative" rAng="0" ptsTypes="AAAAAAAAAAAAAAAAAAAAAAAAAAAAAAAAAAAAAAAAAAAAAAAAAAAAAAAAAAAAAA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0.00023 C 0.00243 -0.00139 0.00504 -0.00254 0.00747 -0.00393 C 0.01042 -0.00555 0.0132 -0.00764 0.01615 -0.00903 C 0.0184 -0.01018 0.02379 -0.0118 0.02656 -0.01273 C 0.03108 -0.0125 0.03559 -0.01296 0.03993 -0.01157 C 0.04271 -0.01065 0.04479 -0.00741 0.04757 -0.00648 L 0.05139 -0.00509 C 0.05469 -0.00555 0.06163 -0.00578 0.06563 -0.00764 C 0.06701 -0.00833 0.06823 -0.00926 0.06945 -0.01018 C 0.07049 -0.01134 0.07153 -0.01273 0.0724 -0.01412 C 0.07396 -0.0169 0.075 -0.01991 0.07622 -0.02291 C 0.07517 -0.02801 0.07517 -0.02986 0.0724 -0.03449 C 0.07101 -0.03634 0.0684 -0.03773 0.06667 -0.03819 C 0.06285 -0.03935 0.05886 -0.04004 0.05521 -0.04074 C 0.04462 -0.03981 0.0342 -0.03981 0.02379 -0.03819 C 0.01927 -0.0375 0.01493 -0.03565 0.01042 -0.03449 C 0.00695 -0.03356 0.00347 -0.03264 -8.33333E-7 -0.03194 C -0.01215 -0.02569 -0.0033 -0.02963 -0.01719 -0.02546 C -0.01979 -0.02477 -0.02239 -0.02384 -0.02483 -0.02291 C -0.02708 -0.02222 -0.02917 -0.02106 -0.0316 -0.02037 C -0.03472 -0.01967 -0.03785 -0.01967 -0.04097 -0.01921 C -0.04687 -0.01666 -0.04566 -0.01666 -0.05538 -0.01921 C -0.05642 -0.01944 -0.05729 -0.02083 -0.05816 -0.02176 C -0.06128 -0.02083 -0.06476 -0.02083 -0.06771 -0.01921 C -0.06858 -0.01875 -0.07135 -0.01065 -0.07153 -0.01018 C -0.07257 -0.00833 -0.07396 -0.00648 -0.07535 -0.00509 C -0.07656 -0.00416 -0.08246 -0.00278 -0.08299 -0.00254 C -0.08524 -0.00301 -0.0875 -0.00347 -0.08958 -0.00393 C -0.09114 -0.00416 -0.09288 -0.00486 -0.09444 -0.00509 C -0.09653 -0.00578 -0.09878 -0.00602 -0.10104 -0.00648 C -0.12153 -0.02014 -0.10347 -0.00926 -0.11441 -0.01412 C -0.11597 -0.01481 -0.11753 -0.0162 -0.1191 -0.01666 C -0.12257 -0.01759 -0.12621 -0.01736 -0.12969 -0.01782 C -0.13594 -0.02361 -0.1316 -0.01898 -0.13924 -0.03449 C -0.14045 -0.03703 -0.14305 -0.04213 -0.14305 -0.0419 C -0.14444 -0.05023 -0.14549 -0.05254 -0.14201 -0.06366 C -0.14097 -0.0669 -0.13837 -0.06898 -0.13628 -0.07129 L -0.12674 -0.08148 C -0.12517 -0.0831 -0.12378 -0.08495 -0.12205 -0.08657 C -0.11233 -0.09514 -0.1158 -0.09097 -0.11059 -0.09791 C -0.11024 -0.1 -0.10972 -0.10208 -0.10972 -0.10416 C -0.10972 -0.10787 -0.11094 -0.11504 -0.1125 -0.11828 C -0.11389 -0.12106 -0.11545 -0.12361 -0.11719 -0.12592 C -0.12604 -0.1375 -0.11597 -0.12083 -0.12483 -0.13472 C -0.12569 -0.13588 -0.12604 -0.1375 -0.12674 -0.13866 C -0.1368 -0.1544 -0.12187 -0.12847 -0.13246 -0.14745 C -0.13351 -0.15162 -0.13368 -0.15162 -0.13437 -0.15625 C -0.13472 -0.15787 -0.13576 -0.16597 -0.13628 -0.16782 C -0.13837 -0.17453 -0.13906 -0.17523 -0.14201 -0.18055 C -0.14236 -0.18217 -0.14253 -0.18403 -0.14305 -0.18565 C -0.1441 -0.18912 -0.1467 -0.19583 -0.1467 -0.1956 C -0.14653 -0.19838 -0.14722 -0.20162 -0.14583 -0.20347 C -0.14392 -0.20578 -0.13819 -0.20578 -0.13819 -0.20555 C -0.13559 -0.20509 -0.13316 -0.2044 -0.13055 -0.20347 C -0.12917 -0.20278 -0.12795 -0.20185 -0.12674 -0.20092 C -0.12535 -0.19953 -0.12274 -0.19444 -0.12205 -0.19328 C -0.11805 -0.17731 -0.12066 -0.18819 -0.11528 -0.16018 C -0.11476 -0.15694 -0.11285 -0.14606 -0.11146 -0.14236 C -0.11076 -0.14051 -0.10972 -0.13889 -0.10868 -0.13727 C -0.10625 -0.13356 -0.1033 -0.12986 -0.10017 -0.12708 C -0.09635 -0.12407 -0.0941 -0.12384 -0.08958 -0.12199 C -0.08489 -0.12245 -0.06788 -0.11991 -0.06111 -0.12708 C -0.05677 -0.13171 -0.05347 -0.13727 -0.04965 -0.14236 L -0.04288 -0.15139 C -0.0408 -0.15416 -0.03871 -0.15741 -0.03628 -0.16018 C -0.02847 -0.16875 -0.03229 -0.16412 -0.02483 -0.17407 C -0.02396 -0.17546 -0.02274 -0.17639 -0.02205 -0.17801 C -0.01996 -0.18194 -0.02014 -0.18241 -0.01719 -0.18565 C -0.01597 -0.18703 -0.01458 -0.18796 -0.01337 -0.18935 C -0.00156 -0.20324 -0.01684 -0.18611 -0.00677 -0.19953 C -0.00486 -0.20208 -0.0033 -0.20231 -0.00104 -0.20347 C 0.00191 -0.20208 0.00469 -0.20116 0.00747 -0.19953 C 0.01146 -0.19722 0.01476 -0.19305 0.01806 -0.18935 C 0.01927 -0.18611 0.02101 -0.18287 0.02188 -0.17916 C 0.02222 -0.17801 0.02257 -0.17662 0.02274 -0.17546 C 0.02396 -0.16944 0.02431 -0.16389 0.02465 -0.15764 C 0.02465 -0.15741 0.02361 -0.14074 0.02761 -0.13727 C 0.02865 -0.13634 0.03004 -0.13657 0.03142 -0.13611 C 0.03524 -0.13773 0.03958 -0.13773 0.04271 -0.1412 C 0.04445 -0.14282 0.04618 -0.14421 0.04757 -0.14629 C 0.04844 -0.14722 0.04879 -0.14884 0.04948 -0.15 C 0.05035 -0.15162 0.05156 -0.15324 0.05226 -0.15509 C 0.06007 -0.17384 0.04965 -0.15231 0.05608 -0.16528 C 0.05833 -0.17407 0.05573 -0.16319 0.05799 -0.17546 C 0.05833 -0.17662 0.05868 -0.17801 0.05903 -0.17916 C 0.05938 -0.18217 0.05938 -0.18518 0.0599 -0.18819 C 0.06024 -0.18958 0.06076 -0.19166 0.06181 -0.1919 C 0.0632 -0.19213 0.06441 -0.19028 0.06563 -0.18935 C 0.06701 -0.18611 0.07066 -0.1787 0.07136 -0.17546 C 0.07205 -0.17245 0.07188 -0.16944 0.0724 -0.16643 C 0.07292 -0.16227 0.07361 -0.1581 0.07431 -0.15393 C 0.07396 -0.14028 0.07413 -0.12662 0.07326 -0.11319 C 0.07309 -0.11157 0.07188 -0.11065 0.07136 -0.10926 C 0.07083 -0.1081 0.07101 -0.10648 0.07049 -0.10555 C 0.06962 -0.1044 0.06858 -0.1037 0.06754 -0.10301 C 0.06285 -0.09977 0.06059 -0.1 0.05521 -0.09791 C 0.05191 -0.09676 0.04879 -0.09514 0.04566 -0.09421 C 0.03906 -0.0919 0.03212 -0.09074 0.0257 -0.08773 C 0.02274 -0.08657 0.01997 -0.08495 0.01701 -0.08403 C 0.01493 -0.08333 0.01267 -0.0831 0.01042 -0.08264 C -0.00174 -0.08009 0.01528 -0.08287 -0.00295 -0.08009 C -0.01667 -0.08055 -0.03021 -0.08148 -0.04392 -0.08148 C -0.0467 -0.08148 -0.05017 -0.08241 -0.05243 -0.08009 C -0.05399 -0.0787 -0.05295 -0.075 -0.05347 -0.07245 C -0.05382 -0.0706 -0.05486 -0.06921 -0.05538 -0.06736 C -0.05573 -0.0662 -0.0559 -0.06481 -0.05625 -0.06366 C -0.05573 -0.06018 -0.05608 -0.05625 -0.05434 -0.05347 C -0.05278 -0.05092 -0.04983 -0.05116 -0.04774 -0.04977 C -0.03906 -0.04375 -0.05347 -0.05092 -0.03906 -0.04328 C -0.03264 -0.03981 -0.03785 -0.04491 -0.03055 -0.03958 C -0.02847 -0.03796 -0.02691 -0.03588 -0.02483 -0.03449 C -0.02187 -0.03217 -0.01944 -0.03171 -0.01632 -0.03055 C -0.0059 -0.02129 -0.02187 -0.03495 -0.00955 -0.02685 C -0.00399 -0.02315 -0.00434 -0.02245 -0.00104 -0.01666 C 0.00017 -0.00694 -0.00017 -0.00278 -8.33333E-7 -2.22222E-6 Z " pathEditMode="relative" rAng="0" ptsTypes="AAAAAAAAAAAAAAAAAAAAAAAAAAAAAAAAAAAAAAAAAAAAAA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10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4.44444E-6 0.00023 C -0.00487 -0.03819 0.00052 0.00139 -0.00382 -0.0243 C -0.00643 -0.03912 -0.00296 -0.0243 -0.00573 -0.04328 C -0.00608 -0.04606 -0.00712 -0.04838 -0.00764 -0.05092 C -0.00799 -0.05254 -0.00834 -0.0544 -0.00868 -0.05602 C -0.00903 -0.06435 -0.01094 -0.09699 -0.01146 -0.10046 C -0.01164 -0.10208 -0.0132 -0.10254 -0.01441 -0.10301 C -0.01546 -0.1037 -0.01684 -0.1037 -0.01806 -0.1044 C -0.02761 -0.10903 -0.01441 -0.10578 -0.03056 -0.1081 L -0.06198 -0.10555 C -0.06424 -0.10532 -0.0665 -0.10509 -0.06858 -0.1044 C -0.07205 -0.10301 -0.07639 -0.10023 -0.07917 -0.09676 C -0.08247 -0.09213 -0.08525 -0.0868 -0.08768 -0.08148 C -0.09132 -0.07384 -0.09028 -0.07639 -0.09237 -0.06736 C -0.09271 -0.06458 -0.09323 -0.06157 -0.09341 -0.05856 C -0.0941 -0.04676 -0.09323 -0.03449 -0.09532 -0.02291 C -0.09601 -0.01944 -0.09879 -0.01736 -0.10105 -0.01528 L -0.10678 -0.01018 C -0.12292 -0.01227 -0.11181 -0.00926 -0.12483 -0.01666 C -0.12882 -0.01898 -0.13316 -0.02083 -0.13716 -0.02291 C -0.13889 -0.02384 -0.14202 -0.02546 -0.14202 -0.02523 C -0.14428 -0.02847 -0.14618 -0.03171 -0.14862 -0.03449 C -0.15469 -0.04074 -0.15226 -0.03727 -0.15625 -0.04467 C -0.15556 -0.05486 -0.15591 -0.06504 -0.15434 -0.075 C -0.15365 -0.08055 -0.1507 -0.08495 -0.14966 -0.09028 C -0.14827 -0.09745 -0.14896 -0.09375 -0.14775 -0.10185 C -0.14809 -0.10486 -0.14775 -0.10787 -0.14862 -0.11065 C -0.14983 -0.11412 -0.1573 -0.11435 -0.15816 -0.11458 C -0.16389 -0.11412 -0.16962 -0.11458 -0.17535 -0.11319 C -0.17691 -0.11273 -0.18368 -0.10347 -0.18386 -0.10301 C -0.18542 -0.10023 -0.18681 -0.09722 -0.18768 -0.09421 C -0.18924 -0.08912 -0.1915 -0.07893 -0.1915 -0.0787 C -0.19358 -0.05717 -0.19184 -0.06504 -0.19445 -0.05486 C -0.19601 -0.05602 -0.19792 -0.05671 -0.19914 -0.05856 C -0.20174 -0.06227 -0.20539 -0.075 -0.20678 -0.07893 C -0.20955 -0.08657 -0.21528 -0.10185 -0.21528 -0.10162 C -0.21563 -0.10347 -0.21615 -0.10509 -0.21632 -0.10694 C -0.21754 -0.11782 -0.21789 -0.12453 -0.21528 -0.13611 C -0.21476 -0.13912 -0.21285 -0.1412 -0.21146 -0.14375 C -0.20868 -0.1493 -0.21025 -0.14629 -0.20678 -0.15254 C -0.20643 -0.1544 -0.20625 -0.15602 -0.20573 -0.15764 C -0.20521 -0.16018 -0.204 -0.16273 -0.204 -0.16528 C -0.20348 -0.17847 -0.20382 -0.17893 -0.20573 -0.18703 C -0.20556 -0.18981 -0.20556 -0.19305 -0.20487 -0.19583 C -0.20382 -0.20069 -0.20226 -0.19977 -0.19914 -0.20092 C -0.19827 -0.20139 -0.19723 -0.20185 -0.19636 -0.20208 C -0.19375 -0.20046 -0.19098 -0.1993 -0.18872 -0.19722 C -0.18768 -0.19629 -0.1875 -0.19444 -0.18681 -0.19328 C -0.18368 -0.18819 -0.18039 -0.1831 -0.17726 -0.17801 C -0.17622 -0.17639 -0.17518 -0.17477 -0.17431 -0.17291 C -0.17084 -0.16504 -0.1724 -0.16875 -0.16962 -0.16157 C -0.16893 -0.15787 -0.16754 -0.15046 -0.16684 -0.14745 C -0.16598 -0.14491 -0.16476 -0.14259 -0.16389 -0.13981 C -0.16337 -0.13819 -0.16337 -0.13657 -0.16303 -0.13495 C -0.16146 -0.1294 -0.16112 -0.12986 -0.15816 -0.12592 C -0.15348 -0.12685 -0.14844 -0.12639 -0.14393 -0.12847 C -0.13976 -0.13032 -0.13629 -0.13449 -0.13247 -0.13727 C -0.13021 -0.13912 -0.12587 -0.14236 -0.12396 -0.14491 C -0.12309 -0.14606 -0.12257 -0.14768 -0.12205 -0.14884 C -0.12101 -0.15046 -0.12014 -0.15231 -0.1191 -0.15393 C -0.11875 -0.15509 -0.11858 -0.15648 -0.11823 -0.15764 C -0.11754 -0.15995 -0.11684 -0.1618 -0.11632 -0.16412 C -0.1158 -0.16574 -0.11563 -0.16736 -0.11528 -0.16921 C -0.11493 -0.17129 -0.11493 -0.17338 -0.11441 -0.17546 C -0.11337 -0.17893 -0.11337 -0.18495 -0.11059 -0.18565 C -0.10487 -0.18727 -0.1073 -0.18634 -0.10296 -0.18819 C -0.09532 -0.18217 -0.09983 -0.18773 -0.09618 -0.17546 C -0.09237 -0.16227 -0.09202 -0.16342 -0.08768 -0.15254 C -0.08403 -0.14375 -0.0875 -0.15116 -0.08386 -0.14375 C -0.0816 -0.14421 -0.07934 -0.14398 -0.07726 -0.14491 C -0.07674 -0.14537 -0.06875 -0.15231 -0.06771 -0.15393 C -0.06684 -0.15509 -0.0665 -0.15648 -0.0658 -0.15764 C -0.06459 -0.15949 -0.0632 -0.16111 -0.06198 -0.16273 C -0.06025 -0.16967 -0.06198 -0.16342 -0.05903 -0.17037 C -0.054 -0.18241 -0.06077 -0.16852 -0.05434 -0.18055 C -0.05365 -0.18194 -0.0533 -0.18333 -0.05243 -0.18449 C -0.05157 -0.18541 -0.05053 -0.18611 -0.04966 -0.18703 L -0.03716 -0.18565 C -0.03386 -0.18518 -0.02743 -0.18403 -0.02379 -0.1831 C -0.02257 -0.18287 -0.02136 -0.18217 -0.01997 -0.18194 C -0.01737 -0.17662 -0.0165 -0.175 -0.01441 -0.16782 C -0.01355 -0.16504 -0.01303 -0.16203 -0.0125 -0.15903 C -0.01337 -0.14884 -0.01355 -0.13842 -0.01528 -0.12847 C -0.0158 -0.12523 -0.01789 -0.12268 -0.0191 -0.11967 C -0.02014 -0.11713 -0.02084 -0.11435 -0.02188 -0.11203 C -0.02327 -0.10926 -0.02518 -0.10694 -0.02674 -0.1044 C -0.02778 -0.10278 -0.02848 -0.10092 -0.02952 -0.0993 C -0.03021 -0.09838 -0.03091 -0.09768 -0.03143 -0.09676 C -0.0323 -0.09514 -0.03282 -0.09328 -0.03334 -0.09166 C -0.03421 -0.08912 -0.03525 -0.08403 -0.03525 -0.08379 C -0.0349 -0.07731 -0.03507 -0.07037 -0.03438 -0.06366 C -0.03421 -0.0618 -0.03316 -0.06018 -0.03247 -0.05856 C -0.02917 -0.05139 -0.03073 -0.05532 -0.02674 -0.05092 C -0.02605 -0.05023 -0.02553 -0.04907 -0.02483 -0.04838 C -0.02223 -0.0456 -0.02205 -0.04583 -0.0191 -0.04467 C -0.01806 -0.04282 -0.01737 -0.04097 -0.01632 -0.03958 C -0.0125 -0.03449 -0.01424 -0.03935 -0.01146 -0.03449 C -0.01146 -0.03426 -0.00678 -0.025 -0.00573 -0.02291 C -0.00504 -0.02176 -0.00469 -0.02037 -0.00382 -0.01921 C -0.00209 -0.0169 -0.00122 -0.01597 4.44444E-6 -0.01273 C 0.00138 -0.00903 4.44444E-6 -0.00231 4.44444E-6 -2.22222E-6 Z " pathEditMode="relative" rAng="0" ptsTypes="AAAAAAAAAAAAAAAAAAAAAAAAAAAAAAAAAAAAAAAAAAAAAAAAAAAAAAAAA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-1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4.16667E-6 0.00024 C 0.00034 0.00394 0.00052 0.00764 0.00104 0.01158 C 0.00121 0.01413 0.00208 0.01667 0.00191 0.01922 C 0.00138 0.03357 0.00121 0.04815 -0.00087 0.06227 C -0.00122 0.06413 -0.00348 0.06297 -0.00469 0.06366 C -0.00677 0.06459 -0.00851 0.06644 -0.01042 0.06737 C -0.01198 0.06806 -0.01372 0.06806 -0.01528 0.06875 C -0.01719 0.06945 -0.01893 0.07061 -0.02101 0.0713 C -0.03073 0.07385 -0.02171 0.07107 -0.02865 0.07385 C -0.03698 0.07686 -0.02848 0.07315 -0.03525 0.07639 C -0.03455 0.07801 -0.03438 0.0801 -0.03334 0.08149 C -0.03212 0.08311 -0.03021 0.08426 -0.02865 0.08519 C -0.02362 0.0882 -0.0224 0.0875 -0.01719 0.08889 C -0.00816 0.09144 -0.01771 0.08913 -0.01042 0.09144 C -0.00886 0.09213 -0.0073 0.09237 -0.00573 0.09283 C -0.00469 0.09445 -0.00365 0.09607 -0.00278 0.09792 C 0.00052 0.10602 -0.00035 0.10533 0.00104 0.1132 C 0.00156 0.11644 0.00225 0.11991 0.00277 0.12338 C 0.0026 0.12709 0.00312 0.13125 0.00191 0.13473 C 0.00138 0.13635 -0.0007 0.13565 -0.00191 0.13588 C -0.00573 0.13704 -0.00955 0.13774 -0.01337 0.13843 C -0.01528 0.13889 -0.01719 0.13959 -0.0191 0.13982 C -0.02431 0.14051 -0.02761 0.14075 -0.03247 0.14237 C -0.03334 0.1426 -0.03438 0.14329 -0.03525 0.14352 C -0.03629 0.14491 -0.03785 0.14561 -0.0382 0.14746 C -0.03976 0.15695 -0.0349 0.15255 -0.0382 0.16019 C -0.03993 0.16413 -0.04271 0.16482 -0.04566 0.16644 C -0.04671 0.1669 -0.04757 0.16737 -0.04862 0.16783 C -0.05868 0.16644 -0.07223 0.16667 -0.08299 0.16135 C -0.08455 0.16065 -0.08629 0.16019 -0.08768 0.1588 C -0.0908 0.15625 -0.09375 0.15348 -0.09618 0.15 C -0.09809 0.14769 -0.10035 0.14375 -0.10296 0.14237 C -0.10417 0.14167 -0.10539 0.14144 -0.10677 0.14098 C -0.10921 0.1419 -0.11198 0.1419 -0.11441 0.14352 C -0.12605 0.15186 -0.12587 0.15463 -0.13438 0.16528 C -0.13612 0.16737 -0.13837 0.16922 -0.14011 0.17153 C -0.14723 0.18102 -0.13907 0.17315 -0.14584 0.17917 C -0.14636 0.18079 -0.14653 0.18311 -0.14775 0.18426 C -0.15087 0.18727 -0.15625 0.1882 -0.16007 0.18936 C -0.16164 0.19028 -0.1632 0.19144 -0.16493 0.1919 C -0.17674 0.19514 -0.17865 0.1919 -0.19254 0.18797 C -0.20174 0.18125 -0.20157 0.18195 -0.21059 0.17292 C -0.22344 0.15996 -0.21129 0.17176 -0.21927 0.16274 C -0.22709 0.15371 -0.21997 0.16297 -0.22483 0.15625 C -0.22605 0.15209 -0.22691 0.15093 -0.22396 0.14607 C -0.22309 0.14468 -0.22136 0.14468 -0.22014 0.14352 C -0.21841 0.14213 -0.21719 0.13982 -0.21546 0.13843 C -0.21181 0.13588 -0.20764 0.13473 -0.204 0.13218 C -0.19827 0.12848 -0.19532 0.12616 -0.18959 0.12338 C -0.18785 0.12223 -0.18577 0.12176 -0.18386 0.12084 C -0.18212 0.11968 -0.1783 0.11621 -0.17622 0.11436 C -0.17691 0.1132 -0.17726 0.11158 -0.17813 0.11065 C -0.18872 0.09977 -0.18629 0.10371 -0.19636 0.09792 C -0.20591 0.09237 -0.19827 0.09538 -0.20591 0.09283 C -0.20625 0.09237 -0.21077 0.08681 -0.21059 0.08519 C -0.21007 0.07871 -0.20695 0.07408 -0.20296 0.0713 C -0.20122 0.06991 -0.19914 0.06968 -0.19723 0.06875 C -0.18959 0.06505 -0.19549 0.0669 -0.18768 0.06482 C -0.18073 0.0669 -0.17362 0.06829 -0.16684 0.0713 C -0.1632 0.07292 -0.14879 0.08496 -0.14584 0.08774 C -0.13073 0.10186 -0.14341 0.09098 -0.12969 0.10672 C -0.12778 0.1088 -0.12587 0.11019 -0.12396 0.11181 C -0.11233 0.1213 -0.1165 0.11945 -0.10868 0.122 C -0.10712 0.12084 -0.10469 0.12038 -0.10382 0.11829 C -0.10226 0.11436 -0.09879 0.09723 -0.09723 0.09028 C -0.09757 0.08473 -0.09688 0.07894 -0.09809 0.07385 C -0.09948 0.06875 -0.10938 0.06227 -0.11146 0.06112 C -0.12153 0.05463 -0.11997 0.05649 -0.13056 0.05348 C -0.13316 0.05278 -0.13559 0.05163 -0.1382 0.05093 C -0.14532 0.04931 -0.16094 0.04862 -0.1658 0.04838 C -0.16719 0.04792 -0.17292 0.04653 -0.17448 0.04584 C -0.1757 0.04514 -0.17691 0.04422 -0.17813 0.04329 C -0.18455 0.03496 -0.18195 0.03959 -0.18577 0.0294 C -0.18525 0.02593 -0.1849 0.02246 -0.18386 0.01922 C -0.18351 0.01783 -0.18282 0.01644 -0.18195 0.01528 C -0.17709 0.00973 -0.17709 0.01042 -0.17153 0.00903 C -0.16546 0.01065 -0.15938 0.01181 -0.15348 0.01413 C -0.15139 0.01482 -0.14948 0.01644 -0.14775 0.01783 C -0.14375 0.02107 -0.13698 0.02709 -0.13334 0.03195 C -0.1316 0.03426 -0.13039 0.03704 -0.12865 0.03959 C -0.12726 0.04144 -0.12535 0.0426 -0.12396 0.04445 C -0.1191 0.05139 -0.11771 0.05788 -0.11146 0.06227 C -0.10782 0.06505 -0.1 0.06875 -0.1 0.06899 C -0.09688 0.06737 -0.09341 0.06713 -0.09046 0.06482 C -0.08924 0.06389 -0.08924 0.06158 -0.08855 0.05973 C -0.08785 0.05741 -0.08664 0.05209 -0.08664 0.05232 C -0.08681 0.05139 -0.08785 0.02963 -0.09046 0.02431 L -0.09237 0.02038 C -0.09219 0.01922 -0.09202 0.01783 -0.0915 0.01667 C -0.09011 0.01343 -0.08733 0.01274 -0.0849 0.01158 C -0.07987 0.00903 -0.08004 0.00996 -0.0724 0.00903 C -0.07084 0.01204 -0.06945 0.01505 -0.06771 0.01783 C -0.06684 0.01922 -0.0658 0.02038 -0.06476 0.02176 C -0.06441 0.02292 -0.06441 0.02431 -0.06389 0.02547 C -0.06181 0.02963 -0.06112 0.02917 -0.05816 0.03056 C -0.05591 0.0301 -0.05348 0.03079 -0.05139 0.0294 C -0.04792 0.02686 -0.04184 0.01922 -0.04184 0.01945 C -0.03612 0.00371 -0.04358 0.02292 -0.0382 0.01019 C -0.03733 0.00857 -0.03716 0.00672 -0.03629 0.0051 C -0.03542 0.00394 -0.03421 0.00371 -0.03334 0.00255 C -0.0323 0.00139 -0.0316 -0.00023 -0.03056 -0.00115 C -0.02934 -0.00208 -0.02796 -0.00208 -0.02674 -0.00231 C -0.02327 -0.00208 -0.01962 -0.00185 -0.01615 -0.00115 C -0.01528 -0.00092 -0.01441 -0.00023 -0.01337 -4.81481E-6 C -0.0073 0.00163 -0.00226 -4.81481E-6 4.16667E-6 -4.81481E-6 Z " pathEditMode="relative" rAng="0" ptsTypes="AAAAAAAAAAAAAAAAAAAAAAAAAAAAAAAAAAAAAAAAAAAA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2.77778E-6 0.00023 C 0.01337 -0.0088 0.00208 -0.00186 0.01337 -0.00764 C 0.01649 -0.00903 0.01962 -0.01135 0.02291 -0.01273 C 0.02465 -0.01343 0.02673 -0.01343 0.02864 -0.01389 C 0.03889 -0.01644 0.02725 -0.01389 0.0401 -0.01644 C 0.04392 -0.01551 0.04774 -0.01551 0.05139 -0.01389 C 0.05295 -0.0132 0.05382 -0.01111 0.05521 -0.01019 C 0.05607 -0.00949 0.05712 -0.00926 0.05816 -0.0088 C 0.06528 -0.00533 0.06024 -0.00718 0.06666 -0.0051 C 0.0684 -0.00533 0.07326 -0.00602 0.07534 -0.00764 C 0.07795 -0.00949 0.08281 -0.01389 0.08281 -0.01366 C 0.08385 -0.01551 0.08559 -0.0169 0.08576 -0.01898 C 0.08593 -0.02084 0.08472 -0.02269 0.08385 -0.02408 C 0.0809 -0.02871 0.08003 -0.02755 0.07621 -0.02917 C 0.07326 -0.03033 0.07066 -0.03241 0.06771 -0.03287 C 0.05816 -0.03473 0.06319 -0.0338 0.05243 -0.03542 C 0.04826 -0.03496 0.04409 -0.03496 0.0401 -0.03426 C 0.03732 -0.0338 0.03368 -0.03172 0.03142 -0.03033 C 0.03021 -0.02963 0.02882 -0.02894 0.0276 -0.02778 C 0.01892 -0.02014 0.03576 -0.03195 0.02187 -0.02269 C 0.01614 -0.02315 0.01041 -0.02292 0.00486 -0.02408 C 0.00208 -0.02454 -0.00018 -0.02662 -0.00278 -0.02778 C -0.00504 -0.02894 -0.00729 -0.02963 -0.00955 -0.03033 C -0.01198 -0.0338 -0.01545 -0.03635 -0.01719 -0.04051 L -0.02084 -0.0507 C -0.02032 -0.05741 -0.02049 -0.06459 -0.0191 -0.07107 C -0.01858 -0.07338 -0.01632 -0.07431 -0.01528 -0.07616 C -0.01424 -0.07778 -0.01354 -0.07963 -0.01233 -0.08125 C -0.01198 -0.08172 -0.00677 -0.08681 -0.00573 -0.0875 C -0.00417 -0.08843 -0.00243 -0.08912 -0.00087 -0.09005 C 0.00069 -0.09121 0.00208 -0.09283 0.00382 -0.09375 C 0.00694 -0.09584 0.01337 -0.09885 0.01337 -0.09861 C 0.01979 -0.10741 0.01823 -0.10324 0.01996 -0.11042 C 0.01944 -0.11297 0.01927 -0.11574 0.01805 -0.11806 C 0.01632 -0.12153 0.01232 -0.12361 0.00955 -0.1257 C 0.00712 -0.12986 0.00573 -0.13218 0.00382 -0.13704 C 0.00347 -0.1382 0.00312 -0.13959 0.00295 -0.14074 C 0.00347 -0.14723 0.00364 -0.15371 0.00486 -0.15996 C 0.00521 -0.16227 0.00677 -0.16412 0.00764 -0.16621 C 0.00816 -0.16736 0.00833 -0.16875 0.00868 -0.17014 C 0.00746 -0.18773 0.00972 -0.17963 0.00486 -0.18912 C 0.00347 -0.19167 0.00104 -0.19676 0.00104 -0.19653 C 0.00225 -0.2 0.00295 -0.20394 0.00486 -0.20695 C 0.0059 -0.2088 0.00798 -0.20949 0.00955 -0.21065 C 0.01371 -0.21366 0.01284 -0.21297 0.01718 -0.21436 C 0.01944 -0.21366 0.02187 -0.21343 0.02378 -0.21204 C 0.02534 -0.21088 0.02639 -0.20857 0.0276 -0.20695 C 0.02864 -0.20533 0.02951 -0.20348 0.03055 -0.20186 C 0.03212 -0.19931 0.03368 -0.19676 0.03524 -0.19422 C 0.03593 -0.19167 0.03646 -0.18912 0.03715 -0.18658 C 0.03767 -0.18473 0.03871 -0.18334 0.03906 -0.18148 C 0.03993 -0.17824 0.04097 -0.1713 0.04097 -0.17107 C 0.04062 -0.16574 0.04062 -0.16019 0.0401 -0.15486 C 0.03958 -0.15139 0.03871 -0.14815 0.03819 -0.14468 C 0.03767 -0.14213 0.0375 -0.13959 0.03715 -0.13704 C 0.0368 -0.13496 0.03646 -0.13287 0.03628 -0.13079 C 0.0368 -0.12523 0.03611 -0.11898 0.0401 -0.11551 C 0.04166 -0.11389 0.04392 -0.11366 0.04583 -0.11297 C 0.04618 -0.11297 0.06649 -0.11482 0.07239 -0.11922 C 0.07413 -0.12061 0.07552 -0.12269 0.07725 -0.12431 C 0.07812 -0.12639 0.07899 -0.12871 0.08003 -0.13079 C 0.0809 -0.13218 0.08212 -0.13287 0.08281 -0.13449 C 0.08385 -0.13635 0.08403 -0.13866 0.08472 -0.14074 C 0.08698 -0.14746 0.0868 -0.14468 0.08854 -0.15232 C 0.08906 -0.15394 0.08923 -0.15556 0.08958 -0.15741 C 0.08906 -0.16551 0.08767 -0.1794 0.08958 -0.18773 C 0.08993 -0.18936 0.09149 -0.18959 0.09236 -0.19028 C 0.09392 -0.19167 0.09548 -0.19329 0.09722 -0.19422 C 0.10347 -0.19746 0.1085 -0.19699 0.11528 -0.19792 C 0.11753 -0.19838 0.11979 -0.19885 0.12187 -0.19931 C 0.12517 -0.19885 0.13298 -0.20047 0.13628 -0.19537 C 0.1375 -0.19352 0.13819 -0.19121 0.13906 -0.18912 C 0.13941 -0.18658 0.13958 -0.18403 0.1401 -0.18148 C 0.14062 -0.17801 0.14201 -0.17477 0.14201 -0.1713 C 0.14166 -0.16158 0.14097 -0.15162 0.13906 -0.14213 C 0.13837 -0.1382 0.13593 -0.13519 0.13437 -0.13195 C 0.13212 -0.12755 0.13003 -0.12338 0.1276 -0.11922 C 0.12587 -0.11621 0.12361 -0.11343 0.12187 -0.11042 C 0.1125 -0.09329 0.11389 -0.0963 0.10955 -0.08496 C 0.10989 -0.08287 0.10937 -0.0801 0.11059 -0.07871 C 0.11319 -0.07547 0.11996 -0.07223 0.11996 -0.07199 C 0.12482 -0.07315 0.12968 -0.07361 0.13437 -0.07477 C 0.1368 -0.07547 0.14809 -0.08033 0.14965 -0.08125 C 0.16076 -0.08727 0.15364 -0.08403 0.16198 -0.09144 C 0.1625 -0.0919 0.17031 -0.09792 0.17239 -0.09885 C 0.17361 -0.09954 0.175 -0.09977 0.17621 -0.10023 C 0.17725 -0.1007 0.17812 -0.10116 0.17916 -0.10139 C 0.18264 -0.1007 0.18611 -0.10047 0.18958 -0.09885 C 0.19132 -0.09815 0.19288 -0.09676 0.19427 -0.09514 C 0.19739 -0.09167 0.20052 -0.0882 0.20295 -0.0838 C 0.21041 -0.06968 0.20625 -0.07801 0.21528 -0.05834 C 0.21597 -0.05486 0.21666 -0.05162 0.21718 -0.04815 C 0.21753 -0.04607 0.21823 -0.04398 0.21823 -0.0419 C 0.21823 -0.04005 0.21805 -0.03797 0.21718 -0.03681 C 0.21597 -0.03496 0.21406 -0.03403 0.2125 -0.03287 C 0.19357 -0.01945 0.21232 -0.03311 0.1934 -0.02153 C 0.17795 -0.01204 0.17951 -0.01111 0.16666 -0.0051 C 0.16545 -0.0044 0.16423 -0.00417 0.16284 -0.00371 C 0.1625 -0.00209 0.16076 0.00046 0.16198 0.00139 C 0.16632 0.00439 0.17725 0.00717 0.18385 0.00902 C 0.1842 0.01018 0.18507 0.01157 0.18472 0.01273 C 0.18333 0.02083 0.18194 0.01875 0.17725 0.02037 C 0.15555 0.02801 0.17899 0.02083 0.15903 0.02685 C 0.14705 0.02546 0.13715 0.02847 0.1276 0.01921 C 0.12691 0.01828 0.12361 0.0118 0.12291 0.01018 C 0.11823 -0.02061 0.12396 0.01389 0.11805 -0.01273 C 0.11753 -0.01505 0.11562 -0.03287 0.1125 -0.03426 L 0.10955 -0.03542 C 0.10278 -0.03148 0.09097 -0.02662 0.08576 -0.0176 C 0.08437 -0.01528 0.08455 -0.01181 0.08385 -0.0088 C 0.0842 -0.00764 0.08593 -0.0007 0.08576 3.33333E-6 C 0.08507 0.00277 0.07899 0.0037 0.07812 0.00393 C 0.075 0.00347 0.0717 0.00393 0.06857 0.00254 C 0.06319 0.00023 0.05434 -0.00926 0.05052 -0.01389 C 0.04722 -0.01783 0.04444 -0.02292 0.04097 -0.02662 C 0.03958 -0.02801 0.03767 -0.02801 0.03628 -0.02917 C 0.03455 -0.03033 0.03298 -0.03172 0.03142 -0.03287 C 0.02795 -0.03079 0.02413 -0.02963 0.021 -0.02662 C 0.01857 -0.02431 0.01718 -0.02061 0.01528 -0.0176 C 0.01475 -0.0169 0.01389 -0.01621 0.01337 -0.01505 C 0.01198 -0.01273 0.01163 -0.0088 0.00955 -0.00764 L 0.00573 -0.0051 C 0.00451 -0.00023 0.00104 -0.0007 2.77778E-6 3.33333E-6 Z " pathEditMode="relative" rAng="0" ptsTypes="AAAAAAAAAAAAAAAAAAAAAAAAAAAAAAAAAAAAAAAAAAAAAAAAAAAAAAAAAAA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0.00023 C -0.00573 -0.00394 -0.01111 -0.0088 -0.01701 -0.01158 C -0.03073 -0.0176 -0.02465 -0.01505 -0.03524 -0.01922 C -0.03611 -0.01991 -0.03767 -0.02037 -0.03802 -0.02176 C -0.03941 -0.02755 -0.03524 -0.02732 -0.03333 -0.0294 C -0.03177 -0.03079 -0.03107 -0.03334 -0.02951 -0.03449 C -0.025 -0.0375 -0.01337 -0.04167 -0.0085 -0.04329 L -0.00087 -0.04584 C 0.00104 -0.04561 0.0158 -0.04537 0.02101 -0.04329 C 0.02361 -0.04237 0.02604 -0.04074 0.02865 -0.03959 C 0.03143 -0.0382 0.03455 -0.0375 0.03716 -0.03565 C 0.04184 -0.03264 0.04601 -0.02894 0.05052 -0.02547 C 0.05209 -0.02431 0.05382 -0.02315 0.05521 -0.02176 C 0.0592 -0.01783 0.05972 -0.0169 0.06476 -0.01412 C 0.06806 -0.0125 0.07483 -0.01181 0.07726 -0.01158 C 0.08438 -0.0132 0.08264 -0.0125 0.09045 -0.01528 C 0.09271 -0.01621 0.09497 -0.0169 0.09722 -0.01783 C 0.09948 -0.01899 0.10174 -0.02037 0.10382 -0.02176 C 0.10712 -0.02362 0.1132 -0.02801 0.1132 -0.02778 C 0.12118 -0.025 0.12327 -0.02431 0.13056 -0.02037 C 0.14393 -0.01297 0.13403 -0.01737 0.14549 -0.01274 C 0.14722 -0.01158 0.14861 -0.00996 0.15052 -0.00903 C 0.15573 -0.00602 0.16476 -0.00857 0.16858 -0.00903 C 0.16979 -0.00996 0.17118 -0.01088 0.1724 -0.01158 C 0.17327 -0.01204 0.17448 -0.01181 0.17535 -0.01274 C 0.1757 -0.01343 0.17709 -0.02176 0.17726 -0.02176 C 0.17622 -0.02686 0.17604 -0.03218 0.17431 -0.03704 C 0.17361 -0.03889 0.17188 -0.03959 0.17049 -0.04074 C 0.16841 -0.0426 0.16597 -0.04399 0.16389 -0.04584 C 0.16285 -0.04653 0.16198 -0.04792 0.16094 -0.04838 C 0.15886 -0.04954 0.1566 -0.05024 0.15434 -0.05093 C 0.15157 -0.05186 0.14861 -0.05278 0.14549 -0.05348 C 0.13785 -0.0551 0.12431 -0.05556 0.11788 -0.05602 L 0.08386 -0.05463 C 0.08073 -0.05463 0.07743 -0.05348 0.07431 -0.05348 C 0.05972 -0.05348 0.04514 -0.0544 0.03056 -0.05463 C 0.029 -0.0551 0.02709 -0.05463 0.0257 -0.05602 C 0.02309 -0.0588 0.0217 -0.06783 0.02101 -0.0713 C 0.02066 -0.07454 0.02136 -0.07848 0.01997 -0.08149 C 0.01893 -0.08426 0.01129 -0.08704 0.00955 -0.08774 C 0.00191 -0.08727 -0.00573 -0.08797 -0.01337 -0.08658 C -0.01666 -0.08588 -0.01979 -0.08334 -0.02274 -0.08149 C -0.02517 -0.07987 -0.02743 -0.07848 -0.02951 -0.07639 C -0.03229 -0.07338 -0.0368 -0.06598 -0.03906 -0.06227 C -0.04132 -0.05278 -0.03975 -0.05695 -0.04375 -0.04977 C -0.04409 -0.04746 -0.04427 -0.04537 -0.04479 -0.04329 C -0.04514 -0.04144 -0.046 -0.04005 -0.04653 -0.0382 C -0.04705 -0.03704 -0.04722 -0.03565 -0.04757 -0.03449 C -0.04809 -0.03264 -0.04896 -0.03102 -0.04948 -0.0294 C -0.04982 -0.02801 -0.04965 -0.02639 -0.05034 -0.02547 C -0.05121 -0.02454 -0.05225 -0.02477 -0.0533 -0.02431 C -0.05642 -0.02593 -0.06007 -0.02662 -0.06284 -0.0294 C -0.07222 -0.03866 -0.07343 -0.0419 -0.07795 -0.05093 C -0.07778 -0.05463 -0.07795 -0.0588 -0.07708 -0.06227 C -0.07569 -0.06829 -0.07135 -0.06875 -0.06857 -0.07246 C -0.06632 -0.07547 -0.06371 -0.07801 -0.0618 -0.08149 C -0.0585 -0.0875 -0.06007 -0.08496 -0.05712 -0.08912 C -0.05677 -0.09028 -0.05607 -0.09144 -0.05607 -0.09283 C -0.05642 -0.09769 -0.05816 -0.10255 -0.05989 -0.10672 C -0.06111 -0.10973 -0.06232 -0.11274 -0.06371 -0.11574 C -0.06493 -0.11829 -0.06753 -0.12338 -0.06753 -0.12315 C -0.06718 -0.125 -0.06736 -0.12709 -0.06666 -0.12848 C -0.06475 -0.13172 -0.06232 -0.13449 -0.05989 -0.13727 C -0.05659 -0.14098 -0.05156 -0.14445 -0.04757 -0.1463 C -0.04566 -0.14699 -0.04375 -0.14699 -0.04184 -0.14746 C -0.03559 -0.14561 -0.03142 -0.14491 -0.02569 -0.14121 C -0.02239 -0.13889 -0.01944 -0.13565 -0.01614 -0.13357 C -0.01423 -0.13218 -0.01232 -0.13125 -0.01041 -0.12963 C -0.00347 -0.12408 -0.00989 -0.12686 -0.00278 -0.12454 C -0.00191 -0.12385 -0.00104 -0.12269 -2.5E-6 -0.12199 C 0.00278 -0.12061 0.00591 -0.12014 0.00868 -0.11829 C 0.0191 -0.11042 0.01389 -0.1125 0.02379 -0.11065 C 0.025 -0.11065 0.05677 -0.11065 0.06667 -0.11829 C 0.0691 -0.12014 0.07257 -0.12639 0.07431 -0.12963 C 0.075 -0.13102 0.07552 -0.13241 0.07622 -0.13357 C 0.07743 -0.13542 0.08368 -0.14422 0.08663 -0.1463 C 0.09653 -0.15278 0.09566 -0.15209 0.10382 -0.15371 C 0.10712 -0.15348 0.11094 -0.15348 0.11424 -0.15255 C 0.11528 -0.15232 0.11615 -0.15116 0.11702 -0.15 C 0.12379 -0.14098 0.11979 -0.14491 0.12466 -0.13727 C 0.12604 -0.13542 0.12726 -0.13403 0.12847 -0.13218 C 0.12934 -0.13102 0.12969 -0.1294 0.13056 -0.12848 C 0.13177 -0.12709 0.13907 -0.12593 0.13907 -0.1257 C 0.14011 -0.12454 0.14115 -0.12362 0.14202 -0.12199 C 0.14341 -0.11922 0.14393 -0.11621 0.14479 -0.1132 C 0.14636 -0.09931 0.14688 -0.10024 0.14288 -0.08149 C 0.14167 -0.07662 0.13837 -0.06389 0.13438 -0.05857 C 0.13143 -0.05463 0.12674 -0.0544 0.12292 -0.05348 C 0.11597 -0.0551 0.10886 -0.05649 0.10191 -0.05857 C 0.09896 -0.05949 0.09618 -0.06135 0.09341 -0.06227 C 0.09184 -0.06297 0.09011 -0.06297 0.08854 -0.06366 C 0.08698 -0.06436 0.08542 -0.06528 0.08386 -0.06621 C 0.08299 -0.06667 0.08195 -0.0669 0.08108 -0.06737 C 0.07969 -0.06829 0.07865 -0.06968 0.07726 -0.06991 C 0.07309 -0.07084 0.06893 -0.07084 0.06476 -0.0713 C 0.06077 -0.07084 0.05209 -0.07223 0.04775 -0.06737 C 0.0467 -0.06644 0.04636 -0.06482 0.04584 -0.06366 C 0.04722 -0.04815 0.04497 -0.05579 0.05521 -0.04213 L 0.05816 -0.0382 C 0.05782 -0.03403 0.05816 -0.02963 0.05712 -0.02547 C 0.05677 -0.02408 0.05538 -0.02362 0.05434 -0.02292 C 0.05243 -0.02199 0.04861 -0.02037 0.04861 -0.02014 C 0.04097 -0.01366 0.04566 -0.01667 0.02761 -0.02037 C 0.0257 -0.02084 0.02379 -0.02223 0.02188 -0.02292 C 0.01771 -0.02477 0.01997 -0.02362 0.01528 -0.02686 C 0.01025 -0.02454 0.01372 -0.02686 0.00868 -0.01922 C 0.00782 -0.01783 0.0066 -0.01667 0.00573 -0.01528 C -0.00017 -0.00579 0.00747 -0.01644 0.00191 -0.00903 L -2.5E-6 4.07407E-6 Z " pathEditMode="relative" rAng="0" ptsTypes="AAAAAAAAAAAAAAAAAAAAAAAAAAAAAAAAAAAAAAAAAAAAAAAAAAAAAAAAAA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38" grpId="0" animBg="1"/>
      <p:bldP spid="39" grpId="0" animBg="1"/>
      <p:bldP spid="41" grpId="0" animBg="1"/>
      <p:bldP spid="43" grpId="0" animBg="1"/>
      <p:bldP spid="4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7418"/>
            <a:ext cx="8532440" cy="657041"/>
          </a:xfrm>
        </p:spPr>
        <p:txBody>
          <a:bodyPr>
            <a:noAutofit/>
          </a:bodyPr>
          <a:lstStyle/>
          <a:p>
            <a:pPr marL="342900" marR="0" lvl="1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/>
                </a:solidFill>
              </a:rPr>
              <a:t>Changes of state and the particle model – Changes of state</a:t>
            </a:r>
            <a:endParaRPr lang="en-GB" sz="2000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1830A-2376-446B-81B5-475CA51A4D33}"/>
              </a:ext>
            </a:extLst>
          </p:cNvPr>
          <p:cNvSpPr txBox="1"/>
          <p:nvPr/>
        </p:nvSpPr>
        <p:spPr>
          <a:xfrm>
            <a:off x="395536" y="745249"/>
            <a:ext cx="864096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 change of state can be brought about by changing the </a:t>
            </a:r>
            <a:r>
              <a:rPr lang="en-GB" sz="2400" b="1" dirty="0"/>
              <a:t>temperature</a:t>
            </a:r>
            <a:r>
              <a:rPr lang="en-GB" sz="2400" dirty="0"/>
              <a:t> or</a:t>
            </a:r>
            <a:r>
              <a:rPr lang="en-GB" sz="2400" b="1" dirty="0"/>
              <a:t> pressure </a:t>
            </a:r>
            <a:r>
              <a:rPr lang="en-GB" sz="2400" dirty="0"/>
              <a:t>of a material.</a:t>
            </a:r>
          </a:p>
        </p:txBody>
      </p:sp>
      <p:pic>
        <p:nvPicPr>
          <p:cNvPr id="11" name="Picture 10" descr="Image result for change of state diagram">
            <a:extLst>
              <a:ext uri="{FF2B5EF4-FFF2-40B4-BE49-F238E27FC236}">
                <a16:creationId xmlns:a16="http://schemas.microsoft.com/office/drawing/2014/main" id="{70954E79-30A8-4237-8AFC-6A74CB12C6E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5"/>
          <a:stretch/>
        </p:blipFill>
        <p:spPr bwMode="auto">
          <a:xfrm>
            <a:off x="2843809" y="1772816"/>
            <a:ext cx="3456384" cy="338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4EE17-4414-4033-86DF-AE18FEE2D974}"/>
              </a:ext>
            </a:extLst>
          </p:cNvPr>
          <p:cNvSpPr txBox="1"/>
          <p:nvPr/>
        </p:nvSpPr>
        <p:spPr>
          <a:xfrm>
            <a:off x="395536" y="1657036"/>
            <a:ext cx="2448269" cy="480131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If the solid shown has a mass of 1kg, then the liquid and gas will both have a mass of</a:t>
            </a:r>
          </a:p>
          <a:p>
            <a:r>
              <a:rPr lang="en-GB" sz="2400" dirty="0"/>
              <a:t>1 kg.</a:t>
            </a:r>
          </a:p>
          <a:p>
            <a:endParaRPr lang="en-GB" dirty="0"/>
          </a:p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Mass is conserved when a substance changes state, only the volume changes.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5C1D8-71DC-41A8-BBE4-D2B3C1CDBD8D}"/>
              </a:ext>
            </a:extLst>
          </p:cNvPr>
          <p:cNvSpPr txBox="1"/>
          <p:nvPr/>
        </p:nvSpPr>
        <p:spPr>
          <a:xfrm>
            <a:off x="6228184" y="1657036"/>
            <a:ext cx="2808312" cy="48320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Changes of state are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physical changes </a:t>
            </a:r>
            <a:r>
              <a:rPr lang="en-GB" sz="2400" b="1" dirty="0"/>
              <a:t>not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/>
              <a:t>chemical changes.</a:t>
            </a:r>
          </a:p>
          <a:p>
            <a:r>
              <a:rPr lang="en-GB" sz="2400" dirty="0"/>
              <a:t>The change can be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reversed</a:t>
            </a:r>
            <a:r>
              <a:rPr lang="en-GB" sz="2400" dirty="0"/>
              <a:t> in a physical change so the material recovers its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original properties</a:t>
            </a:r>
            <a:r>
              <a:rPr lang="en-GB" sz="2400" dirty="0"/>
              <a:t>.</a:t>
            </a:r>
          </a:p>
          <a:p>
            <a:r>
              <a:rPr lang="en-GB" sz="2400" dirty="0"/>
              <a:t>This does not happen with a chemical change.</a:t>
            </a:r>
          </a:p>
          <a:p>
            <a:endParaRPr lang="en-GB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FFAD2-27C6-4A39-9E66-DFFB66CD57C2}"/>
              </a:ext>
            </a:extLst>
          </p:cNvPr>
          <p:cNvSpPr txBox="1"/>
          <p:nvPr/>
        </p:nvSpPr>
        <p:spPr>
          <a:xfrm>
            <a:off x="2843807" y="5272511"/>
            <a:ext cx="338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The arrows show the direction in change of state.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C0516A-8E24-4627-9A01-9752386D7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0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35"/>
    </mc:Choice>
    <mc:Fallback>
      <p:transition spd="slow" advTm="8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8825"/>
          </a:xfrm>
        </p:spPr>
        <p:txBody>
          <a:bodyPr/>
          <a:lstStyle/>
          <a:p>
            <a:pPr>
              <a:defRPr/>
            </a:pPr>
            <a:r>
              <a:rPr lang="en-US" dirty="0"/>
              <a:t>Changes of Mass</a:t>
            </a:r>
          </a:p>
        </p:txBody>
      </p:sp>
      <p:sp>
        <p:nvSpPr>
          <p:cNvPr id="1229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3BCCB-0D67-4FEE-BBC5-4D053ED89276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296863" y="4230688"/>
            <a:ext cx="3105150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85763" y="4546600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062038" y="4546600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36725" y="4546600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11413" y="4546600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736725" y="52212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411413" y="52212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85763" y="5221288"/>
            <a:ext cx="676275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062038" y="52212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060450" y="58959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411413" y="5895975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85763" y="58959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735138" y="5895975"/>
            <a:ext cx="676275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305" name="AutoShape 4"/>
          <p:cNvSpPr>
            <a:spLocks noChangeArrowheads="1"/>
          </p:cNvSpPr>
          <p:nvPr/>
        </p:nvSpPr>
        <p:spPr bwMode="auto">
          <a:xfrm>
            <a:off x="3086100" y="765175"/>
            <a:ext cx="3105150" cy="2474913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176588" y="10810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851275" y="10810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525963" y="1081088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5200650" y="1081088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4525963" y="1755775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200650" y="1755775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3176588" y="1755775"/>
            <a:ext cx="674687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3851275" y="1755775"/>
            <a:ext cx="674688" cy="6746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3851275" y="2430463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5200650" y="2430463"/>
            <a:ext cx="674688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3176588" y="2430463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525963" y="2430463"/>
            <a:ext cx="674687" cy="6746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318" name="AutoShape 4"/>
          <p:cNvSpPr>
            <a:spLocks noChangeArrowheads="1"/>
          </p:cNvSpPr>
          <p:nvPr/>
        </p:nvSpPr>
        <p:spPr bwMode="auto">
          <a:xfrm>
            <a:off x="5875338" y="4230688"/>
            <a:ext cx="3106737" cy="2474912"/>
          </a:xfrm>
          <a:prstGeom prst="cube">
            <a:avLst>
              <a:gd name="adj" fmla="val 9782"/>
            </a:avLst>
          </a:prstGeom>
          <a:gradFill rotWithShape="1">
            <a:gsLst>
              <a:gs pos="0">
                <a:srgbClr val="FDFDFD"/>
              </a:gs>
              <a:gs pos="50000">
                <a:srgbClr val="C0C0C0"/>
              </a:gs>
              <a:gs pos="100000">
                <a:srgbClr val="FDFDFD"/>
              </a:gs>
            </a:gsLst>
            <a:lin ang="2700000" scaled="1"/>
          </a:gradFill>
          <a:ln w="25400">
            <a:solidFill>
              <a:schemeClr val="tx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993063" y="4532313"/>
            <a:ext cx="654050" cy="6556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6773863" y="5980113"/>
            <a:ext cx="655637" cy="6556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191250" y="5659438"/>
            <a:ext cx="655638" cy="6556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893763"/>
            <a:ext cx="2782888" cy="1939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Q. Does the mass of substance change during these changes of state?</a:t>
            </a:r>
          </a:p>
        </p:txBody>
      </p:sp>
      <p:sp>
        <p:nvSpPr>
          <p:cNvPr id="41" name="Right Arrow 40"/>
          <p:cNvSpPr/>
          <p:nvPr/>
        </p:nvSpPr>
        <p:spPr bwMode="auto">
          <a:xfrm rot="18249579">
            <a:off x="2040732" y="3218656"/>
            <a:ext cx="944562" cy="854075"/>
          </a:xfrm>
          <a:prstGeom prst="rightArrow">
            <a:avLst/>
          </a:prstGeom>
          <a:solidFill>
            <a:srgbClr val="7030A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42" name="Right Arrow 41"/>
          <p:cNvSpPr/>
          <p:nvPr/>
        </p:nvSpPr>
        <p:spPr bwMode="auto">
          <a:xfrm rot="3600000">
            <a:off x="6160834" y="3218441"/>
            <a:ext cx="944076" cy="854729"/>
          </a:xfrm>
          <a:prstGeom prst="rightArrow">
            <a:avLst/>
          </a:prstGeom>
          <a:solidFill>
            <a:srgbClr val="CC660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Right Arrow 42"/>
          <p:cNvSpPr/>
          <p:nvPr/>
        </p:nvSpPr>
        <p:spPr bwMode="auto">
          <a:xfrm rot="14400000">
            <a:off x="5218906" y="3325019"/>
            <a:ext cx="944563" cy="854075"/>
          </a:xfrm>
          <a:prstGeom prst="rightArrow">
            <a:avLst/>
          </a:prstGeom>
          <a:solidFill>
            <a:srgbClr val="0099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44" name="Right Arrow 43"/>
          <p:cNvSpPr/>
          <p:nvPr/>
        </p:nvSpPr>
        <p:spPr bwMode="auto">
          <a:xfrm rot="7200000">
            <a:off x="2987634" y="3361051"/>
            <a:ext cx="944076" cy="854729"/>
          </a:xfrm>
          <a:prstGeom prst="rightArrow">
            <a:avLst/>
          </a:prstGeom>
          <a:solidFill>
            <a:srgbClr val="80800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12327" name="Right Arrow 44"/>
          <p:cNvSpPr>
            <a:spLocks noChangeArrowheads="1"/>
          </p:cNvSpPr>
          <p:nvPr/>
        </p:nvSpPr>
        <p:spPr bwMode="auto">
          <a:xfrm>
            <a:off x="3714750" y="4967288"/>
            <a:ext cx="2003425" cy="854075"/>
          </a:xfrm>
          <a:prstGeom prst="rightArrow">
            <a:avLst>
              <a:gd name="adj1" fmla="val 50000"/>
              <a:gd name="adj2" fmla="val 50042"/>
            </a:avLst>
          </a:prstGeom>
          <a:solidFill>
            <a:srgbClr val="A50021"/>
          </a:solidFill>
          <a:ln w="317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6713538" y="1749425"/>
            <a:ext cx="2324100" cy="1463675"/>
            <a:chOff x="6712816" y="1749031"/>
            <a:chExt cx="2325403" cy="1463516"/>
          </a:xfrm>
        </p:grpSpPr>
        <p:sp>
          <p:nvSpPr>
            <p:cNvPr id="46" name="TextBox 45"/>
            <p:cNvSpPr txBox="1"/>
            <p:nvPr/>
          </p:nvSpPr>
          <p:spPr>
            <a:xfrm>
              <a:off x="6865301" y="1749031"/>
              <a:ext cx="2172918" cy="12000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What’s happened here?</a:t>
              </a:r>
            </a:p>
          </p:txBody>
        </p:sp>
        <p:sp>
          <p:nvSpPr>
            <p:cNvPr id="3" name="Down Arrow 2"/>
            <p:cNvSpPr/>
            <p:nvPr/>
          </p:nvSpPr>
          <p:spPr bwMode="auto">
            <a:xfrm rot="2817211">
              <a:off x="6801099" y="2744893"/>
              <a:ext cx="379371" cy="555937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ex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F7E1CE-2A66-4AF3-81BE-E240758B26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50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38"/>
    </mc:Choice>
    <mc:Fallback>
      <p:transition spd="slow" advTm="72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500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3.33333E-6 0.00023 C 0.0033 -0.00139 0.00729 -0.0007 0.00955 -0.00394 C 0.01128 -0.00625 0.00364 -0.0051 0.00191 -0.00255 C 0.00052 -0.00047 0.00364 0.00347 0.00295 0.00625 C 0.00243 0.00764 0.00086 0.00463 3.33333E-6 0.0037 C -0.00122 0.00208 -0.00243 0.00023 -0.00365 -0.00139 C 0.00243 -0.00417 0.00156 -0.00648 0.00295 2.96296E-6 C 0.0033 0.00162 0.00451 0.00347 0.00382 0.00486 C 0.0033 0.00602 0.00191 0.00416 0.00104 0.0037 C -0.00018 0.00324 -0.00157 0.00277 -0.00278 0.00254 C -0.00243 0.00115 -0.00226 -0.00023 -0.00191 -0.00139 C -0.00139 -0.00278 -0.00018 -0.00023 3.33333E-6 2.96296E-6 Z " pathEditMode="relative" rAng="0" ptsTypes="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3.88889E-6 0.00023 C -0.00382 0.00092 -0.00764 0.00162 -0.01146 0.00254 C -0.01372 0.00324 -0.00677 0.00254 -0.00486 0.00139 C -0.00365 0.00069 -0.00348 -0.00116 -0.00296 -0.00255 C -0.00382 -0.00324 -0.0066 -0.00602 -0.00573 -0.00486 C -0.00434 -0.00301 -0.00105 2.96296E-6 -0.00105 0.00023 C -0.00226 0.00139 -0.00313 0.00393 -0.00486 0.00393 C -0.00608 0.00393 -0.00313 0.00069 -0.00191 2.96296E-6 L 0.00104 0.00139 L 3.88889E-6 2.96296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1.38889E-6 0.00023 L 0.01042 0.00393 C 0.01146 0.00416 0.01337 0.00393 0.01337 0.00509 C 0.01337 0.00671 0.01146 0.00694 0.01042 0.00787 C -0.00191 0.0044 0.01337 0.00902 0.00087 0.00393 C -0.00069 0.00324 -0.00226 0.00301 -0.00382 0.00254 C -0.00399 0.00254 -0.01094 -0.00185 -0.00486 -0.00371 C -0.0026 -0.0044 -0.00035 -0.00301 0.00191 -0.00255 C -0.00035 -0.00348 -0.00278 -0.00371 -0.00486 -0.0051 C -0.00625 -0.00602 -0.00139 -0.00486 -1.38889E-6 -0.00371 C 0.00087 -0.00301 0.00122 -0.00116 0.00191 2.96296E-6 C -0.00069 0.01018 0.00208 -0.00093 0.00191 -0.00116 C 0.00104 -0.00232 0.0007 0.00162 -1.38889E-6 0.00254 C -0.00087 0.0037 -0.00295 0.0037 -0.00295 0.00509 C -0.00295 0.00648 -1.38889E-6 0.00254 -1.38889E-6 0.00393 C -1.38889E-6 0.00486 -0.00903 0.01065 0.00087 0.00393 C -1.38889E-6 0.00347 -0.00226 0.00393 -0.00191 0.00254 C -0.00156 0.00069 0.00052 0.00069 0.00191 2.96296E-6 C 0.00278 -0.00047 0.00556 -0.00185 0.00469 -0.00116 C 0.00313 -0.00023 0.00156 0.00069 -1.38889E-6 0.00139 C -0.00399 0.00301 -0.00798 0.00254 -1.38889E-6 2.96296E-6 Z " pathEditMode="relative" rAng="0" ptsTypes="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95 -0.00047 -0.00642 0.00092 -0.00868 -0.00116 C -0.01007 -0.00255 -0.00555 -0.00348 -0.00399 -0.00371 C -0.00295 -0.00394 -0.00191 -0.00301 -0.00104 -0.00255 C 0.0125 -0.0051 0.00434 -0.0044 0.00191 -0.00116 C 0.00104 -0.00023 -8.33333E-7 0.00185 0.00087 0.00254 C 0.00226 0.00347 0.00399 0.00162 0.00573 0.00115 C 0.00156 0.00092 -0.00278 0.00115 -0.00677 2.96296E-6 C -0.00799 -0.00047 -0.00434 -0.00116 -0.00295 -0.00116 C -0.00191 -0.00116 -0.00104 -0.00047 -8.33333E-7 2.96296E-6 C 0.00017 0.00115 -8.33333E-7 0.00324 0.00087 0.0037 C 0.00174 0.00416 0.00278 0.00254 0.00278 0.00115 C 0.00278 0.00046 0.00035 0.00023 -8.33333E-7 2.96296E-6 Z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3.88889E-6 0.00023 C 0.00329 -0.00139 0.00729 -0.0007 0.00954 -0.00394 C 0.01128 -0.00625 0.00364 -0.0051 0.00191 -0.00255 C 0.00052 -0.00047 0.00364 0.00347 0.00295 0.00625 C 0.00243 0.00764 0.00086 0.00463 3.88889E-6 0.0037 C -0.00122 0.00208 -0.00243 0.00023 -0.00365 -0.00139 C 0.00243 -0.00417 0.00156 -0.00648 0.00295 3.33333E-6 C 0.00329 0.00162 0.00451 0.00347 0.00382 0.00486 C 0.00329 0.00602 0.00191 0.00416 0.00104 0.0037 C -0.00018 0.00324 -0.00157 0.00277 -0.00278 0.00254 C -0.00243 0.00115 -0.00226 -0.00023 -0.00191 -0.00139 C -0.00139 -0.00278 -0.00018 -0.00023 3.88889E-6 3.33333E-6 Z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0.00023 C -0.00382 0.00092 -0.00764 0.00162 -0.01146 0.00254 C -0.01372 0.00324 -0.00677 0.00254 -0.00486 0.00139 C -0.00365 0.00069 -0.00348 -0.00116 -0.00295 -0.00255 C -0.00382 -0.00324 -0.0066 -0.00602 -0.00573 -0.00486 C -0.00434 -0.00301 -0.00104 3.33333E-6 -0.00104 0.00023 C -0.00226 0.00139 -0.00313 0.00393 -0.00486 0.00393 C -0.00608 0.00393 -0.00313 0.00069 -0.00191 3.33333E-6 L 0.00104 0.00139 L 3.33333E-6 3.33333E-6 Z " pathEditMode="relative" rAng="0" ptsTypes="AAAAAAA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00023 L 0.01042 0.00393 C 0.01146 0.00416 0.01337 0.00393 0.01337 0.00509 C 0.01337 0.00671 0.01146 0.00694 0.01042 0.00787 C -0.00191 0.00439 0.01337 0.00902 0.00087 0.00393 C -0.00069 0.00324 -0.00226 0.00301 -0.00382 0.00254 C -0.00399 0.00254 -0.01094 -0.00186 -0.00486 -0.00371 C -0.0026 -0.0044 -0.00035 -0.00301 0.00191 -0.00255 C -0.00035 -0.00348 -0.00278 -0.00371 -0.00486 -0.0051 C -0.00625 -0.00602 -0.00139 -0.00486 -8.33333E-7 -0.00371 C 0.00087 -0.00301 0.00122 -0.00116 0.00191 3.33333E-6 C -0.00069 0.01018 0.00208 -0.00093 0.00191 -0.00116 C 0.00104 -0.00232 0.0007 0.00162 -8.33333E-7 0.00254 C -0.00087 0.0037 -0.00295 0.0037 -0.00295 0.00509 C -0.00295 0.00648 -8.33333E-7 0.00254 -8.33333E-7 0.00393 C -8.33333E-7 0.00486 -0.00903 0.01064 0.00087 0.00393 C -8.33333E-7 0.00347 -0.00226 0.00393 -0.00191 0.00254 C -0.00156 0.00069 0.00052 0.00069 0.00191 3.33333E-6 C 0.00278 -0.00047 0.00556 -0.00186 0.00469 -0.00116 C 0.00313 -0.00023 0.00156 0.00069 -8.33333E-7 0.00139 C -0.00399 0.00301 -0.00799 0.00254 -8.33333E-7 3.33333E-6 Z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1.38889E-6 0.00023 C -0.00295 -0.00047 -0.00642 0.00092 -0.00868 -0.00116 C -0.01007 -0.00255 -0.00555 -0.00348 -0.00399 -0.00371 C -0.00295 -0.00394 -0.00191 -0.00301 -0.00104 -0.00255 C 0.0125 -0.0051 0.00434 -0.0044 0.00191 -0.00116 C 0.00104 -0.00023 -1.38889E-6 0.00185 0.00087 0.00254 C 0.00226 0.00347 0.00399 0.00162 0.00573 0.00115 C 0.00156 0.00092 -0.00278 0.00115 -0.00677 3.33333E-6 C -0.00798 -0.00047 -0.00434 -0.00116 -0.00295 -0.00116 C -0.00191 -0.00116 -0.00104 -0.00047 -1.38889E-6 3.33333E-6 C 0.00018 0.00115 -1.38889E-6 0.00324 0.00087 0.0037 C 0.00174 0.00416 0.00278 0.00254 0.00278 0.00115 C 0.00278 0.00046 0.00035 0.00023 -1.38889E-6 3.33333E-6 Z " pathEditMode="relative" rAng="0" ptsTypes="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1.38889E-6 0.00023 C 0.0033 -0.00139 0.00729 -0.0007 0.00955 -0.00394 C 0.01129 -0.00625 0.00365 -0.0051 0.00191 -0.00255 C 0.00052 -0.00047 0.00365 0.00347 0.00295 0.00625 C 0.00243 0.00764 0.00087 0.00463 -1.38889E-6 0.0037 C -0.00121 0.00208 -0.00243 0.00023 -0.00364 -0.00139 C 0.00243 -0.00417 0.00156 -0.00649 0.00295 3.7037E-6 C 0.0033 0.00162 0.00452 0.00347 0.00382 0.00486 C 0.0033 0.00601 0.00191 0.00416 0.00104 0.0037 C -0.00017 0.00324 -0.00156 0.00277 -0.00278 0.00254 C -0.00243 0.00115 -0.00226 -0.00024 -0.00191 -0.00139 C -0.00139 -0.00278 -0.00017 -0.00024 -1.38889E-6 3.7037E-6 Z " pathEditMode="relative" rAng="0" ptsTypes="AAAAAAAAA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0.00023 C -0.00382 0.00092 -0.00764 0.00162 -0.01146 0.00254 C -0.01372 0.00324 -0.00677 0.00254 -0.00486 0.00139 C -0.00365 0.00069 -0.00348 -0.00116 -0.00295 -0.00255 C -0.00382 -0.00324 -0.0066 -0.00602 -0.00573 -0.00486 C -0.00434 -0.00301 -0.00104 3.7037E-6 -0.00104 0.00023 C -0.00226 0.00139 -0.00313 0.00393 -0.00486 0.00393 C -0.00608 0.00393 -0.00313 0.00069 -0.00191 3.7037E-6 L 0.00104 0.00139 L 3.33333E-6 3.7037E-6 Z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8.33333E-7 0.00023 L 0.01042 0.00393 C 0.01146 0.00416 0.01337 0.00393 0.01337 0.00509 C 0.01337 0.00671 0.01146 0.00694 0.01042 0.00787 C -0.00191 0.00439 0.01337 0.00902 0.00087 0.00393 C -0.00069 0.00324 -0.00226 0.00301 -0.00382 0.00254 C -0.00399 0.00254 -0.01094 -0.00186 -0.00486 -0.00371 C -0.0026 -0.0044 -0.00035 -0.00301 0.00191 -0.00255 C -0.00035 -0.00348 -0.00278 -0.00371 -0.00486 -0.0051 C -0.00625 -0.00602 -0.00139 -0.00486 -8.33333E-7 -0.00371 C 0.00087 -0.00301 0.00122 -0.00116 0.00191 3.7037E-6 C -0.00069 0.01018 0.00208 -0.00093 0.00191 -0.00116 C 0.00104 -0.00232 0.0007 0.00162 -8.33333E-7 0.00254 C -0.00087 0.0037 -0.00295 0.0037 -0.00295 0.00509 C -0.00295 0.00648 -8.33333E-7 0.00254 -8.33333E-7 0.00393 C -8.33333E-7 0.00486 -0.00903 0.01064 0.00087 0.00393 C -8.33333E-7 0.00347 -0.00226 0.00393 -0.00191 0.00254 C -0.00156 0.00069 0.00052 0.00069 0.00191 3.7037E-6 C 0.00278 -0.00047 0.00556 -0.00186 0.00469 -0.00116 C 0.00313 -0.00024 0.00156 0.00069 -8.33333E-7 0.00139 C -0.00399 0.00301 -0.00799 0.00254 -8.33333E-7 3.7037E-6 Z " pathEditMode="relative" rAng="0" ptsTypes="AAAAAAAAAAAAAAAAAA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3.88889E-6 0.00023 C -0.00296 -0.00047 -0.00643 0.00092 -0.00868 -0.00116 C -0.01007 -0.00255 -0.00556 -0.00348 -0.004 -0.00371 C -0.00296 -0.00394 -0.00191 -0.00301 -0.00105 -0.00255 C 0.0125 -0.0051 0.00434 -0.0044 0.00191 -0.00116 C 0.00104 -0.00024 3.88889E-6 0.00185 0.00086 0.00254 C 0.00225 0.00347 0.00399 0.00162 0.00573 0.00115 C 0.00156 0.00092 -0.00278 0.00115 -0.00677 3.7037E-6 C -0.00799 -0.00047 -0.00434 -0.00116 -0.00296 -0.00116 C -0.00191 -0.00116 -0.00105 -0.00047 3.88889E-6 3.7037E-6 C 0.00017 0.00115 3.88889E-6 0.00324 0.00086 0.0037 C 0.00173 0.00416 0.00277 0.00254 0.00277 0.00115 C 0.00277 0.00046 0.00034 0.00023 3.88889E-6 3.7037E-6 Z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1.38889E-6 0.00023 L 0.03802 0.00116 C 0.03958 0.00139 0.04462 0.00232 0.04653 0.00371 C 0.04757 0.0044 0.04844 0.00556 0.04948 0.00625 C 0.04983 0.00926 0.05052 0.01227 0.05035 0.01528 C 0.05018 0.01898 0.04983 0.02315 0.04844 0.02662 C 0.04618 0.03264 0.04323 0.0375 0.03906 0.04051 C 0.03715 0.0419 0.03507 0.04283 0.03333 0.04445 C 0.02969 0.04723 0.02656 0.0507 0.02274 0.05324 C 0.02083 0.05463 0.01893 0.05556 0.01702 0.05718 C 0.01597 0.0581 0.01528 0.05973 0.01424 0.06088 C 0.01302 0.06204 0.01163 0.06227 0.01042 0.06343 C 0.00938 0.06435 0.00868 0.06621 0.00764 0.06713 C 0.00018 0.07477 0.00504 0.0669 -0.00295 0.07732 C -0.00417 0.07894 -0.0066 0.08403 -0.00764 0.08635 C -0.00798 0.0875 -0.00903 0.08889 -0.00868 0.09005 C -0.00521 0.10093 -0.00382 0.10139 0.00278 0.10533 C 0.00781 0.10834 0.0125 0.1132 0.01806 0.11412 L 0.02465 0.11551 C 0.02656 0.11574 0.02847 0.11667 0.03038 0.11667 C 0.0408 0.11736 0.05139 0.1176 0.06181 0.11806 C 0.08264 0.12153 0.05018 0.11667 0.09132 0.11806 C 0.0967 0.11829 0.10208 0.11945 0.10747 0.1206 C 0.11337 0.12176 0.11458 0.12246 0.11893 0.12431 C 0.12014 0.12894 0.12014 0.12917 0.12188 0.13449 C 0.12309 0.13843 0.12465 0.1419 0.1257 0.14584 C 0.12656 0.14954 0.12674 0.15348 0.12761 0.15741 C 0.12778 0.15857 0.12813 0.15996 0.12847 0.16111 C 0.12622 0.16412 0.12448 0.16806 0.12188 0.17014 C 0.09601 0.18959 0.09827 0.18635 0.07708 0.19422 C 0.06337 0.19931 0.07205 0.19723 0.05903 0.19931 C 0.05799 0.19977 0.0559 0.19931 0.05608 0.20047 C 0.0566 0.20324 0.06649 0.2081 0.06667 0.2081 C 0.07552 0.21158 0.0842 0.21273 0.09323 0.21459 C 0.10504 0.21273 0.11702 0.2132 0.12847 0.20949 C 0.13455 0.20741 0.15122 0.19607 0.1599 0.19028 C 0.16181 0.18912 0.16354 0.1875 0.16563 0.18658 C 0.16754 0.18565 0.16945 0.18473 0.17136 0.18403 C 0.17344 0.1831 0.17587 0.18241 0.17795 0.18148 C 0.18021 0.18033 0.18247 0.17894 0.18472 0.17755 C 0.19167 0.17338 0.18542 0.17709 0.19323 0.17014 C 0.19445 0.16898 0.19583 0.16829 0.19705 0.1676 C 0.20122 0.15625 0.20156 0.16019 0.19514 0.14468 C 0.19393 0.14167 0.19202 0.13959 0.19028 0.13704 C 0.18924 0.13519 0.18802 0.13334 0.18663 0.13195 C 0.18472 0.13033 0.18281 0.12917 0.1809 0.12824 C 0.1783 0.12662 0.17587 0.12523 0.17327 0.12431 C 0.16667 0.12199 0.16181 0.12153 0.15521 0.1206 L 0.13698 0.12176 C 0.13316 0.12223 0.12952 0.12315 0.1257 0.12315 C 0.11424 0.12315 0.10278 0.12223 0.09132 0.12176 L 0.07795 0.11667 C 0.07014 0.11343 0.06945 0.11343 0.06285 0.10787 C 0.06146 0.10672 0.06007 0.10556 0.05903 0.10394 C 0.05816 0.10301 0.05764 0.10139 0.05712 0.10023 C 0.05556 0.08982 0.05521 0.09121 0.05712 0.07616 C 0.05729 0.07385 0.05816 0.07176 0.05903 0.06968 C 0.06268 0.06065 0.0625 0.06343 0.06754 0.05579 C 0.06893 0.05371 0.06979 0.05116 0.07136 0.04954 C 0.0724 0.04815 0.07396 0.04792 0.07518 0.04699 C 0.07986 0.04329 0.08195 0.04074 0.0875 0.03797 C 0.08993 0.03681 0.09254 0.03635 0.09514 0.03542 C 0.10208 0.03797 0.10938 0.03935 0.11615 0.04306 C 0.12066 0.04584 0.12431 0.05093 0.12847 0.05463 C 0.13247 0.0581 0.13681 0.06111 0.1408 0.06459 C 0.14479 0.06829 0.14827 0.07246 0.15226 0.07616 C 0.15538 0.07894 0.15868 0.08102 0.16181 0.0838 C 0.16528 0.08681 0.16667 0.08889 0.16945 0.0926 C 0.17257 0.09213 0.17604 0.09329 0.17899 0.09144 C 0.18455 0.0875 0.18976 0.08218 0.1941 0.07616 L 0.20556 0.06088 C 0.2125 0.05185 0.20972 0.05625 0.21424 0.04815 C 0.21441 0.04653 0.21476 0.04468 0.21511 0.04306 C 0.21545 0.0419 0.21615 0.04074 0.21615 0.03935 C 0.21615 0.03473 0.21511 0.02824 0.2132 0.02408 C 0.21181 0.02084 0.21024 0.01783 0.20851 0.01528 C 0.20747 0.01366 0.2059 0.0125 0.20469 0.01135 C 0.18629 -0.00486 0.19757 0.00417 0.18472 -0.00393 C 0.18212 -0.00555 0.17969 -0.00764 0.17708 -0.00902 C 0.17552 -0.00972 0.16007 -0.01389 0.15886 -0.01412 C 0.1533 -0.01527 0.14531 -0.01597 0.13993 -0.01643 C 0.13073 -0.01574 0.12118 -0.01736 0.11233 -0.01412 C 0.10833 -0.0125 0.10556 -0.0074 0.10365 -0.00254 C 0.10104 0.00463 0.1 0.00695 0.09809 0.01528 C 0.09757 0.01736 0.09636 0.02755 0.09618 0.02917 C 0.09705 0.03426 0.09722 0.03959 0.09896 0.04445 C 0.10052 0.04861 0.10729 0.05672 0.11042 0.05973 C 0.11597 0.06482 0.12552 0.07292 0.13229 0.07732 C 0.13629 0.0801 0.14063 0.08218 0.14462 0.08496 C 0.14757 0.08704 0.15035 0.08935 0.1533 0.09144 C 0.15608 0.09329 0.15903 0.09445 0.16181 0.09653 C 0.16736 0.1007 0.17222 0.10648 0.17795 0.11042 C 0.17917 0.11135 0.18056 0.11204 0.18177 0.11297 C 0.1849 0.11528 0.18629 0.11713 0.18837 0.12176 C 0.18941 0.12385 0.18958 0.12616 0.19028 0.12824 C 0.19149 0.13125 0.19323 0.1338 0.1941 0.13704 C 0.19514 0.13982 0.19549 0.14306 0.19601 0.14584 C 0.1967 0.14931 0.19792 0.15602 0.19792 0.15625 C 0.1974 0.16042 0.19757 0.16505 0.19601 0.16875 C 0.19549 0.17037 0.1934 0.16945 0.19219 0.17014 C 0.18993 0.17107 0.18802 0.17315 0.18559 0.17385 C 0.18403 0.17431 0.16719 0.17639 0.16649 0.17639 C 0.16215 0.17709 0.15764 0.17801 0.1533 0.17894 C 0.14445 0.17871 0.1191 0.17871 0.10556 0.17639 C 0.10174 0.1757 0.09792 0.175 0.09427 0.17385 C 0.09028 0.17269 0.08646 0.17153 0.08281 0.17014 C 0.0783 0.16829 0.07396 0.16574 0.06945 0.16366 C 0.06111 0.15996 0.06181 0.16042 0.05521 0.15857 C 0.05382 0.16065 0.05243 0.16273 0.05139 0.16505 C 0.05018 0.16736 0.04983 0.17037 0.04844 0.17269 C 0.04271 0.18357 0.04271 0.18125 0.03611 0.18912 C 0.03316 0.19283 0.03125 0.19676 0.02761 0.19931 C 0.02674 0.19977 0.0257 0.2 0.02465 0.20047 C 0.02309 0.20139 0.02153 0.20209 0.01997 0.20301 C 0.01458 0.20255 0.00903 0.20348 0.00382 0.20185 C -0.00035 0.20047 -0.00382 0.19676 -0.00764 0.19422 L -0.01146 0.19167 C -0.01406 0.18658 -0.01632 0.1838 -0.01614 0.17755 C -0.01597 0.16574 -0.01649 0.15371 -0.01423 0.14213 C -0.01302 0.13542 -0.0092 0.12986 -0.00573 0.12431 C -0.0026 0.11922 0.00018 0.11389 0.00382 0.10903 C 0.00504 0.10741 0.00643 0.10602 0.00764 0.10394 C 0.00903 0.10162 0.0099 0.09861 0.01146 0.09653 C 0.01302 0.09398 0.01545 0.0926 0.01702 0.09005 C 0.01858 0.08797 0.02188 0.08079 0.02274 0.07732 C 0.02327 0.0757 0.02344 0.07408 0.02379 0.07223 C 0.02344 0.06505 0.02361 0.05787 0.02274 0.0507 C 0.02222 0.04584 0.02066 0.04445 0.01893 0.04051 C 0.01736 0.03681 0.01632 0.03264 0.01424 0.02917 C 0.01215 0.02593 0.00938 0.02385 0.00764 0.02037 C 0.00625 0.01783 0.00538 0.01482 0.00382 0.01273 C 0.00018 0.00787 0.00174 0.01042 -0.00104 0.0051 L -1.38889E-6 -2.96296E-6 Z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990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0.00023 C -0.00799 -0.00208 -0.0158 -0.00416 -0.02379 -0.00509 L -0.03334 -0.00648 C -0.03907 -0.00602 -0.0448 -0.00648 -0.05052 -0.00509 C -0.05261 -0.00463 -0.05434 -0.00277 -0.05625 -0.00139 C -0.05764 -0.00023 -0.05886 0.00093 -0.06007 0.00255 C -0.06077 0.00348 -0.06129 0.0051 -0.06198 0.00625 C -0.06285 0.0081 -0.06389 0.00973 -0.06476 0.01135 C -0.06407 0.01551 -0.06441 0.02037 -0.06285 0.02408 C -0.06198 0.02639 -0.05469 0.03287 -0.05243 0.03426 C -0.05122 0.03496 -0.04983 0.03496 -0.04861 0.03542 C -0.04723 0.03611 -0.03525 0.04329 -0.03143 0.04445 C -0.0257 0.04584 -0.01598 0.04723 -0.00955 0.04815 C 0.00954 0.05463 -0.01424 0.0463 0.00677 0.05463 C 0.02795 0.06297 0.00312 0.05278 0.01996 0.05834 C 0.02204 0.05903 0.02378 0.06019 0.02569 0.06088 C 0.03767 0.06574 0.02274 0.05926 0.03246 0.06343 C 0.0309 0.06968 0.03229 0.06713 0.02569 0.06968 C 0.01441 0.07431 0.00173 0.07315 -0.00955 0.07361 C -0.01893 0.07662 -0.0066 0.07292 -0.02483 0.07616 C -0.0257 0.07639 -0.02674 0.07685 -0.02761 0.07732 C -0.03021 0.07894 -0.03264 0.08102 -0.03525 0.08241 C -0.03768 0.08403 -0.04028 0.08496 -0.04289 0.08635 C -0.0448 0.0875 -0.04653 0.08912 -0.04861 0.09005 C -0.05035 0.09121 -0.05243 0.09167 -0.05434 0.0926 C -0.05625 0.09375 -0.06077 0.09676 -0.06285 0.09908 C -0.06389 0.10023 -0.06476 0.10162 -0.0658 0.10278 C -0.06441 0.10926 -0.06511 0.1169 -0.06198 0.12176 C -0.05816 0.12778 -0.05174 0.1294 -0.04671 0.13334 C -0.03716 0.14051 -0.03195 0.14537 -0.0191 0.14861 C -0.00591 0.15162 -0.01198 0.15 -0.00087 0.15371 C 0.00798 0.15278 0.01684 0.15255 0.02569 0.15116 C 0.02777 0.1507 0.02951 0.14954 0.03142 0.14861 C 0.0434 0.1426 0.04045 0.14445 0.04774 0.13959 C 0.04826 0.13889 0.04895 0.13797 0.04948 0.13704 C 0.05034 0.13588 0.05052 0.13426 0.05139 0.13334 C 0.05329 0.13125 0.0592 0.12894 0.06093 0.12824 C 0.06232 0.12685 0.06354 0.1257 0.06475 0.12431 C 0.06545 0.12361 0.06666 0.12315 0.06666 0.12176 C 0.06666 0.10371 0.06128 0.10255 0.05139 0.0875 C 0.04982 0.08496 0.04774 0.08287 0.0467 0.07986 C 0.04427 0.07361 0.04566 0.07639 0.04288 0.07107 C 0.04323 0.06482 0.04305 0.05834 0.04392 0.05209 C 0.04444 0.04723 0.04965 0.04167 0.05139 0.03935 C 0.05555 0.03449 0.05972 0.02986 0.06389 0.02523 C 0.06545 0.02361 0.06666 0.0213 0.06857 0.02037 C 0.07552 0.01621 0.07552 0.01644 0.08298 0.01273 C 0.08472 0.01181 0.08663 0.01065 0.08871 0.01019 C 0.09132 0.00926 0.09965 0.00787 0.10191 0.00764 C 0.1085 0.00857 0.11145 0.00996 0.11823 0.00764 C 0.12014 0.00695 0.12204 0.0051 0.12395 0.00371 C 0.12448 0.00255 0.12586 0.00139 0.12586 -2.96296E-6 C 0.12586 -0.00231 0.12482 -0.0044 0.12395 -0.00648 C 0.1217 -0.01065 0.11961 -0.01203 0.11632 -0.01412 C 0.1118 -0.01666 0.10989 -0.01736 0.10486 -0.01921 C 0.10225 -0.0199 0.09982 -0.02083 0.09722 -0.02152 C 0.09375 -0.02129 0.0901 -0.02152 0.0868 -0.02037 C 0.08576 -0.02014 0.08524 -0.01875 0.08489 -0.01782 C 0.08298 -0.01435 0.0809 -0.00555 0.08003 -0.00254 C 0.07968 0.00116 0.07951 0.0051 0.07916 0.0088 C 0.07864 0.0132 0.07777 0.01736 0.07725 0.02153 C 0.07673 0.02454 0.07656 0.02755 0.07621 0.03033 C 0.07725 0.03773 0.07725 0.04514 0.07916 0.05209 C 0.0809 0.05903 0.08385 0.05926 0.08767 0.06227 C 0.08923 0.06343 0.09079 0.06459 0.09236 0.06598 C 0.0934 0.0669 0.09427 0.06783 0.09531 0.06852 C 0.09652 0.06945 0.09774 0.07037 0.09913 0.07107 C 0.10069 0.07199 0.10243 0.07246 0.10382 0.07361 C 0.1052 0.07454 0.10642 0.07616 0.10764 0.07732 C 0.11215 0.08125 0.1125 0.08056 0.11632 0.08496 C 0.11753 0.08658 0.11857 0.08866 0.12014 0.09005 C 0.12152 0.09167 0.12326 0.0926 0.12482 0.09398 C 0.12899 0.09769 0.13003 0.09954 0.13333 0.10417 C 0.13402 0.10672 0.13489 0.10903 0.13524 0.11181 C 0.13593 0.11644 0.13663 0.1213 0.13819 0.1257 L 0.1401 0.13079 C 0.14045 0.13403 0.14114 0.1375 0.14097 0.14098 C 0.14097 0.14352 0.13993 0.14607 0.13906 0.14861 C 0.13871 0.15 0.13802 0.15139 0.13715 0.15232 C 0.13177 0.1588 0.12812 0.16204 0.12204 0.16621 C 0.11892 0.16852 0.11597 0.17223 0.1125 0.17269 L 0.10295 0.17385 C 0.09948 0.17361 0.09566 0.17454 0.09236 0.17269 C 0.08663 0.16922 0.08507 0.16088 0.08194 0.15486 C 0.08055 0.15209 0.07882 0.14977 0.07725 0.14723 C 0.075 0.14422 0.07274 0.14121 0.07048 0.13843 C 0.06649 0.13334 0.06215 0.12801 0.05711 0.12431 C 0.05573 0.12338 0.05399 0.12269 0.05243 0.12176 C 0.04965 0.1206 0.04878 0.12037 0.04583 0.11922 C 0.04323 0.11968 0.04062 0.11945 0.03819 0.1206 C 0.03576 0.12176 0.0335 0.12385 0.03142 0.1257 C 0.025 0.13125 0.02239 0.13473 0.01718 0.14213 C 0.0151 0.14514 0.01336 0.14815 0.01145 0.15116 C 0.00989 0.15324 0.00816 0.1551 0.00677 0.15741 C -0.00191 0.17014 0.01041 0.15324 0.00104 0.17014 C -0.00052 0.17292 -0.00469 0.17824 -0.00764 0.18033 C -0.00851 0.18079 -0.00955 0.18102 -0.01042 0.18148 C -0.01146 0.18241 -0.01233 0.18334 -0.01337 0.18403 C -0.01719 0.18658 -0.02171 0.18797 -0.0257 0.18912 L -0.03525 0.19167 C -0.04098 0.19121 -0.04688 0.19283 -0.05243 0.19051 C -0.05625 0.18866 -0.05903 0.18403 -0.06198 0.18033 C -0.06355 0.17824 -0.06511 0.17616 -0.06667 0.17385 C -0.07709 0.15834 -0.06528 0.17454 -0.07327 0.16366 C -0.07587 0.14746 -0.07639 0.14838 -0.07431 0.12824 C -0.07414 0.12662 -0.07309 0.12547 -0.0724 0.12431 C -0.0698 0.12014 -0.06754 0.11852 -0.06389 0.11551 C -0.06164 0.11366 -0.05938 0.11181 -0.05712 0.11042 C -0.05209 0.10718 -0.04688 0.10486 -0.04184 0.10162 C -0.03941 0.09977 -0.03698 0.09792 -0.03421 0.09653 C -0.03212 0.09537 -0.02986 0.09491 -0.02761 0.09398 C -0.02622 0.09329 -0.02518 0.09213 -0.02379 0.09144 C -0.01997 0.08912 -0.01615 0.0875 -0.01233 0.08496 C -0.01111 0.08426 -0.00973 0.08357 -0.00851 0.08241 C -0.00591 0.08033 -0.00296 0.07685 -0.00087 0.07361 C -0.00018 0.07246 0.00034 0.07107 0.00104 0.06968 C 0.00399 0.05394 0.00295 0.06111 0.00104 0.02917 C 0.00069 0.0257 -0.00035 0.02246 -0.00087 0.01898 C -0.00226 0.01042 -0.00018 0.00301 3.88889E-6 -2.96296E-6 Z " pathEditMode="relative" rAng="0" ptsTypes="AAAAAAAAAAAAAAAAAAAAAAAAAAAAAAAAAAAAAAAAAAAAAAAAAAAAAA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8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-0.0066 0.00093 -0.01337 0.00116 -0.01996 0.00255 C -0.02326 0.00324 -0.02621 0.0051 -0.02951 0.00625 C -0.03194 0.00718 -0.03455 0.0081 -0.03715 0.0088 C -0.04028 0.00973 -0.0434 0.01042 -0.04653 0.01135 C -0.05 0.0125 -0.05312 0.01412 -0.05608 0.01644 C -0.05712 0.01736 -0.05816 0.01806 -0.05903 0.01898 C -0.06042 0.0206 -0.06146 0.02246 -0.06285 0.02408 C -0.0625 0.02709 -0.06285 0.03033 -0.0618 0.0331 C -0.06024 0.03704 -0.05521 0.03912 -0.05226 0.04051 C -0.04739 0.04306 -0.04861 0.0419 -0.0408 0.04306 C -0.02309 0.0463 -0.05174 0.04213 -0.02569 0.0456 C -0.02413 0.04792 -0.02239 0.04977 -0.02083 0.05209 C -0.02014 0.05324 -0.01858 0.0544 -0.01892 0.05579 C -0.01944 0.0581 -0.02135 0.05949 -0.02274 0.06088 C -0.02882 0.06736 -0.02778 0.06598 -0.03524 0.06736 C -0.03646 0.06806 -0.03767 0.06922 -0.03889 0.06991 C -0.04549 0.07315 -0.05226 0.07037 -0.05903 0.06991 C -0.06128 0.06806 -0.06337 0.06644 -0.06562 0.06482 C -0.06684 0.06389 -0.06823 0.0632 -0.06944 0.06227 C -0.08003 0.05278 -0.0691 0.06042 -0.07795 0.05463 C -0.08507 0.04514 -0.0809 0.05139 -0.08941 0.03426 C -0.0908 0.03172 -0.09201 0.02917 -0.09323 0.02662 C -0.09427 0.02454 -0.09514 0.02223 -0.09618 0.02037 C -0.09774 0.01736 -0.10052 0.01273 -0.10278 0.01019 C -0.10417 0.00857 -0.11163 0.00162 -0.11233 0.00116 C -0.11719 -0.00023 -0.11493 0.00047 -0.11892 -0.00115 C -0.12083 0.00093 -0.12326 0.00232 -0.12465 0.0051 C -0.12621 0.00764 -0.12656 0.01111 -0.1276 0.01389 C -0.13993 0.04885 -0.12552 0.00602 -0.13611 0.0382 C -0.13646 0.04005 -0.13802 0.05047 -0.13802 0.05209 C -0.13802 0.05718 -0.13559 0.05996 -0.13333 0.06343 C -0.13212 0.06528 -0.13073 0.0669 -0.12951 0.06852 C -0.1276 0.07084 -0.12587 0.07315 -0.12378 0.075 C -0.11649 0.08125 -0.11215 0.08496 -0.10469 0.0875 C -0.10191 0.08866 -0.09896 0.08959 -0.09618 0.09005 C -0.09271 0.09074 -0.08906 0.09098 -0.08559 0.09144 L -0.05139 0.09005 C -0.04531 0.08982 -0.03715 0.08866 -0.03142 0.08635 C -0.02552 0.08403 -0.01996 0.08079 -0.01424 0.07871 C -0.01076 0.07755 -0.00712 0.07639 -0.00364 0.075 C 0.00208 0.07223 0.00781 0.06945 0.01337 0.06598 C 0.01632 0.06435 0.0191 0.0625 0.02205 0.06088 C 0.02691 0.05857 0.02882 0.05857 0.03351 0.05718 C 0.03472 0.05672 0.03594 0.05625 0.03715 0.05579 C 0.03906 0.05625 0.04115 0.05625 0.04288 0.05718 C 0.0441 0.05764 0.04497 0.05857 0.04583 0.05973 C 0.0507 0.06528 0.05955 0.08079 0.06111 0.0838 C 0.07205 0.10648 0.06945 0.09723 0.07257 0.10926 C 0.07188 0.11204 0.0724 0.11621 0.07066 0.11806 C 0.06615 0.12269 0.06076 0.125 0.05538 0.12685 C 0.04167 0.13195 0.04844 0.12986 0.03524 0.13334 C 0.02778 0.13241 0.01997 0.13287 0.0125 0.13079 C -0.02569 0.11968 -0.00069 0.12269 -0.02656 0.11181 C -0.03003 0.11019 -0.03368 0.11019 -0.03715 0.10926 C -0.04149 0.10764 -0.04583 0.10533 -0.05035 0.10417 C -0.05364 0.10324 -0.05677 0.10232 -0.05989 0.10162 C -0.06215 0.10116 -0.06441 0.1007 -0.06667 0.10023 C -0.06858 0.1 -0.07049 0.09954 -0.07239 0.09908 C -0.08055 0.09954 -0.08889 0.09954 -0.09705 0.10023 C -0.10382 0.10093 -0.11701 0.10278 -0.11701 0.10301 C -0.11892 0.10371 -0.12083 0.10463 -0.12274 0.10533 C -0.125 0.10625 -0.12743 0.10672 -0.12951 0.10787 C -0.1309 0.1088 -0.13194 0.11042 -0.13333 0.11181 C -0.13524 0.11343 -0.13733 0.11482 -0.13906 0.1169 C -0.14114 0.11922 -0.14479 0.12431 -0.14479 0.12454 C -0.14531 0.12685 -0.14583 0.12963 -0.1467 0.13195 C -0.14722 0.1338 -0.14809 0.13542 -0.14861 0.13704 C -0.1493 0.14005 -0.15017 0.14723 -0.15035 0.14977 C -0.15 0.15672 -0.15069 0.16204 -0.14757 0.1676 C -0.14653 0.16945 -0.14514 0.17107 -0.14375 0.17269 C -0.1408 0.17616 -0.13785 0.17917 -0.1342 0.18148 C -0.13264 0.18264 -0.13108 0.1831 -0.12951 0.18403 C -0.12483 0.18727 -0.12014 0.1919 -0.1151 0.19422 C -0.1125 0.1956 -0.10937 0.19584 -0.1066 0.19676 C -0.10278 0.19792 -0.09896 0.19954 -0.09514 0.2007 C -0.09201 0.20162 -0.08889 0.20255 -0.08559 0.20324 C -0.07934 0.20417 -0.06667 0.20579 -0.06667 0.20602 C -0.05989 0.20533 -0.0533 0.2051 -0.04653 0.2044 C -0.03611 0.20348 -0.04375 0.20301 -0.0342 0.20185 C -0.02951 0.20116 -0.02465 0.20093 -0.01996 0.2007 C -0.01319 0.19838 -0.01892 0.20023 -0.01042 0.19815 C -0.00364 0.1963 -0.00694 0.19676 0.00104 0.1956 L 0.01823 0.19306 C 0.02396 0.19329 0.02969 0.19329 0.03524 0.19422 C 0.03785 0.19468 0.04045 0.19607 0.04288 0.19676 C 0.04479 0.19723 0.0467 0.19769 0.04861 0.19815 C 0.05538 0.20093 0.05243 0.20139 0.05729 0.19931 C 0.0566 0.19422 0.05625 0.18912 0.05538 0.18403 C 0.05434 0.17871 0.05139 0.17685 0.04861 0.17269 C 0.04705 0.17014 0.04549 0.1676 0.04392 0.16505 C 0.04167 0.16181 0.03837 0.15718 0.03524 0.15486 C 0.03281 0.15301 0.03038 0.15116 0.02778 0.14977 C 0.0224 0.14699 0.01615 0.14468 0.01059 0.14352 C 0.00799 0.14283 0.00556 0.1426 0.00295 0.14213 C -0.00312 0.1426 -0.0092 0.14213 -0.0151 0.14352 C -0.02257 0.14514 -0.02951 0.15 -0.03715 0.15116 C -0.05 0.15301 -0.04271 0.15209 -0.05903 0.15371 C -0.06285 0.15324 -0.06667 0.15324 -0.07049 0.15232 C -0.0743 0.15139 -0.07795 0.14954 -0.08177 0.14861 C -0.08524 0.14746 -0.08889 0.14676 -0.09236 0.14607 C -0.09392 0.14514 -0.09549 0.14422 -0.09705 0.14352 C -0.09826 0.14283 -0.09983 0.14306 -0.10087 0.14213 C -0.10208 0.14121 -0.10295 0.13982 -0.10382 0.13843 C -0.10555 0.13565 -0.10694 0.13241 -0.10851 0.1294 C -0.10885 0.12732 -0.10955 0.12523 -0.10955 0.12315 C -0.1092 0.11806 -0.1092 0.1088 -0.10573 0.10417 C -0.10451 0.10255 -0.1033 0.10116 -0.10191 0.10023 C -0.1 0.09908 -0.09809 0.09861 -0.09618 0.09769 L -0.05139 0.09908 C -0.01163 0.10023 -0.02569 0.09792 -0.0066 0.10162 C 0.00191 0.1007 0.01059 0.1007 0.0191 0.09908 C 0.02188 0.09861 0.02431 0.09653 0.02674 0.09514 C 0.03125 0.09283 0.03576 0.09051 0.04011 0.0875 C 0.04271 0.08588 0.04514 0.08403 0.04774 0.08241 C 0.05365 0.07917 0.05365 0.08102 0.0592 0.07616 C 0.06024 0.07523 0.06111 0.07361 0.06198 0.07246 C 0.0625 0.06945 0.06406 0.06227 0.06389 0.05973 C 0.06354 0.05116 0.06372 0.0463 0.06007 0.04051 C 0.0592 0.03935 0.05851 0.0375 0.05729 0.03681 C 0.05521 0.03565 0.05278 0.03588 0.05052 0.03565 C 0.0467 0.03496 0.04288 0.03473 0.03906 0.03426 C 0.03663 0.03403 0.03403 0.03357 0.0316 0.0331 C 0.02986 0.03264 0.0283 0.03218 0.02674 0.03172 C 0.02483 0.03125 0.02292 0.03079 0.02101 0.03056 C 0.01979 0.02963 0.01823 0.02917 0.01719 0.02801 C 0.01215 0.02107 0.02101 0.02616 0.01337 0.02292 C 0.0125 0.02107 0.01146 0.01945 0.01059 0.01783 C 0.0092 0.01528 0.00886 0.01111 0.00677 0.01019 L 0.00104 0.00764 L -0.00191 0.00625 C -0.00295 0.00209 -0.00017 0.00116 -8.33333E-7 -2.96296E-6 Z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102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4.44444E-6 0.00023 C 0.00034 0.00394 0.00052 0.00764 0.00104 0.01158 C 0.00121 0.01412 0.00208 0.01667 0.00191 0.01922 C 0.00138 0.03357 0.00121 0.04815 -0.00087 0.06227 C -0.00122 0.06412 -0.00348 0.06297 -0.00469 0.06366 C -0.00678 0.06459 -0.00851 0.06644 -0.01042 0.06736 C -0.01198 0.06806 -0.01372 0.06806 -0.01528 0.06875 C -0.01719 0.06945 -0.01893 0.0706 -0.02101 0.0713 C -0.03073 0.07385 -0.02171 0.07107 -0.02865 0.07385 C -0.03698 0.07685 -0.02848 0.07315 -0.03525 0.07639 C -0.03455 0.07801 -0.03438 0.0801 -0.03334 0.08148 C -0.03212 0.0831 -0.03021 0.08426 -0.02865 0.08519 C -0.02362 0.0882 -0.0224 0.0875 -0.01719 0.08889 C -0.00816 0.09144 -0.01771 0.08912 -0.01042 0.09144 C -0.00886 0.09213 -0.0073 0.09236 -0.00573 0.09283 C -0.00469 0.09445 -0.00365 0.09607 -0.00278 0.09792 C 0.00052 0.10602 -0.00035 0.10533 0.00104 0.1132 C 0.00156 0.11644 0.00225 0.11991 0.00277 0.12338 C 0.0026 0.12709 0.00312 0.13125 0.00191 0.13473 C 0.00138 0.13635 -0.0007 0.13565 -0.00191 0.13588 C -0.00573 0.13704 -0.00955 0.13773 -0.01337 0.13843 C -0.01528 0.13889 -0.01719 0.13959 -0.0191 0.13982 C -0.02431 0.14051 -0.02761 0.14074 -0.03247 0.14236 C -0.03334 0.1426 -0.03438 0.14329 -0.03525 0.14352 C -0.03629 0.14491 -0.03785 0.1456 -0.0382 0.14746 C -0.03976 0.15695 -0.0349 0.15255 -0.0382 0.16019 C -0.03993 0.16412 -0.04271 0.16482 -0.04566 0.16644 C -0.04671 0.1669 -0.04757 0.16736 -0.04862 0.16783 C -0.05868 0.16644 -0.07223 0.16667 -0.08299 0.16135 C -0.08455 0.16065 -0.08629 0.16019 -0.08768 0.1588 C -0.0908 0.15625 -0.09375 0.15348 -0.09618 0.15 C -0.09809 0.14769 -0.10035 0.14375 -0.10296 0.14236 C -0.10417 0.14167 -0.10539 0.14144 -0.10678 0.14098 C -0.10921 0.1419 -0.11198 0.1419 -0.11441 0.14352 C -0.12605 0.15185 -0.12587 0.15463 -0.13438 0.16528 C -0.13612 0.16736 -0.13837 0.16922 -0.14011 0.17153 C -0.14723 0.18102 -0.13907 0.17315 -0.14584 0.17917 C -0.14636 0.18079 -0.14653 0.1831 -0.14775 0.18426 C -0.15087 0.18727 -0.15625 0.1882 -0.16007 0.18935 C -0.16164 0.19028 -0.1632 0.19144 -0.16493 0.1919 C -0.17674 0.19514 -0.17865 0.1919 -0.19254 0.18797 C -0.20174 0.18125 -0.20157 0.18195 -0.21059 0.17292 C -0.22344 0.15996 -0.21129 0.17176 -0.21928 0.16273 C -0.22709 0.15371 -0.21997 0.16297 -0.22483 0.15625 C -0.22605 0.15209 -0.22691 0.15093 -0.22396 0.14607 C -0.22309 0.14468 -0.22136 0.14468 -0.22014 0.14352 C -0.21841 0.14213 -0.21719 0.13982 -0.21546 0.13843 C -0.21181 0.13588 -0.20764 0.13473 -0.204 0.13218 C -0.19827 0.12848 -0.19532 0.12616 -0.18959 0.12338 C -0.18785 0.12223 -0.18577 0.12176 -0.18386 0.12084 C -0.18212 0.11968 -0.1783 0.11621 -0.17622 0.11435 C -0.17691 0.1132 -0.17726 0.11158 -0.17813 0.11065 C -0.18872 0.09977 -0.18629 0.10371 -0.19636 0.09792 C -0.20591 0.09236 -0.19827 0.09537 -0.20591 0.09283 C -0.20625 0.09236 -0.21077 0.08681 -0.21059 0.08519 C -0.21007 0.07871 -0.20695 0.07408 -0.20296 0.0713 C -0.20122 0.06991 -0.19914 0.06968 -0.19723 0.06875 C -0.18959 0.06505 -0.19549 0.0669 -0.18768 0.06482 C -0.18073 0.0669 -0.17362 0.06829 -0.16684 0.0713 C -0.1632 0.07292 -0.14879 0.08496 -0.14584 0.08773 C -0.13073 0.10185 -0.14341 0.09098 -0.12969 0.10672 C -0.12778 0.1088 -0.12587 0.11019 -0.12396 0.11181 C -0.11233 0.1213 -0.1165 0.11945 -0.10868 0.12199 C -0.10712 0.12084 -0.10469 0.12037 -0.10382 0.11829 C -0.10226 0.11435 -0.09879 0.09723 -0.09723 0.09028 C -0.09757 0.08473 -0.09688 0.07894 -0.09809 0.07385 C -0.09948 0.06875 -0.10938 0.06227 -0.11146 0.06111 C -0.12153 0.05463 -0.11997 0.05648 -0.13056 0.05348 C -0.13316 0.05278 -0.13559 0.05162 -0.1382 0.05093 C -0.14532 0.04931 -0.16094 0.04861 -0.1658 0.04838 C -0.16719 0.04792 -0.17292 0.04653 -0.17448 0.04584 C -0.1757 0.04514 -0.17691 0.04422 -0.17813 0.04329 C -0.18455 0.03496 -0.18195 0.03959 -0.18577 0.0294 C -0.18525 0.02593 -0.1849 0.02246 -0.18386 0.01922 C -0.18351 0.01783 -0.18282 0.01644 -0.18195 0.01528 C -0.17709 0.00973 -0.17709 0.01042 -0.17153 0.00903 C -0.16546 0.01065 -0.15938 0.01181 -0.15348 0.01412 C -0.15139 0.01482 -0.14948 0.01644 -0.14775 0.01783 C -0.14375 0.02107 -0.13698 0.02709 -0.13334 0.03195 C -0.1316 0.03426 -0.13039 0.03704 -0.12865 0.03959 C -0.12726 0.04144 -0.12535 0.0426 -0.12396 0.04445 C -0.1191 0.05139 -0.11771 0.05787 -0.11146 0.06227 C -0.10782 0.06505 -0.1 0.06875 -0.1 0.06898 C -0.09688 0.06736 -0.09341 0.06713 -0.09046 0.06482 C -0.08924 0.06389 -0.08924 0.06158 -0.08855 0.05973 C -0.08785 0.05741 -0.08664 0.05209 -0.08664 0.05232 C -0.08681 0.05139 -0.08785 0.02963 -0.09046 0.02431 L -0.09237 0.02037 C -0.09219 0.01922 -0.09202 0.01783 -0.0915 0.01667 C -0.09011 0.01343 -0.08733 0.01273 -0.0849 0.01158 C -0.07987 0.00903 -0.08004 0.00996 -0.0724 0.00903 C -0.07084 0.01204 -0.06945 0.01505 -0.06771 0.01783 C -0.06684 0.01922 -0.0658 0.02037 -0.06476 0.02176 C -0.06441 0.02292 -0.06441 0.02431 -0.06389 0.02547 C -0.06181 0.02963 -0.06112 0.02917 -0.05816 0.03056 C -0.05591 0.0301 -0.05348 0.03079 -0.05139 0.0294 C -0.04792 0.02685 -0.04184 0.01922 -0.04184 0.01945 C -0.03612 0.00371 -0.04358 0.02292 -0.0382 0.01019 C -0.03733 0.00857 -0.03716 0.00672 -0.03629 0.0051 C -0.03542 0.00394 -0.03421 0.00371 -0.03334 0.00255 C -0.0323 0.00139 -0.0316 -0.00023 -0.03056 -0.00115 C -0.02934 -0.00208 -0.02796 -0.00208 -0.02674 -0.00231 C -0.02327 -0.00208 -0.01962 -0.00185 -0.01615 -0.00115 C -0.01528 -0.00092 -0.01441 -0.00023 -0.01337 -2.96296E-6 C -0.0073 0.00162 -0.00226 -2.96296E-6 4.44444E-6 -2.96296E-6 Z " pathEditMode="relative" rAng="0" ptsTypes="AAAAAAAAAAAAAAAAAAAAAAAAAAAAAAAAAAAAAAAAAA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1.38889E-6 0.00023 C 0.00035 -0.00602 -0.00035 -0.01203 0.00087 -0.01782 C 0.00139 -0.01967 0.00347 -0.01944 0.00469 -0.02037 C 0.00851 -0.02338 0.01042 -0.02592 0.01424 -0.02801 C 0.01719 -0.0294 0.02205 -0.02986 0.02483 -0.03055 C 0.02639 -0.03078 0.03056 -0.03171 0.03229 -0.0331 C 0.03403 -0.03403 0.03559 -0.03541 0.03715 -0.0368 C 0.03854 -0.03819 0.03976 -0.04004 0.04097 -0.0419 C 0.04271 -0.0449 0.04462 -0.05046 0.04566 -0.05324 C 0.04479 -0.05509 0.04393 -0.05694 0.04288 -0.05833 C 0.04063 -0.06157 0.03976 -0.06065 0.03715 -0.06227 C 0.03577 -0.06296 0.03455 -0.06389 0.03333 -0.06481 C 0.02656 -0.06875 0.02483 -0.06898 0.01806 -0.075 C 0.01702 -0.07592 0.01615 -0.07754 0.01528 -0.0787 C 0.01615 -0.08333 0.01649 -0.08842 0.01806 -0.09282 C 0.0184 -0.09375 0.02448 -0.09768 0.02483 -0.09791 C 0.03264 -0.10139 0.03403 -0.10139 0.04097 -0.10278 C 0.0441 -0.10254 0.04757 -0.1037 0.05052 -0.10162 C 0.05729 -0.09676 0.05886 -0.09051 0.06181 -0.08264 C 0.06215 -0.08078 0.06268 -0.07916 0.06285 -0.07754 C 0.06337 -0.06828 0.06215 -0.05856 0.06372 -0.04953 C 0.06424 -0.04722 0.06684 -0.04745 0.06858 -0.04699 C 0.07136 -0.04629 0.07431 -0.04606 0.07708 -0.04583 C 0.08281 -0.04653 0.08872 -0.04653 0.09427 -0.04838 C 0.09653 -0.04884 0.10556 -0.05578 0.10764 -0.05833 C 0.10972 -0.06111 0.11129 -0.06435 0.11337 -0.06736 C 0.11389 -0.06828 0.11458 -0.06898 0.11528 -0.0699 C 0.1158 -0.07153 0.11684 -0.07315 0.11719 -0.075 C 0.11788 -0.08125 0.11632 -0.08796 0.11806 -0.09398 C 0.11858 -0.09606 0.12118 -0.0949 0.12292 -0.09537 C 0.13021 -0.09444 0.1375 -0.09398 0.14479 -0.09282 C 0.16927 -0.08819 0.16354 -0.09259 0.17327 -0.08379 C 0.17361 -0.08171 0.17396 -0.07963 0.17431 -0.07754 C 0.17518 -0.07014 0.17552 -0.06458 0.17622 -0.05717 C 0.17656 -0.04838 0.17604 -0.03935 0.17708 -0.03055 C 0.17726 -0.02893 0.17882 -0.02801 0.18004 -0.02801 C 0.18351 -0.02801 0.18698 -0.02963 0.19045 -0.03055 C 0.19445 -0.03449 0.19757 -0.03727 0.20087 -0.04328 C 0.20191 -0.0449 0.20208 -0.04745 0.20278 -0.04953 C 0.20365 -0.05185 0.20486 -0.0537 0.20573 -0.05578 C 0.20695 -0.05926 0.20695 -0.06389 0.20764 -0.06736 C 0.20781 -0.06852 0.20799 -0.07014 0.20851 -0.07106 C 0.2092 -0.07222 0.21042 -0.07291 0.21146 -0.07361 C 0.21337 -0.07199 0.21615 -0.07129 0.21719 -0.06852 C 0.21893 -0.06389 0.21858 -0.05856 0.2191 -0.05324 C 0.21979 -0.0449 0.22014 -0.03634 0.22101 -0.02801 C 0.22153 -0.02106 0.22222 -0.01435 0.22292 -0.00764 C 0.22257 -0.00347 0.22309 0.00116 0.22188 0.0051 C 0.22101 0.00764 0.2191 0.00926 0.21719 0.01019 C 0.21094 0.01273 0.20452 0.01459 0.19809 0.01528 C 0.18386 0.01667 0.16945 0.01621 0.15521 0.01644 C 0.16354 0.04051 0.15799 0.0331 0.17518 0.04699 C 0.17708 0.04838 0.17917 0.04931 0.1809 0.05093 C 0.18299 0.05232 0.18663 0.05579 0.18663 0.05602 C 0.18733 0.05949 0.18958 0.07107 0.18958 0.07246 C 0.18958 0.07477 0.18889 0.07732 0.18768 0.07871 C 0.18577 0.08056 0.18316 0.08079 0.1809 0.08125 C 0.17743 0.08218 0.17396 0.08218 0.17049 0.08264 C 0.15486 0.07871 0.15226 0.07871 0.13611 0.07107 C 0.13247 0.06945 0.12917 0.06713 0.1257 0.06482 C 0.12396 0.06366 0.12222 0.06273 0.12101 0.06088 C 0.11719 0.05579 0.11337 0.0507 0.11042 0.04445 C 0.10556 0.03403 0.10278 0.02199 0.09809 0.01135 C 0.09705 0.00926 0.0967 0.00648 0.09514 0.0051 C 0.09393 0.00371 0.09202 0.00417 0.09045 0.00371 C 0.08958 0.00625 0.08872 0.00903 0.08768 0.01135 C 0.08524 0.01713 0.08177 0.02199 0.08004 0.02801 C 0.07882 0.03195 0.07934 0.03635 0.07899 0.04074 C 0.07934 0.0419 0.07934 0.04329 0.08004 0.04445 C 0.08143 0.04722 0.08299 0.04977 0.08472 0.05209 C 0.08663 0.05463 0.09271 0.05926 0.09427 0.06088 C 0.09566 0.0625 0.0967 0.06459 0.09809 0.06597 C 0.09931 0.06736 0.1007 0.06852 0.10191 0.06991 C 0.1 0.07755 0.10174 0.07431 0.09132 0.07755 C 0.06962 0.08449 0.08316 0.07871 0.07431 0.08264 C 0.07274 0.08218 0.07101 0.08218 0.06945 0.08125 C 0.06771 0.0801 0.06632 0.07778 0.06476 0.07616 C 0.06163 0.07315 0.05833 0.07037 0.05521 0.06736 C 0.03507 0.04699 0.04809 0.05741 0.03229 0.04584 C 0.03021 0.05116 0.02743 0.05648 0.0257 0.06227 C 0.02361 0.06922 0.02153 0.08033 0.01997 0.08889 C 0.01962 0.09236 0.01945 0.09584 0.0191 0.09908 C 0.01875 0.10116 0.01893 0.10347 0.01806 0.10556 C 0.01754 0.10672 0.01615 0.10718 0.01528 0.1081 C 0.00434 0.10648 0.00729 0.10926 -1.38889E-6 0.10047 C -0.00226 0.09746 -0.00677 0.09144 -0.00677 0.09167 C -0.00694 0.08982 -0.00868 0.07616 -0.00851 0.075 C -0.00816 0.06852 -0.00503 0.06389 -0.00191 0.05972 C -0.00104 0.05857 -1.38889E-6 0.0581 0.00087 0.05718 C 0.00261 0.05556 0.00399 0.05371 0.00573 0.05209 C 0.00695 0.05093 0.00833 0.0507 0.00955 0.04954 C 0.01285 0.0463 0.0158 0.04283 0.0191 0.03935 C 0.02257 0.03565 0.02344 0.03588 0.0257 0.03056 C 0.02656 0.02847 0.02691 0.02616 0.02761 0.02408 C 0.02639 0.02361 0.025 0.02315 0.02379 0.02292 C 0.02031 0.02222 0.01684 0.02246 0.01337 0.02153 C 0.01129 0.02107 0.00955 0.01991 0.00764 0.01898 C 0.0066 0.0169 0.00538 0.01505 0.00469 0.01273 C 0.00399 0.00996 0.00417 0.00672 0.00382 0.00371 C 0.00365 0.00255 0.00347 0.00093 0.00278 -2.59259E-6 C 0.00243 -0.00069 0.00052 -2.59259E-6 -1.38889E-6 -2.59259E-6 Z " pathEditMode="relative" rAng="0" ptsTypes="AAAAAAAAAAAAAAAAAAAAAAAAAAAAAAA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25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3.88889E-6 0.00023 C -0.00348 0.00162 -0.00712 0.00301 -0.01059 0.0051 C -0.01389 0.00718 -0.01684 0.01042 -0.02014 0.01273 C -0.03611 0.02408 -0.03143 0.02222 -0.04098 0.02547 C -0.04254 0.025 -0.04445 0.02523 -0.04584 0.02408 C -0.04879 0.02153 -0.04879 0.01783 -0.04966 0.01389 C -0.04983 0.01273 -0.05018 0.01135 -0.05052 0.01019 C -0.05018 0.00857 -0.05018 0.00672 -0.04966 0.0051 C -0.04914 0.00394 -0.04844 0.00324 -0.04775 0.00255 C -0.04514 -2.59259E-6 -0.04323 -0.00393 -0.04011 -0.00509 C -0.0349 -0.00671 -0.0375 -0.00555 -0.03247 -0.00879 C -0.03282 -0.01273 -0.0316 -0.01736 -0.03334 -0.02037 C -0.03507 -0.02291 -0.03837 -0.02245 -0.04098 -0.02291 C -0.05243 -0.02477 -0.04618 -0.02384 -0.06007 -0.02546 C -0.06216 -0.02592 -0.06615 -0.02615 -0.06771 -0.02916 C -0.06841 -0.03055 -0.06841 -0.03264 -0.06858 -0.03426 C -0.06841 -0.03634 -0.06841 -0.03865 -0.06771 -0.04051 C -0.06667 -0.04352 -0.06181 -0.04699 -0.06007 -0.04815 C -0.05799 -0.04977 -0.05573 -0.05115 -0.05348 -0.05208 C -0.05122 -0.05278 -0.04896 -0.05278 -0.04671 -0.05324 C -0.0448 -0.0537 -0.04289 -0.05416 -0.04098 -0.05463 C -0.04011 -0.05509 -0.03889 -0.05486 -0.0382 -0.05578 C -0.03716 -0.05717 -0.03646 -0.05903 -0.03629 -0.06088 C -0.03611 -0.06227 -0.03889 -0.06944 -0.03907 -0.0699 C -0.04063 -0.07338 -0.04341 -0.07801 -0.04584 -0.07986 C -0.04757 -0.08148 -0.04983 -0.08102 -0.05157 -0.0824 C -0.05973 -0.08981 -0.04931 -0.08102 -0.0573 -0.08634 C -0.05955 -0.08796 -0.06025 -0.08912 -0.06198 -0.09143 C -0.06164 -0.09352 -0.06198 -0.09583 -0.06111 -0.09768 C -0.06042 -0.09884 -0.05921 -0.09861 -0.05816 -0.09907 C -0.05052 -0.10208 -0.05157 -0.10162 -0.04289 -0.10416 C -0.03438 -0.1037 -0.02552 -0.10532 -0.01719 -0.10278 C -0.01407 -0.10185 -0.01285 -0.09699 -0.01059 -0.09398 L -0.00764 -0.09004 L 0.00191 -0.09259 C 0.00312 -0.09305 0.00451 -0.09305 0.00573 -0.09398 C 0.00764 -0.09537 0.00937 -0.09745 0.01145 -0.09907 C 0.01354 -0.10069 0.01597 -0.10208 0.01805 -0.10416 C 0.02395 -0.10926 0.02413 -0.11134 0.02951 -0.11435 C 0.03142 -0.11528 0.03524 -0.11666 0.03524 -0.11643 C 0.0375 -0.11597 0.03993 -0.11574 0.04184 -0.11435 C 0.04375 -0.11273 0.04496 -0.10995 0.0467 -0.10787 C 0.06996 -0.07916 0.04514 -0.10879 0.05798 -0.09653 C 0.0592 -0.09537 0.05989 -0.09375 0.06093 -0.09259 C 0.06545 -0.08796 0.06649 -0.0875 0.07135 -0.08495 C 0.07239 -0.08449 0.07326 -0.08379 0.0743 -0.08379 C 0.0835 -0.0831 0.0927 -0.08287 0.10191 -0.0824 C 0.10225 -0.07453 0.10277 -0.06643 0.10277 -0.05833 C 0.10277 -0.05278 0.10191 -0.04236 0.1 -0.0368 C 0.09861 -0.03264 0.096 -0.03032 0.0934 -0.02801 C 0.09184 -0.02662 0.09027 -0.025 0.08854 -0.02407 C 0.08645 -0.02315 0.08402 -0.02338 0.08194 -0.02291 C 0.05954 -0.0169 0.09618 -0.02129 0.04479 -0.01898 C 0.03941 -0.01782 0.03194 -0.02083 0.02847 -0.01528 C 0.02309 -0.00625 0.03524 0.00486 0.03906 0.00764 C 0.04079 0.0088 0.0427 0.00949 0.04479 0.01019 C 0.04757 0.01111 0.05034 0.01227 0.05329 0.01273 C 0.05677 0.01343 0.07673 0.01505 0.07899 0.01528 L 0.10277 0.01273 C 0.10486 0.0125 0.10677 0.01227 0.1085 0.01135 C 0.10989 0.01088 0.11111 0.00972 0.11232 0.0088 C 0.11423 0.00787 0.11718 0.00695 0.11909 0.00625 C 0.11996 0.00232 0.11961 -0.00046 0.12378 0.0051 C 0.12586 0.00787 0.13316 0.02014 0.13524 0.02547 C 0.13611 0.02732 0.13663 0.02963 0.13715 0.03172 C 0.13819 0.03542 0.13836 0.03658 0.13906 0.04074 C 0.13836 0.04352 0.13836 0.04699 0.13715 0.04954 C 0.13628 0.05116 0.13472 0.05139 0.13333 0.05209 C 0.1309 0.05324 0.12829 0.05371 0.12569 0.05463 C 0.11024 0.04954 0.10833 0.05047 0.09618 0.0419 C 0.09357 0.04005 0.09114 0.0375 0.08854 0.03565 C 0.08576 0.03357 0.08281 0.03241 0.08003 0.03056 C 0.07708 0.02847 0.0743 0.02593 0.07135 0.02408 C 0.06857 0.02222 0.06059 0.01875 0.05711 0.01783 C 0.05468 0.01713 0.05208 0.0169 0.04948 0.01644 C 0.04722 0.0169 0.04496 0.0169 0.04288 0.01783 C 0.04079 0.01852 0.03906 0.02014 0.03715 0.02153 C 0.03194 0.02523 0.02916 0.02685 0.02569 0.0331 C 0.02395 0.03611 0.02135 0.04306 0.01996 0.04699 C 0.01961 0.04908 0.01875 0.05116 0.01892 0.05324 C 0.01996 0.06019 0.02135 0.06065 0.02465 0.06343 C 0.025 0.06482 0.02586 0.06597 0.02569 0.06736 C 0.025 0.07454 0.02378 0.07338 0.01996 0.07616 C 0.00746 0.08542 0.02413 0.07454 0.0085 0.08264 C 0.00659 0.08357 0.00486 0.08565 0.00277 0.08635 C 3.88889E-6 0.08727 -0.00296 0.08727 -0.00573 0.08773 C -0.01372 0.08727 -0.02171 0.08773 -0.02952 0.08635 C -0.03299 0.08565 -0.03611 0.08334 -0.03907 0.08125 C -0.04375 0.07847 -0.05035 0.07315 -0.05434 0.06852 C -0.05643 0.06621 -0.05816 0.06343 -0.06007 0.06088 C -0.06077 0.0588 -0.06181 0.05695 -0.06198 0.05463 C -0.06216 0.05116 -0.06181 0.04769 -0.06111 0.04445 C -0.05938 0.03704 -0.05539 0.03542 -0.05052 0.03172 C -0.04879 0.03033 -0.04671 0.02917 -0.0448 0.02801 C -0.04202 0.02616 -0.03924 0.02408 -0.03629 0.02292 C -0.03004 0.0206 -0.01719 0.01783 -0.01719 0.01806 C -0.00573 0.01829 0.00573 0.01783 0.01701 0.01898 C 0.021 0.01945 0.02465 0.02176 0.02847 0.02292 C 0.03194 0.02385 0.03559 0.02454 0.03906 0.02547 C 0.05 0.025 0.08559 0.02269 0.10191 0.02547 C 0.10416 0.0257 0.10816 0.03334 0.1085 0.03426 C 0.11111 0.04005 0.11354 0.04584 0.11527 0.05209 C 0.11614 0.05556 0.11718 0.0588 0.11805 0.06227 C 0.1184 0.06343 0.11823 0.06528 0.11909 0.06597 C 0.12048 0.06713 0.12222 0.0669 0.12378 0.06736 C 0.12691 0.06644 0.13038 0.06644 0.13333 0.06482 C 0.13524 0.06366 0.13889 0.05672 0.13993 0.05463 C 0.13923 0.04977 0.13819 0.03959 0.13628 0.03426 C 0.13316 0.02616 0.13055 0.02477 0.12569 0.01783 C 0.11111 -0.00301 0.12847 0.01875 0.10659 -0.00625 C 0.09652 -0.01805 0.09895 -0.01805 0.08472 -0.02407 C 0.07534 -0.02824 0.06944 -0.02824 0.05989 -0.02916 C 0.05243 -0.0287 0.04479 -0.02847 0.03715 -0.02801 C 0.03489 -0.02778 0.03264 -0.02708 0.03038 -0.02662 C 0.01579 -0.02453 0.02465 -0.02639 0.01336 -0.02407 C 0.00711 -0.02291 0.0092 -0.02361 0.00468 -0.02153 C 0.00382 -0.02037 0.00243 -0.01921 0.00191 -0.01782 C -0.00052 -0.01227 0.00034 -0.00301 3.88889E-6 -2.59259E-6 Z " pathEditMode="relative" rAng="0" ptsTypes="AAAAAAAAAAAAAAAAAAAAAAAAAAAAAAAAAAAAAAAAAAAAAAAAAAAAAAAAAAAAAAAAAA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45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0.00023 C -0.00226 0.00185 -0.01094 0.00903 -0.01337 0.01389 C -0.01493 0.01713 -0.01545 0.02153 -0.01614 0.02523 C -0.01649 0.02662 -0.01684 0.02778 -0.01719 0.02917 C -0.0158 0.04051 -0.01701 0.03449 -0.01233 0.04699 C -0.01007 0.05301 -0.01146 0.0507 -0.00851 0.05463 C -0.00833 0.05625 -0.00799 0.05787 -0.00764 0.05972 C -0.00729 0.06088 -0.00694 0.06204 -0.00677 0.06343 C -0.00625 0.06597 -0.00608 0.06852 -0.00573 0.07107 C -0.00555 0.07269 -0.00503 0.07454 -0.00486 0.07616 C -0.01354 0.09375 -0.00434 0.0757 -0.01146 0.08889 C -0.01215 0.09005 -0.01233 0.0919 -0.01337 0.0926 C -0.0151 0.09398 -0.01719 0.09445 -0.0191 0.09514 C -0.02205 0.0963 -0.02448 0.09699 -0.0276 0.09769 C -0.03021 0.09815 -0.03281 0.09861 -0.03524 0.09908 C -0.03733 0.09838 -0.04358 0.0963 -0.04479 0.09514 C -0.04774 0.09236 -0.05035 0.08912 -0.05243 0.08496 C -0.05312 0.0838 -0.05347 0.08218 -0.05434 0.08125 C -0.05521 0.0801 -0.05625 0.0794 -0.05712 0.07871 C -0.05868 0.07732 -0.06042 0.07616 -0.06198 0.07477 C -0.06285 0.07523 -0.06406 0.07523 -0.06476 0.07616 C -0.06736 0.07917 -0.07049 0.08681 -0.07239 0.09005 C -0.07413 0.09329 -0.07604 0.0963 -0.07812 0.09908 C -0.07951 0.10093 -0.08142 0.10232 -0.08299 0.10417 C -0.08403 0.10533 -0.0868 0.10996 -0.08871 0.11042 C -0.09271 0.11135 -0.09687 0.11135 -0.10104 0.11181 C -0.10538 0.11135 -0.10989 0.11135 -0.11441 0.11042 C -0.11667 0.10996 -0.11875 0.1088 -0.12101 0.10787 C -0.12292 0.10718 -0.12483 0.10648 -0.12674 0.10533 C -0.13281 0.10185 -0.13299 0.10139 -0.13715 0.09769 C -0.13802 0.09584 -0.14045 0.09005 -0.1401 0.0875 C -0.13958 0.08449 -0.13871 0.08125 -0.13715 0.07871 C -0.13385 0.07315 -0.12743 0.07222 -0.12292 0.06968 C -0.11962 0.06806 -0.11667 0.06505 -0.11337 0.06343 C -0.11059 0.06204 -0.10764 0.06204 -0.10486 0.06088 C -0.09844 0.05857 -0.09184 0.05672 -0.08576 0.05324 C -0.07778 0.04861 -0.08125 0.05093 -0.07535 0.04699 C -0.075 0.04514 -0.07413 0.04352 -0.0743 0.0419 C -0.07483 0.03588 -0.07708 0.0338 -0.08108 0.03172 C -0.08802 0.02801 -0.09549 0.02847 -0.10295 0.02778 C -0.12465 0.01922 -0.11597 0.02431 -0.12969 0.01528 C -0.13316 0.01042 -0.13368 0.01088 -0.13524 0.0051 C -0.13646 0.00116 -0.13819 -0.00648 -0.13819 -0.00625 C -0.13785 -0.00856 -0.13802 -0.01088 -0.13715 -0.01273 C -0.13559 -0.0162 -0.12569 -0.02129 -0.12483 -0.02176 C -0.11354 -0.02754 -0.11805 -0.02453 -0.10486 -0.02662 C -0.10069 -0.02731 -0.09653 -0.02847 -0.09236 -0.02916 C -0.0868 -0.02893 -0.0809 -0.02662 -0.07535 -0.02801 C -0.07205 -0.02893 -0.07396 -0.04097 -0.0743 -0.0419 C -0.07656 -0.04722 -0.07917 -0.05254 -0.08299 -0.05602 C -0.08489 -0.05764 -0.08663 -0.05949 -0.08871 -0.06111 C -0.09201 -0.06365 -0.09549 -0.06551 -0.09913 -0.06736 C -0.1 -0.06782 -0.10104 -0.06828 -0.10191 -0.06875 C -0.10417 -0.06944 -0.10642 -0.07014 -0.10868 -0.07129 C -0.12135 -0.07778 -0.10868 -0.07315 -0.11823 -0.07615 C -0.13281 -0.08796 -0.11198 -0.07153 -0.12864 -0.08379 C -0.13871 -0.09143 -0.13819 -0.09097 -0.14583 -0.09791 C -0.14635 -0.09884 -0.14913 -0.1037 -0.14861 -0.10555 C -0.14757 -0.11041 -0.14427 -0.11203 -0.14097 -0.11319 C -0.11805 -0.12129 -0.14167 -0.11111 -0.12587 -0.11805 C -0.12101 -0.11736 -0.11614 -0.1169 -0.11146 -0.11574 C -0.10955 -0.11504 -0.10729 -0.11481 -0.10573 -0.11319 C -0.09132 -0.09791 -0.09687 -0.10046 -0.08767 -0.08634 C -0.08455 -0.08148 -0.07378 -0.06828 -0.07049 -0.0662 C -0.06562 -0.06296 -0.06788 -0.06458 -0.06389 -0.06111 C -0.06128 -0.06134 -0.05868 -0.06111 -0.05625 -0.06227 C -0.05399 -0.06319 -0.05 -0.06944 -0.04861 -0.07129 C -0.0467 -0.07338 -0.04462 -0.07523 -0.04288 -0.07754 C -0.04236 -0.07824 -0.03785 -0.08657 -0.03628 -0.08773 C -0.03472 -0.08865 -0.03299 -0.08842 -0.03142 -0.08889 C -0.02899 -0.08819 -0.02621 -0.08796 -0.02378 -0.08634 C -0.02222 -0.08541 -0.02118 -0.0831 -0.01996 -0.08125 C -0.01875 -0.0794 -0.01719 -0.07731 -0.01614 -0.075 C -0.01215 -0.0662 -0.01111 -0.06134 -0.00851 -0.05208 C -0.00833 -0.04953 -0.00764 -0.04699 -0.00764 -0.04444 C -0.00764 -0.02893 -0.00816 -0.02708 -0.00955 -0.01528 C -0.0092 -0.00625 -0.01094 0.00996 -0.00295 0.01644 C -0.00121 0.01783 0.00017 0.01922 0.00191 0.02014 C 0.0059 0.02269 0.01424 0.02662 0.01424 0.02685 C 0.02188 0.02616 0.02951 0.02662 0.03715 0.02523 C 0.03924 0.025 0.0408 0.02246 0.04288 0.02153 C 0.04601 0.01991 0.05 0.01898 0.0533 0.01783 C 0.06302 0.01412 0.05695 0.01574 0.06667 0.01389 C 0.07205 0.01644 0.06997 0.01412 0.07153 0.02662 C 0.07205 0.03079 0.07309 0.04861 0.07326 0.05209 C 0.07309 0.05972 0.07292 0.06736 0.0724 0.07477 C 0.07222 0.07662 0.07205 0.07847 0.07153 0.07986 C 0.06962 0.08403 0.06788 0.08426 0.06476 0.08496 C 0.06285 0.08542 0.06094 0.08588 0.05903 0.08635 C 0.04948 0.08866 0.05955 0.08658 0.0467 0.08889 C 0.01962 0.08125 0.03715 0.0882 0.0191 0.07732 C 0.01302 0.07385 0.00903 0.07269 0.00382 0.06852 C 0.00122 0.06644 -0.00191 0.0625 -0.00382 0.05972 C -0.00451 0.05857 -0.00503 0.05718 -0.00573 0.05579 C -0.00417 0.0507 -0.00399 0.04838 -0.00104 0.04445 C 0.00052 0.04236 0.00226 0.04121 0.00382 0.03935 C 0.00642 0.03611 0.01146 0.02917 0.01146 0.0294 C 0.0125 0.02454 0.01372 0.02199 0.01146 0.01644 C 0.01094 0.01505 0.00608 0.0132 0.00469 0.01273 C 0.00261 0.00857 0.00295 0.00972 0.00191 0.0051 C 0.00156 0.00324 0.00156 0.00139 0.00087 -2.59259E-6 C 0.00087 -0.00046 0.00017 -2.59259E-6 -8.33333E-7 -2.59259E-6 Z " pathEditMode="relative" rAng="0" ptsTypes="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32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4.44444E-6 0.00023 C -0.00348 0.00185 -0.00695 0.00347 -0.01042 0.0051 C -0.01164 0.00579 -0.01303 0.00602 -0.01424 0.00648 C -0.02136 0.00834 -0.02379 0.0081 -0.0323 0.00903 C -0.03212 0.01158 -0.03143 0.01412 -0.03143 0.01667 C -0.03143 0.01783 -0.0316 0.01968 -0.0323 0.02037 C -0.03698 0.025 -0.04219 0.02477 -0.04757 0.02547 C -0.05487 0.02454 -0.06216 0.02431 -0.06945 0.02292 C -0.07257 0.02222 -0.07535 0.01991 -0.07709 0.01667 C -0.07796 0.01505 -0.07848 0.0132 -0.079 0.01158 C -0.07987 0.00857 -0.08004 0.00556 -0.08091 0.00255 C -0.0816 0.00023 -0.08282 -0.00162 -0.08368 -0.0037 C -0.08403 -0.00532 -0.08421 -0.00717 -0.08473 -0.00879 C -0.09028 -0.02639 -0.08733 -0.0125 -0.08941 -0.02407 C -0.08247 -0.03148 -0.08455 -0.02986 -0.07431 -0.0368 C -0.07084 -0.03912 -0.06737 -0.04166 -0.06372 -0.04305 C -0.05921 -0.0449 -0.05417 -0.0456 -0.04948 -0.04699 C -0.0448 -0.04953 -0.04011 -0.05231 -0.03525 -0.05463 C -0.03021 -0.05671 -0.025 -0.0574 -0.01997 -0.05972 C -0.00678 -0.06551 -0.00782 -0.06481 -0.00087 -0.07106 C 0.00034 -0.07361 0.00225 -0.07569 0.00295 -0.0787 C 0.00399 -0.08495 0.00347 -0.08217 0.00486 -0.0875 C 0.00416 -0.08889 0.00364 -0.09028 0.00295 -0.09143 C 0.00208 -0.09236 0.00104 -0.09305 4.44444E-6 -0.09398 C -0.00487 -0.09768 -0.00348 -0.09583 -0.00955 -0.09907 C -0.01997 -0.1044 -0.0125 -0.10162 -0.01997 -0.10393 C -0.02344 -0.1037 -0.02691 -0.10347 -0.03039 -0.10278 C -0.03143 -0.10254 -0.03247 -0.10231 -0.03334 -0.10162 C -0.03473 -0.10023 -0.03594 -0.09815 -0.03716 -0.09653 C -0.04098 -0.09051 -0.04445 -0.08426 -0.04862 -0.0787 C -0.04983 -0.07685 -0.05105 -0.07523 -0.05226 -0.07361 C -0.05417 -0.07129 -0.05695 -0.06921 -0.05903 -0.06713 C -0.0625 -0.06805 -0.06615 -0.06805 -0.06945 -0.06967 C -0.07049 -0.07037 -0.07066 -0.07245 -0.07136 -0.07361 C -0.07188 -0.07453 -0.07257 -0.07546 -0.07327 -0.07615 C -0.07639 -0.07847 -0.07969 -0.08032 -0.08282 -0.0824 C -0.08542 -0.08426 -0.08768 -0.08703 -0.09046 -0.0875 L -0.09705 -0.08889 C -0.10087 -0.08842 -0.10487 -0.08889 -0.10851 -0.0875 C -0.11007 -0.08703 -0.11094 -0.08472 -0.11233 -0.08379 C -0.11407 -0.08217 -0.11632 -0.08171 -0.11806 -0.07986 C -0.12188 -0.07569 -0.12726 -0.06852 -0.13039 -0.06203 C -0.13143 -0.06018 -0.1323 -0.05787 -0.13334 -0.05578 C -0.13421 -0.05324 -0.13507 -0.05069 -0.13612 -0.04815 C -0.13733 -0.03842 -0.13785 -0.03958 -0.13507 -0.02778 C -0.1349 -0.02639 -0.13403 -0.02523 -0.13334 -0.02407 C -0.13108 -0.02083 -0.12848 -0.01852 -0.12657 -0.01528 C -0.12327 -0.00903 -0.12483 -0.01157 -0.12188 -0.00764 C -0.12118 -0.00578 -0.12014 -0.0044 -0.11997 -0.00254 C -0.11962 0.00139 -0.1224 0.0088 -0.12379 0.01158 C -0.129 0.02153 -0.13021 0.02153 -0.13889 0.02685 C -0.1415 0.02824 -0.14393 0.02986 -0.14653 0.03056 C -0.15 0.03148 -0.15348 0.03148 -0.15712 0.03172 C -0.16268 0.02963 -0.16875 0.02847 -0.17414 0.02547 C -0.17639 0.02431 -0.17813 0.0213 -0.17987 0.01922 C -0.18316 0.01528 -0.18559 0.01181 -0.1875 0.00648 C -0.18872 0.00324 -0.18941 -0.00046 -0.19028 -0.0037 C -0.19011 -0.01134 -0.18993 -0.01898 -0.18941 -0.02662 C -0.18924 -0.02893 -0.18698 -0.03796 -0.18664 -0.03935 C -0.18507 -0.04444 -0.18334 -0.04953 -0.18178 -0.05463 C -0.18108 -0.05671 -0.17987 -0.06088 -0.17987 -0.06065 C -0.17848 -0.07014 -0.17848 -0.06736 -0.17987 -0.07986 C -0.18004 -0.08125 -0.18039 -0.08264 -0.18091 -0.08379 C -0.1816 -0.08565 -0.1823 -0.08773 -0.18368 -0.08889 C -0.18594 -0.09051 -0.19132 -0.09143 -0.19132 -0.0912 C -0.1941 -0.09051 -0.19757 -0.0912 -0.19983 -0.08889 C -0.20348 -0.08495 -0.20539 -0.07893 -0.20747 -0.07361 C -0.20973 -0.06759 -0.21233 -0.06065 -0.21424 -0.05463 C -0.21493 -0.05162 -0.21546 -0.04861 -0.21615 -0.0456 C -0.21667 -0.04305 -0.21737 -0.04051 -0.21789 -0.03796 C -0.21737 -0.03078 -0.21719 -0.02361 -0.21615 -0.01643 C -0.21493 -0.00972 -0.21112 -0.00879 -0.20747 -0.00509 C -0.20122 0.00139 -0.20261 0.00185 -0.19514 0.00648 C -0.19115 0.0088 -0.18646 0.00949 -0.18282 0.01273 C -0.179 0.01597 -0.18091 0.01482 -0.17709 0.01667 C -0.17518 0.01922 -0.17362 0.01968 -0.17605 0.02431 C -0.17796 0.02755 -0.18282 0.0331 -0.18282 0.03334 C -0.18316 0.03496 -0.18473 0.04283 -0.18473 0.04445 C -0.18473 0.05301 -0.18403 0.06297 -0.18178 0.0713 C -0.18073 0.075 -0.17934 0.07894 -0.17796 0.08264 C -0.17796 0.08287 -0.17362 0.09306 -0.17223 0.09537 C -0.16928 0.1 -0.1658 0.10347 -0.16181 0.10672 C -0.15903 0.10903 -0.15139 0.11343 -0.14844 0.11435 C -0.14532 0.11528 -0.14219 0.11528 -0.13889 0.11574 C -0.13872 0.11551 -0.11875 0.11435 -0.11511 0.1132 C -0.11268 0.11227 -0.10521 0.10718 -0.10278 0.10556 C -0.09931 0.1 -0.09618 0.09398 -0.09237 0.08889 C -0.09132 0.08773 -0.09063 0.08611 -0.08941 0.08519 C -0.08803 0.08403 -0.08629 0.08357 -0.08473 0.08264 C -0.08212 0.08426 -0.07969 0.08635 -0.07709 0.08773 C -0.0724 0.09028 -0.06546 0.09236 -0.06094 0.09537 C -0.05886 0.09676 -0.05712 0.09885 -0.05521 0.10047 C -0.04497 0.1081 -0.04723 0.10695 -0.03993 0.10926 C -0.03612 0.1088 -0.02865 0.10926 -0.02466 0.10556 C -0.02379 0.10463 -0.02362 0.10278 -0.02292 0.10162 C -0.02205 0.10047 -0.02101 0.1 -0.01997 0.09908 C -0.01962 0.09746 -0.01945 0.0956 -0.0191 0.09398 C -0.01875 0.09283 -0.01771 0.09144 -0.01806 0.09028 C -0.01858 0.08912 -0.01997 0.08935 -0.02101 0.08889 C -0.02136 0.08843 -0.02657 0.08334 -0.02761 0.08264 C -0.02882 0.08195 -0.03021 0.08172 -0.03143 0.08125 C -0.03178 0.0801 -0.0323 0.07894 -0.0323 0.07755 C -0.0323 0.07269 -0.0316 0.06991 -0.02848 0.06736 C -0.02622 0.06528 -0.02101 0.06227 -0.02101 0.0625 C -0.02032 0.06111 -0.0198 0.05972 -0.0191 0.05857 C -0.01632 0.05417 -0.01598 0.05556 -0.01424 0.05093 C -0.01355 0.04885 -0.01303 0.04676 -0.01233 0.04445 C -0.01129 0.04074 -0.01025 0.03542 -0.00955 0.03172 C -0.00921 0.03056 -0.00886 0.0294 -0.00851 0.02801 C -0.00782 0.02454 -0.0073 0.0213 -0.0066 0.01783 C -0.00643 0.01621 -0.00434 0.0051 -0.00382 0.0051 L 4.44444E-6 -2.59259E-6 Z " pathEditMode="relative" rAng="0" ptsTypes="AAAAAAAAAAAAAAAAAAAAAAAAAAAAAAAAAAAAAAAAAAAAAAAAAAAAAAAAA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57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1.38889E-6 0.00023 C 0.01337 -0.00879 0.00208 -0.00185 0.01337 -0.00764 C 0.01649 -0.00903 0.01962 -0.01134 0.02292 -0.01273 C 0.02465 -0.01342 0.02674 -0.01342 0.02865 -0.01389 C 0.03889 -0.01643 0.02726 -0.01389 0.04011 -0.01643 C 0.04393 -0.01551 0.04774 -0.01551 0.05139 -0.01389 C 0.05295 -0.01319 0.05382 -0.01111 0.05521 -0.01018 C 0.05608 -0.00949 0.05712 -0.00926 0.05816 -0.00879 C 0.06528 -0.00532 0.06024 -0.00717 0.06667 -0.00509 C 0.0684 -0.00532 0.07327 -0.00602 0.07535 -0.00764 C 0.07795 -0.00949 0.08281 -0.01389 0.08281 -0.01366 C 0.08386 -0.01551 0.08559 -0.0169 0.08577 -0.01898 C 0.08594 -0.02083 0.08472 -0.02268 0.08386 -0.02407 C 0.0809 -0.0287 0.08004 -0.02754 0.07622 -0.02916 C 0.07327 -0.03032 0.07066 -0.03241 0.06771 -0.03287 C 0.05816 -0.03472 0.0632 -0.03379 0.05243 -0.03541 C 0.04827 -0.03495 0.0441 -0.03495 0.04011 -0.03426 C 0.03733 -0.03379 0.03368 -0.03171 0.03143 -0.03032 C 0.03021 -0.02963 0.02882 -0.02893 0.02761 -0.02778 C 0.01893 -0.02014 0.03577 -0.03194 0.02188 -0.02268 C 0.01615 -0.02315 0.01042 -0.02291 0.00486 -0.02407 C 0.00208 -0.02453 -0.00017 -0.02662 -0.00278 -0.02778 C -0.00503 -0.02893 -0.00729 -0.02963 -0.00955 -0.03032 C -0.01198 -0.03379 -0.01545 -0.03634 -0.01719 -0.04051 L -0.02083 -0.05069 C -0.02031 -0.05741 -0.02048 -0.06458 -0.0191 -0.07106 C -0.01857 -0.07338 -0.01632 -0.0743 -0.01528 -0.07616 C -0.01423 -0.07778 -0.01354 -0.07963 -0.01232 -0.08125 C -0.01198 -0.08171 -0.00677 -0.0868 -0.00573 -0.0875 C -0.00417 -0.08842 -0.00243 -0.08912 -0.00087 -0.09004 C 0.0007 -0.0912 0.00208 -0.09282 0.00382 -0.09375 C 0.00695 -0.09583 0.01337 -0.09884 0.01337 -0.09861 C 0.01979 -0.10741 0.01823 -0.10324 0.01997 -0.11041 C 0.01945 -0.11296 0.01927 -0.11574 0.01806 -0.11805 C 0.01632 -0.12153 0.01233 -0.12361 0.00955 -0.12569 C 0.00712 -0.12986 0.00573 -0.13217 0.00382 -0.13703 C 0.00347 -0.13819 0.00313 -0.13958 0.00295 -0.14074 C 0.00347 -0.14722 0.00365 -0.1537 0.00486 -0.15995 C 0.00521 -0.16227 0.00677 -0.16412 0.00764 -0.1662 C 0.00816 -0.16736 0.00833 -0.16875 0.00868 -0.17014 C 0.00747 -0.18773 0.00972 -0.17963 0.00486 -0.18912 C 0.00347 -0.19166 0.00104 -0.19676 0.00104 -0.19653 C 0.00226 -0.2 0.00295 -0.20393 0.00486 -0.20694 C 0.0059 -0.20879 0.00799 -0.20949 0.00955 -0.21065 C 0.01372 -0.21366 0.01285 -0.21296 0.01719 -0.21435 C 0.01945 -0.21366 0.02188 -0.21342 0.02379 -0.21203 C 0.02535 -0.21088 0.02639 -0.20856 0.02761 -0.20694 C 0.02865 -0.20532 0.02952 -0.20347 0.03056 -0.20185 C 0.03212 -0.1993 0.03368 -0.19676 0.03524 -0.19421 C 0.03594 -0.19166 0.03646 -0.18912 0.03715 -0.18657 C 0.03768 -0.18472 0.03872 -0.18333 0.03906 -0.18148 C 0.03993 -0.17824 0.04097 -0.17129 0.04097 -0.17106 C 0.04063 -0.16574 0.04063 -0.16018 0.04011 -0.15486 C 0.03958 -0.15139 0.03872 -0.14815 0.0382 -0.14467 C 0.03768 -0.14213 0.0375 -0.13958 0.03715 -0.13703 C 0.03681 -0.13495 0.03646 -0.13287 0.03629 -0.13078 C 0.03681 -0.12523 0.03611 -0.11898 0.04011 -0.11551 C 0.04167 -0.11389 0.04393 -0.11366 0.04583 -0.11296 C 0.04618 -0.11296 0.06649 -0.11481 0.0724 -0.11921 C 0.07413 -0.1206 0.07552 -0.12268 0.07726 -0.1243 C 0.07813 -0.12639 0.07899 -0.1287 0.08004 -0.13078 C 0.0809 -0.13217 0.08212 -0.13287 0.08281 -0.13449 C 0.08386 -0.13634 0.08403 -0.13866 0.08472 -0.14074 C 0.08698 -0.14745 0.08681 -0.14467 0.08854 -0.15231 C 0.08906 -0.15393 0.08924 -0.15555 0.08958 -0.15741 C 0.08906 -0.16551 0.08768 -0.1794 0.08958 -0.18773 C 0.08993 -0.18935 0.09149 -0.18958 0.09236 -0.19028 C 0.09393 -0.19166 0.09549 -0.19328 0.09722 -0.19421 C 0.10347 -0.19745 0.10851 -0.19699 0.11528 -0.19791 C 0.11754 -0.19838 0.11979 -0.19884 0.12188 -0.1993 C 0.12518 -0.19884 0.13299 -0.20046 0.13629 -0.19537 C 0.1375 -0.19352 0.1382 -0.1912 0.13906 -0.18912 C 0.13941 -0.18657 0.13958 -0.18403 0.14011 -0.18148 C 0.14063 -0.17801 0.14202 -0.17477 0.14202 -0.17129 C 0.14167 -0.16157 0.14097 -0.15162 0.13906 -0.14213 C 0.13837 -0.13819 0.13594 -0.13518 0.13438 -0.13194 C 0.13212 -0.12754 0.13004 -0.12338 0.12761 -0.11921 C 0.12587 -0.1162 0.12361 -0.11342 0.12188 -0.11041 C 0.1125 -0.09328 0.11389 -0.09629 0.10955 -0.08495 C 0.1099 -0.08287 0.10938 -0.08009 0.11059 -0.0787 C 0.1132 -0.07546 0.11997 -0.07222 0.11997 -0.07199 C 0.12483 -0.07315 0.12969 -0.07361 0.13438 -0.07477 C 0.13681 -0.07546 0.14809 -0.08032 0.14965 -0.08125 C 0.16077 -0.08727 0.15365 -0.08403 0.16198 -0.09143 C 0.1625 -0.0919 0.17031 -0.09791 0.1724 -0.09884 C 0.17361 -0.09953 0.175 -0.09977 0.17622 -0.10023 C 0.17726 -0.10069 0.17813 -0.10116 0.17917 -0.10139 C 0.18264 -0.10069 0.18611 -0.10046 0.18958 -0.09884 C 0.19132 -0.09815 0.19288 -0.09676 0.19427 -0.09514 C 0.1974 -0.09166 0.20052 -0.08819 0.20295 -0.08379 C 0.21042 -0.06967 0.20625 -0.07801 0.21528 -0.05833 C 0.21597 -0.05486 0.21667 -0.05162 0.21719 -0.04815 C 0.21754 -0.04606 0.21823 -0.04398 0.21823 -0.0419 C 0.21823 -0.04004 0.21806 -0.03796 0.21719 -0.0368 C 0.21597 -0.03495 0.21406 -0.03403 0.2125 -0.03287 C 0.19358 -0.01944 0.21233 -0.0331 0.1934 -0.02153 C 0.17795 -0.01203 0.17952 -0.01111 0.16667 -0.00509 C 0.16545 -0.0044 0.16424 -0.00416 0.16285 -0.0037 C 0.1625 -0.00208 0.16077 0.00047 0.16198 0.00139 C 0.16632 0.0044 0.17726 0.00718 0.18386 0.00903 C 0.1842 0.01019 0.18507 0.01158 0.18472 0.01273 C 0.18333 0.02084 0.18195 0.01875 0.17726 0.02037 C 0.15556 0.02801 0.17899 0.02084 0.15903 0.02685 C 0.14705 0.02547 0.13715 0.02824 0.12761 0.01922 C 0.12691 0.01829 0.12361 0.01181 0.12292 0.01019 C 0.11823 -0.0206 0.12396 0.01389 0.11806 -0.01273 C 0.11754 -0.01504 0.11563 -0.03287 0.1125 -0.03426 L 0.10955 -0.03541 C 0.10278 -0.03148 0.09097 -0.02662 0.08577 -0.01759 C 0.08438 -0.01528 0.08455 -0.0118 0.08386 -0.00879 C 0.0842 -0.00764 0.08594 -0.00069 0.08577 -2.22222E-6 C 0.08507 0.00278 0.07899 0.00371 0.07813 0.00394 C 0.075 0.00347 0.0717 0.00394 0.06858 0.00255 C 0.0632 0.00023 0.05434 -0.00926 0.05052 -0.01389 C 0.04722 -0.01782 0.04445 -0.02291 0.04097 -0.02662 C 0.03958 -0.02801 0.03768 -0.02801 0.03629 -0.02916 C 0.03455 -0.03032 0.03299 -0.03171 0.03143 -0.03287 C 0.02795 -0.03078 0.02413 -0.02963 0.02101 -0.02662 C 0.01858 -0.0243 0.01719 -0.0206 0.01528 -0.01759 C 0.01476 -0.0169 0.01389 -0.0162 0.01337 -0.01504 C 0.01198 -0.01273 0.01163 -0.00879 0.00955 -0.00764 L 0.00573 -0.00509 C 0.00452 -0.00023 0.00104 -0.00069 -1.38889E-6 -2.22222E-6 Z " pathEditMode="relative" rAng="0" ptsTypes="AAAAAAAAAAAAAAAAAAAAAAAAAAAAAAAAAAAAAAAAAAAAAAAAAAAAAAAAAA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3.88889E-6 0.00023 C -0.00573 -0.00393 -0.01111 -0.00879 -0.01702 -0.01157 C -0.03073 -0.01759 -0.02466 -0.01504 -0.03525 -0.01921 C -0.03611 -0.01991 -0.03768 -0.02037 -0.03802 -0.02176 C -0.03941 -0.02754 -0.03525 -0.02731 -0.03334 -0.0294 C -0.03177 -0.03078 -0.03108 -0.03333 -0.02952 -0.03449 C -0.025 -0.0375 -0.01337 -0.04166 -0.00851 -0.04328 L -0.00087 -0.04583 C 0.00104 -0.0456 0.01579 -0.04537 0.021 -0.04328 C 0.02361 -0.04236 0.02604 -0.04074 0.02864 -0.03958 C 0.03142 -0.03819 0.03454 -0.0375 0.03715 -0.03565 C 0.04184 -0.03264 0.046 -0.02893 0.05052 -0.02546 C 0.05208 -0.0243 0.05382 -0.02315 0.0552 -0.02176 C 0.0592 -0.01782 0.05972 -0.0169 0.06475 -0.01412 C 0.06805 -0.0125 0.07482 -0.0118 0.07725 -0.01157 C 0.08437 -0.01319 0.08264 -0.0125 0.09045 -0.01528 C 0.0927 -0.0162 0.09496 -0.0169 0.09722 -0.01782 C 0.09948 -0.01898 0.10173 -0.02037 0.10382 -0.02176 C 0.10711 -0.02361 0.11336 -0.02801 0.11336 -0.02778 C 0.12118 -0.025 0.12326 -0.0243 0.13055 -0.02037 C 0.14392 -0.01296 0.13402 -0.01736 0.14566 -0.01273 C 0.14739 -0.01157 0.14878 -0.00995 0.15052 -0.00903 C 0.15573 -0.00602 0.16475 -0.00856 0.16857 -0.00903 C 0.16979 -0.00995 0.17118 -0.01088 0.17239 -0.01157 C 0.17326 -0.01203 0.17448 -0.0118 0.17534 -0.01273 C 0.17569 -0.01342 0.17708 -0.02176 0.17725 -0.02176 C 0.17621 -0.02685 0.17604 -0.03217 0.1743 -0.03703 C 0.17361 -0.03889 0.17187 -0.03958 0.17048 -0.04074 C 0.1684 -0.04259 0.16597 -0.04398 0.16389 -0.04583 C 0.16284 -0.04653 0.16198 -0.04791 0.16093 -0.04838 C 0.15885 -0.04953 0.15659 -0.05023 0.15434 -0.05092 C 0.15156 -0.05185 0.14861 -0.05278 0.14566 -0.05347 C 0.13802 -0.05509 0.1243 -0.05555 0.11805 -0.05602 L 0.08385 -0.05463 C 0.08073 -0.05463 0.07743 -0.05347 0.0743 -0.05347 C 0.05972 -0.05347 0.04514 -0.0544 0.03055 -0.05463 C 0.02899 -0.05509 0.02708 -0.05463 0.02569 -0.05602 C 0.02309 -0.05879 0.0217 -0.06782 0.021 -0.07129 C 0.02066 -0.07453 0.02135 -0.07847 0.01996 -0.08148 C 0.01892 -0.08426 0.01128 -0.08703 0.00954 -0.08773 C 0.00191 -0.08727 -0.00573 -0.08796 -0.01337 -0.08657 C -0.01667 -0.08588 -0.0198 -0.08333 -0.02275 -0.08148 C -0.02518 -0.07986 -0.02743 -0.07847 -0.02952 -0.07639 C -0.0323 -0.07338 -0.03681 -0.06597 -0.03907 -0.06227 C -0.04132 -0.05278 -0.03976 -0.05694 -0.04375 -0.04977 C -0.0441 -0.04745 -0.04427 -0.04537 -0.0448 -0.04328 C -0.04514 -0.04143 -0.04601 -0.04004 -0.04653 -0.03819 C -0.04705 -0.03703 -0.04723 -0.03565 -0.04757 -0.03449 C -0.04809 -0.03264 -0.04896 -0.03102 -0.04948 -0.0294 C -0.04983 -0.02801 -0.04966 -0.02639 -0.05035 -0.02546 C -0.05122 -0.02453 -0.05226 -0.02477 -0.0533 -0.0243 C -0.05643 -0.02592 -0.06007 -0.02662 -0.06285 -0.0294 C -0.07223 -0.03866 -0.07344 -0.0419 -0.07796 -0.05092 C -0.07778 -0.05463 -0.07796 -0.05879 -0.07709 -0.06227 C -0.0757 -0.06828 -0.07136 -0.06875 -0.06858 -0.07245 C -0.06632 -0.07546 -0.06372 -0.07801 -0.06181 -0.08148 C -0.05851 -0.0875 -0.06007 -0.08495 -0.05712 -0.08912 C -0.05677 -0.09028 -0.05608 -0.09143 -0.05608 -0.09282 C -0.05643 -0.09768 -0.05816 -0.10254 -0.0599 -0.10671 C -0.06111 -0.10972 -0.06233 -0.11273 -0.06372 -0.11574 C -0.06493 -0.11828 -0.06754 -0.12338 -0.06754 -0.12315 C -0.06719 -0.125 -0.06736 -0.12708 -0.06667 -0.12847 C -0.06476 -0.13171 -0.06233 -0.13449 -0.0599 -0.13727 C -0.0566 -0.14097 -0.05157 -0.14444 -0.04757 -0.14629 C -0.04566 -0.14699 -0.04375 -0.14699 -0.04184 -0.14745 C -0.03559 -0.1456 -0.03143 -0.14491 -0.0257 -0.1412 C -0.0224 -0.13889 -0.01945 -0.13565 -0.01615 -0.13356 C -0.01424 -0.13217 -0.01233 -0.13125 -0.01042 -0.12963 C -0.00348 -0.12407 -0.0099 -0.12685 -0.00278 -0.12453 C -0.00191 -0.12384 -0.00105 -0.12268 3.88889E-6 -0.12199 C 0.00277 -0.1206 0.0059 -0.12014 0.00868 -0.11828 C 0.01909 -0.11041 0.01389 -0.1125 0.02378 -0.11065 C 0.025 -0.11065 0.05677 -0.11065 0.06666 -0.11828 C 0.06909 -0.12014 0.07257 -0.12639 0.0743 -0.12963 C 0.075 -0.13102 0.07552 -0.13241 0.07621 -0.13356 C 0.07743 -0.13541 0.08368 -0.14421 0.08663 -0.14629 C 0.09652 -0.15278 0.09566 -0.15208 0.10382 -0.1537 C 0.10729 -0.15347 0.11093 -0.15347 0.11423 -0.15254 C 0.11545 -0.15231 0.11632 -0.15116 0.11718 -0.15 C 0.12395 -0.14097 0.11979 -0.14491 0.12482 -0.13727 C 0.12604 -0.13541 0.12743 -0.13403 0.12864 -0.13217 C 0.12934 -0.13102 0.12968 -0.1294 0.13055 -0.12847 C 0.13177 -0.12708 0.13906 -0.12592 0.13906 -0.12569 C 0.1401 -0.12453 0.14114 -0.12361 0.14201 -0.12199 C 0.1434 -0.11921 0.14409 -0.1162 0.14479 -0.11319 C 0.14635 -0.0993 0.14687 -0.10023 0.14288 -0.08148 C 0.14184 -0.07662 0.13836 -0.06389 0.13437 -0.05856 C 0.13142 -0.05463 0.12673 -0.0544 0.12291 -0.05347 C 0.11597 -0.05509 0.10885 -0.05648 0.10191 -0.05856 C 0.09895 -0.05949 0.09618 -0.06134 0.0934 -0.06227 C 0.09184 -0.06296 0.0901 -0.06296 0.08854 -0.06366 C 0.08698 -0.06435 0.08541 -0.06528 0.08385 -0.0662 C 0.08298 -0.06666 0.08194 -0.0669 0.08107 -0.06736 C 0.07968 -0.06828 0.07864 -0.06967 0.07725 -0.06991 C 0.07309 -0.07083 0.06892 -0.07083 0.06475 -0.07129 C 0.06076 -0.07083 0.05208 -0.07222 0.04774 -0.06736 C 0.0467 -0.06643 0.04635 -0.06481 0.04583 -0.06366 C 0.04722 -0.04815 0.04496 -0.05578 0.0552 -0.04213 L 0.05816 -0.03819 C 0.05781 -0.03403 0.05816 -0.02963 0.05711 -0.02546 C 0.05677 -0.02407 0.05538 -0.02361 0.05434 -0.02291 C 0.05243 -0.02199 0.04861 -0.02037 0.04861 -0.02014 C 0.04097 -0.01366 0.04566 -0.01666 0.0276 -0.02037 C 0.02569 -0.02083 0.02378 -0.02222 0.02187 -0.02291 C 0.0177 -0.02477 0.01996 -0.02361 0.01527 -0.02685 C 0.01024 -0.02453 0.01371 -0.02685 0.00868 -0.01921 C 0.00781 -0.01782 0.00659 -0.01666 0.00573 -0.01528 C -0.00018 -0.00578 0.00746 -0.01643 0.00191 -0.00903 L 3.88889E-6 -2.22222E-6 Z " pathEditMode="relative" rAng="0" ptsTypes="AAAAAAAAAAAAAAAAAAAAAAAAAAAAAAAAAAAAAAAAAAAAAAAAAAAAAAAAAAAAAA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0.00023 C 0.00243 -0.00139 0.00504 -0.00254 0.00747 -0.00393 C 0.01042 -0.00555 0.0132 -0.00764 0.01615 -0.00903 C 0.0184 -0.01018 0.02379 -0.0118 0.02656 -0.01273 C 0.03108 -0.0125 0.03559 -0.01296 0.03993 -0.01157 C 0.04271 -0.01065 0.04479 -0.00741 0.04757 -0.00648 L 0.05139 -0.00509 C 0.05469 -0.00555 0.06163 -0.00578 0.06563 -0.00764 C 0.06701 -0.00833 0.06823 -0.00926 0.06945 -0.01018 C 0.07049 -0.01134 0.07153 -0.01273 0.0724 -0.01412 C 0.07396 -0.0169 0.075 -0.01991 0.07622 -0.02291 C 0.07517 -0.02801 0.07517 -0.02986 0.0724 -0.03449 C 0.07101 -0.03634 0.0684 -0.03773 0.06667 -0.03819 C 0.06285 -0.03935 0.05886 -0.04004 0.05521 -0.04074 C 0.04462 -0.03981 0.0342 -0.03981 0.02379 -0.03819 C 0.01927 -0.0375 0.01493 -0.03565 0.01042 -0.03449 C 0.00695 -0.03356 0.00347 -0.03264 -8.33333E-7 -0.03194 C -0.01215 -0.02569 -0.0033 -0.02963 -0.01719 -0.02546 C -0.01979 -0.02477 -0.02239 -0.02384 -0.02483 -0.02291 C -0.02708 -0.02222 -0.02917 -0.02106 -0.0316 -0.02037 C -0.03472 -0.01967 -0.03785 -0.01967 -0.04097 -0.01921 C -0.04687 -0.01666 -0.04566 -0.01666 -0.05538 -0.01921 C -0.05642 -0.01944 -0.05729 -0.02083 -0.05816 -0.02176 C -0.06128 -0.02083 -0.06476 -0.02083 -0.06771 -0.01921 C -0.06858 -0.01875 -0.07135 -0.01065 -0.07153 -0.01018 C -0.07257 -0.00833 -0.07396 -0.00648 -0.07535 -0.00509 C -0.07656 -0.00416 -0.08246 -0.00278 -0.08299 -0.00254 C -0.08524 -0.00301 -0.0875 -0.00347 -0.08958 -0.00393 C -0.09114 -0.00416 -0.09288 -0.00486 -0.09444 -0.00509 C -0.09653 -0.00578 -0.09878 -0.00602 -0.10104 -0.00648 C -0.12153 -0.02014 -0.10347 -0.00926 -0.11441 -0.01412 C -0.11597 -0.01481 -0.11753 -0.0162 -0.1191 -0.01666 C -0.12257 -0.01759 -0.12621 -0.01736 -0.12969 -0.01782 C -0.13594 -0.02361 -0.1316 -0.01898 -0.13924 -0.03449 C -0.14045 -0.03703 -0.14305 -0.04213 -0.14305 -0.0419 C -0.14444 -0.05023 -0.14549 -0.05254 -0.14201 -0.06366 C -0.14097 -0.0669 -0.13837 -0.06898 -0.13628 -0.07129 L -0.12674 -0.08148 C -0.12517 -0.0831 -0.12378 -0.08495 -0.12205 -0.08657 C -0.11233 -0.09514 -0.1158 -0.09097 -0.11059 -0.09791 C -0.11024 -0.1 -0.10972 -0.10208 -0.10972 -0.10416 C -0.10972 -0.10787 -0.11094 -0.11504 -0.1125 -0.11828 C -0.11389 -0.12106 -0.11545 -0.12361 -0.11719 -0.12592 C -0.12604 -0.1375 -0.11597 -0.12083 -0.12483 -0.13472 C -0.12569 -0.13588 -0.12604 -0.1375 -0.12674 -0.13866 C -0.1368 -0.1544 -0.12187 -0.12847 -0.13246 -0.14745 C -0.13351 -0.15162 -0.13368 -0.15162 -0.13437 -0.15625 C -0.13472 -0.15787 -0.13576 -0.16597 -0.13628 -0.16782 C -0.13837 -0.17453 -0.13906 -0.17523 -0.14201 -0.18055 C -0.14236 -0.18217 -0.14253 -0.18403 -0.14305 -0.18565 C -0.1441 -0.18912 -0.1467 -0.19583 -0.1467 -0.1956 C -0.14653 -0.19838 -0.14722 -0.20162 -0.14583 -0.20347 C -0.14392 -0.20578 -0.13819 -0.20578 -0.13819 -0.20555 C -0.13559 -0.20509 -0.13316 -0.2044 -0.13055 -0.20347 C -0.12917 -0.20278 -0.12795 -0.20185 -0.12674 -0.20092 C -0.12535 -0.19953 -0.12274 -0.19444 -0.12205 -0.19328 C -0.11805 -0.17731 -0.12066 -0.18819 -0.11528 -0.16018 C -0.11476 -0.15694 -0.11285 -0.14606 -0.11146 -0.14236 C -0.11076 -0.14051 -0.10972 -0.13889 -0.10868 -0.13727 C -0.10625 -0.13356 -0.1033 -0.12986 -0.10017 -0.12708 C -0.09635 -0.12407 -0.0941 -0.12384 -0.08958 -0.12199 C -0.08489 -0.12245 -0.06788 -0.11991 -0.06111 -0.12708 C -0.05677 -0.13171 -0.05347 -0.13727 -0.04965 -0.14236 L -0.04288 -0.15139 C -0.0408 -0.15416 -0.03871 -0.15741 -0.03628 -0.16018 C -0.02847 -0.16875 -0.03229 -0.16412 -0.02483 -0.17407 C -0.02396 -0.17546 -0.02274 -0.17639 -0.02205 -0.17801 C -0.01996 -0.18194 -0.02014 -0.18241 -0.01719 -0.18565 C -0.01597 -0.18703 -0.01458 -0.18796 -0.01337 -0.18935 C -0.00156 -0.20324 -0.01684 -0.18611 -0.00677 -0.19953 C -0.00486 -0.20208 -0.0033 -0.20231 -0.00104 -0.20347 C 0.00191 -0.20208 0.00469 -0.20116 0.00747 -0.19953 C 0.01146 -0.19722 0.01476 -0.19305 0.01806 -0.18935 C 0.01927 -0.18611 0.02101 -0.18287 0.02188 -0.17916 C 0.02222 -0.17801 0.02257 -0.17662 0.02274 -0.17546 C 0.02396 -0.16944 0.02431 -0.16389 0.02465 -0.15764 C 0.02465 -0.15741 0.02361 -0.14074 0.02761 -0.13727 C 0.02865 -0.13634 0.03004 -0.13657 0.03142 -0.13611 C 0.03524 -0.13773 0.03958 -0.13773 0.04271 -0.1412 C 0.04445 -0.14282 0.04618 -0.14421 0.04757 -0.14629 C 0.04844 -0.14722 0.04879 -0.14884 0.04948 -0.15 C 0.05035 -0.15162 0.05156 -0.15324 0.05226 -0.15509 C 0.06007 -0.17384 0.04965 -0.15231 0.05608 -0.16528 C 0.05833 -0.17407 0.05573 -0.16319 0.05799 -0.17546 C 0.05833 -0.17662 0.05868 -0.17801 0.05903 -0.17916 C 0.05938 -0.18217 0.05938 -0.18518 0.0599 -0.18819 C 0.06024 -0.18958 0.06076 -0.19166 0.06181 -0.1919 C 0.0632 -0.19213 0.06441 -0.19028 0.06563 -0.18935 C 0.06701 -0.18611 0.07066 -0.1787 0.07136 -0.17546 C 0.07205 -0.17245 0.07188 -0.16944 0.0724 -0.16643 C 0.07292 -0.16227 0.07361 -0.1581 0.07431 -0.15393 C 0.07396 -0.14028 0.07413 -0.12662 0.07326 -0.11319 C 0.07309 -0.11157 0.07188 -0.11065 0.07136 -0.10926 C 0.07083 -0.1081 0.07101 -0.10648 0.07049 -0.10555 C 0.06962 -0.1044 0.06858 -0.1037 0.06754 -0.10301 C 0.06285 -0.09977 0.06059 -0.1 0.05521 -0.09791 C 0.05191 -0.09676 0.04879 -0.09514 0.04566 -0.09421 C 0.03906 -0.0919 0.03212 -0.09074 0.0257 -0.08773 C 0.02274 -0.08657 0.01997 -0.08495 0.01701 -0.08403 C 0.01493 -0.08333 0.01267 -0.0831 0.01042 -0.08264 C -0.00174 -0.08009 0.01528 -0.08287 -0.00295 -0.08009 C -0.01667 -0.08055 -0.03021 -0.08148 -0.04392 -0.08148 C -0.0467 -0.08148 -0.05017 -0.08241 -0.05243 -0.08009 C -0.05399 -0.0787 -0.05295 -0.075 -0.05347 -0.07245 C -0.05382 -0.0706 -0.05486 -0.06921 -0.05538 -0.06736 C -0.05573 -0.0662 -0.0559 -0.06481 -0.05625 -0.06366 C -0.05573 -0.06018 -0.05608 -0.05625 -0.05434 -0.05347 C -0.05278 -0.05092 -0.04983 -0.05116 -0.04774 -0.04977 C -0.03906 -0.04375 -0.05347 -0.05092 -0.03906 -0.04328 C -0.03264 -0.03981 -0.03785 -0.04491 -0.03055 -0.03958 C -0.02847 -0.03796 -0.02691 -0.03588 -0.02483 -0.03449 C -0.02187 -0.03217 -0.01944 -0.03171 -0.01632 -0.03055 C -0.0059 -0.02129 -0.02187 -0.03495 -0.00955 -0.02685 C -0.00399 -0.02315 -0.00434 -0.02245 -0.00104 -0.01666 C 0.00017 -0.00694 -0.00017 -0.00278 -8.33333E-7 -2.22222E-6 Z " pathEditMode="relative" rAng="0" ptsTypes="AAAAAAAAAAAAAAAAAAAAAAAAAAAAAAAAAAAAAAAAAAAAAA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10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4.44444E-6 0.00023 C -0.00487 -0.03819 0.00052 0.00139 -0.00382 -0.0243 C -0.00643 -0.03912 -0.00296 -0.0243 -0.00573 -0.04328 C -0.00608 -0.04606 -0.00712 -0.04838 -0.00764 -0.05092 C -0.00799 -0.05254 -0.00834 -0.0544 -0.00868 -0.05602 C -0.00903 -0.06435 -0.01094 -0.09699 -0.01146 -0.10046 C -0.01164 -0.10208 -0.0132 -0.10254 -0.01441 -0.10301 C -0.01546 -0.1037 -0.01684 -0.1037 -0.01806 -0.1044 C -0.02761 -0.10903 -0.01441 -0.10578 -0.03056 -0.1081 L -0.06198 -0.10555 C -0.06424 -0.10532 -0.0665 -0.10509 -0.06858 -0.1044 C -0.07205 -0.10301 -0.07639 -0.10023 -0.07917 -0.09676 C -0.08247 -0.09213 -0.08525 -0.0868 -0.08768 -0.08148 C -0.09132 -0.07384 -0.09028 -0.07639 -0.09237 -0.06736 C -0.09271 -0.06458 -0.09323 -0.06157 -0.09341 -0.05856 C -0.0941 -0.04676 -0.09323 -0.03449 -0.09532 -0.02291 C -0.09601 -0.01944 -0.09879 -0.01736 -0.10105 -0.01528 L -0.10678 -0.01018 C -0.12292 -0.01227 -0.11181 -0.00926 -0.12483 -0.01666 C -0.12882 -0.01898 -0.13316 -0.02083 -0.13716 -0.02291 C -0.13889 -0.02384 -0.14202 -0.02546 -0.14202 -0.02523 C -0.14428 -0.02847 -0.14618 -0.03171 -0.14862 -0.03449 C -0.15469 -0.04074 -0.15226 -0.03727 -0.15625 -0.04467 C -0.15556 -0.05486 -0.15591 -0.06504 -0.15434 -0.075 C -0.15365 -0.08055 -0.1507 -0.08495 -0.14966 -0.09028 C -0.14827 -0.09745 -0.14896 -0.09375 -0.14775 -0.10185 C -0.14809 -0.10486 -0.14775 -0.10787 -0.14862 -0.11065 C -0.14983 -0.11412 -0.1573 -0.11435 -0.15816 -0.11458 C -0.16389 -0.11412 -0.16962 -0.11458 -0.17535 -0.11319 C -0.17691 -0.11273 -0.18368 -0.10347 -0.18386 -0.10301 C -0.18542 -0.10023 -0.18681 -0.09722 -0.18768 -0.09421 C -0.18924 -0.08912 -0.1915 -0.07893 -0.1915 -0.0787 C -0.19358 -0.05717 -0.19184 -0.06504 -0.19445 -0.05486 C -0.19601 -0.05602 -0.19792 -0.05671 -0.19914 -0.05856 C -0.20174 -0.06227 -0.20539 -0.075 -0.20678 -0.07893 C -0.20955 -0.08657 -0.21528 -0.10185 -0.21528 -0.10162 C -0.21563 -0.10347 -0.21615 -0.10509 -0.21632 -0.10694 C -0.21754 -0.11782 -0.21789 -0.12453 -0.21528 -0.13611 C -0.21476 -0.13912 -0.21285 -0.1412 -0.21146 -0.14375 C -0.20868 -0.1493 -0.21025 -0.14629 -0.20678 -0.15254 C -0.20643 -0.1544 -0.20625 -0.15602 -0.20573 -0.15764 C -0.20521 -0.16018 -0.204 -0.16273 -0.204 -0.16528 C -0.20348 -0.17847 -0.20382 -0.17893 -0.20573 -0.18703 C -0.20556 -0.18981 -0.20556 -0.19305 -0.20487 -0.19583 C -0.20382 -0.20069 -0.20226 -0.19977 -0.19914 -0.20092 C -0.19827 -0.20139 -0.19723 -0.20185 -0.19636 -0.20208 C -0.19375 -0.20046 -0.19098 -0.1993 -0.18872 -0.19722 C -0.18768 -0.19629 -0.1875 -0.19444 -0.18681 -0.19328 C -0.18368 -0.18819 -0.18039 -0.1831 -0.17726 -0.17801 C -0.17622 -0.17639 -0.17518 -0.17477 -0.17431 -0.17291 C -0.17084 -0.16504 -0.1724 -0.16875 -0.16962 -0.16157 C -0.16893 -0.15787 -0.16754 -0.15046 -0.16684 -0.14745 C -0.16598 -0.14491 -0.16476 -0.14259 -0.16389 -0.13981 C -0.16337 -0.13819 -0.16337 -0.13657 -0.16303 -0.13495 C -0.16146 -0.1294 -0.16112 -0.12986 -0.15816 -0.12592 C -0.15348 -0.12685 -0.14844 -0.12639 -0.14393 -0.12847 C -0.13976 -0.13032 -0.13629 -0.13449 -0.13247 -0.13727 C -0.13021 -0.13912 -0.12587 -0.14236 -0.12396 -0.14491 C -0.12309 -0.14606 -0.12257 -0.14768 -0.12205 -0.14884 C -0.12101 -0.15046 -0.12014 -0.15231 -0.1191 -0.15393 C -0.11875 -0.15509 -0.11858 -0.15648 -0.11823 -0.15764 C -0.11754 -0.15995 -0.11684 -0.1618 -0.11632 -0.16412 C -0.1158 -0.16574 -0.11563 -0.16736 -0.11528 -0.16921 C -0.11493 -0.17129 -0.11493 -0.17338 -0.11441 -0.17546 C -0.11337 -0.17893 -0.11337 -0.18495 -0.11059 -0.18565 C -0.10487 -0.18727 -0.1073 -0.18634 -0.10296 -0.18819 C -0.09532 -0.18217 -0.09983 -0.18773 -0.09618 -0.17546 C -0.09237 -0.16227 -0.09202 -0.16342 -0.08768 -0.15254 C -0.08403 -0.14375 -0.0875 -0.15116 -0.08386 -0.14375 C -0.0816 -0.14421 -0.07934 -0.14398 -0.07726 -0.14491 C -0.07674 -0.14537 -0.06875 -0.15231 -0.06771 -0.15393 C -0.06684 -0.15509 -0.0665 -0.15648 -0.0658 -0.15764 C -0.06459 -0.15949 -0.0632 -0.16111 -0.06198 -0.16273 C -0.06025 -0.16967 -0.06198 -0.16342 -0.05903 -0.17037 C -0.054 -0.18241 -0.06077 -0.16852 -0.05434 -0.18055 C -0.05365 -0.18194 -0.0533 -0.18333 -0.05243 -0.18449 C -0.05157 -0.18541 -0.05053 -0.18611 -0.04966 -0.18703 L -0.03716 -0.18565 C -0.03386 -0.18518 -0.02743 -0.18403 -0.02379 -0.1831 C -0.02257 -0.18287 -0.02136 -0.18217 -0.01997 -0.18194 C -0.01737 -0.17662 -0.0165 -0.175 -0.01441 -0.16782 C -0.01355 -0.16504 -0.01303 -0.16203 -0.0125 -0.15903 C -0.01337 -0.14884 -0.01355 -0.13842 -0.01528 -0.12847 C -0.0158 -0.12523 -0.01789 -0.12268 -0.0191 -0.11967 C -0.02014 -0.11713 -0.02084 -0.11435 -0.02188 -0.11203 C -0.02327 -0.10926 -0.02518 -0.10694 -0.02674 -0.1044 C -0.02778 -0.10278 -0.02848 -0.10092 -0.02952 -0.0993 C -0.03021 -0.09838 -0.03091 -0.09768 -0.03143 -0.09676 C -0.0323 -0.09514 -0.03282 -0.09328 -0.03334 -0.09166 C -0.03421 -0.08912 -0.03525 -0.08403 -0.03525 -0.08379 C -0.0349 -0.07731 -0.03507 -0.07037 -0.03438 -0.06366 C -0.03421 -0.0618 -0.03316 -0.06018 -0.03247 -0.05856 C -0.02917 -0.05139 -0.03073 -0.05532 -0.02674 -0.05092 C -0.02605 -0.05023 -0.02553 -0.04907 -0.02483 -0.04838 C -0.02223 -0.0456 -0.02205 -0.04583 -0.0191 -0.04467 C -0.01806 -0.04282 -0.01737 -0.04097 -0.01632 -0.03958 C -0.0125 -0.03449 -0.01424 -0.03935 -0.01146 -0.03449 C -0.01146 -0.03426 -0.00678 -0.025 -0.00573 -0.02291 C -0.00504 -0.02176 -0.00469 -0.02037 -0.00382 -0.01921 C -0.00209 -0.0169 -0.00122 -0.01597 4.44444E-6 -0.01273 C 0.00138 -0.00903 4.44444E-6 -0.00231 4.44444E-6 -2.22222E-6 Z " pathEditMode="relative" rAng="0" ptsTypes="AAAAAAAAAAAAAAAAAAAAAAAAAAAAAAAAAAAAAAAAAAAAAAAAAAAAAAAAA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-1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4.16667E-6 0.00024 C 0.00034 0.00394 0.00052 0.00764 0.00104 0.01158 C 0.00121 0.01413 0.00208 0.01667 0.00191 0.01922 C 0.00138 0.03357 0.00121 0.04815 -0.00087 0.06227 C -0.00122 0.06413 -0.00348 0.06297 -0.00469 0.06366 C -0.00677 0.06459 -0.00851 0.06644 -0.01042 0.06737 C -0.01198 0.06806 -0.01372 0.06806 -0.01528 0.06875 C -0.01719 0.06945 -0.01893 0.07061 -0.02101 0.0713 C -0.03073 0.07385 -0.02171 0.07107 -0.02865 0.07385 C -0.03698 0.07686 -0.02848 0.07315 -0.03525 0.07639 C -0.03455 0.07801 -0.03438 0.0801 -0.03334 0.08149 C -0.03212 0.08311 -0.03021 0.08426 -0.02865 0.08519 C -0.02362 0.0882 -0.0224 0.0875 -0.01719 0.08889 C -0.00816 0.09144 -0.01771 0.08913 -0.01042 0.09144 C -0.00886 0.09213 -0.0073 0.09237 -0.00573 0.09283 C -0.00469 0.09445 -0.00365 0.09607 -0.00278 0.09792 C 0.00052 0.10602 -0.00035 0.10533 0.00104 0.1132 C 0.00156 0.11644 0.00225 0.11991 0.00277 0.12338 C 0.0026 0.12709 0.00312 0.13125 0.00191 0.13473 C 0.00138 0.13635 -0.0007 0.13565 -0.00191 0.13588 C -0.00573 0.13704 -0.00955 0.13774 -0.01337 0.13843 C -0.01528 0.13889 -0.01719 0.13959 -0.0191 0.13982 C -0.02431 0.14051 -0.02761 0.14075 -0.03247 0.14237 C -0.03334 0.1426 -0.03438 0.14329 -0.03525 0.14352 C -0.03629 0.14491 -0.03785 0.14561 -0.0382 0.14746 C -0.03976 0.15695 -0.0349 0.15255 -0.0382 0.16019 C -0.03993 0.16413 -0.04271 0.16482 -0.04566 0.16644 C -0.04671 0.1669 -0.04757 0.16737 -0.04862 0.16783 C -0.05868 0.16644 -0.07223 0.16667 -0.08299 0.16135 C -0.08455 0.16065 -0.08629 0.16019 -0.08768 0.1588 C -0.0908 0.15625 -0.09375 0.15348 -0.09618 0.15 C -0.09809 0.14769 -0.10035 0.14375 -0.10296 0.14237 C -0.10417 0.14167 -0.10539 0.14144 -0.10677 0.14098 C -0.10921 0.1419 -0.11198 0.1419 -0.11441 0.14352 C -0.12605 0.15186 -0.12587 0.15463 -0.13438 0.16528 C -0.13612 0.16737 -0.13837 0.16922 -0.14011 0.17153 C -0.14723 0.18102 -0.13907 0.17315 -0.14584 0.17917 C -0.14636 0.18079 -0.14653 0.18311 -0.14775 0.18426 C -0.15087 0.18727 -0.15625 0.1882 -0.16007 0.18936 C -0.16164 0.19028 -0.1632 0.19144 -0.16493 0.1919 C -0.17674 0.19514 -0.17865 0.1919 -0.19254 0.18797 C -0.20174 0.18125 -0.20157 0.18195 -0.21059 0.17292 C -0.22344 0.15996 -0.21129 0.17176 -0.21927 0.16274 C -0.22709 0.15371 -0.21997 0.16297 -0.22483 0.15625 C -0.22605 0.15209 -0.22691 0.15093 -0.22396 0.14607 C -0.22309 0.14468 -0.22136 0.14468 -0.22014 0.14352 C -0.21841 0.14213 -0.21719 0.13982 -0.21546 0.13843 C -0.21181 0.13588 -0.20764 0.13473 -0.204 0.13218 C -0.19827 0.12848 -0.19532 0.12616 -0.18959 0.12338 C -0.18785 0.12223 -0.18577 0.12176 -0.18386 0.12084 C -0.18212 0.11968 -0.1783 0.11621 -0.17622 0.11436 C -0.17691 0.1132 -0.17726 0.11158 -0.17813 0.11065 C -0.18872 0.09977 -0.18629 0.10371 -0.19636 0.09792 C -0.20591 0.09237 -0.19827 0.09538 -0.20591 0.09283 C -0.20625 0.09237 -0.21077 0.08681 -0.21059 0.08519 C -0.21007 0.07871 -0.20695 0.07408 -0.20296 0.0713 C -0.20122 0.06991 -0.19914 0.06968 -0.19723 0.06875 C -0.18959 0.06505 -0.19549 0.0669 -0.18768 0.06482 C -0.18073 0.0669 -0.17362 0.06829 -0.16684 0.0713 C -0.1632 0.07292 -0.14879 0.08496 -0.14584 0.08774 C -0.13073 0.10186 -0.14341 0.09098 -0.12969 0.10672 C -0.12778 0.1088 -0.12587 0.11019 -0.12396 0.11181 C -0.11233 0.1213 -0.1165 0.11945 -0.10868 0.122 C -0.10712 0.12084 -0.10469 0.12038 -0.10382 0.11829 C -0.10226 0.11436 -0.09879 0.09723 -0.09723 0.09028 C -0.09757 0.08473 -0.09688 0.07894 -0.09809 0.07385 C -0.09948 0.06875 -0.10938 0.06227 -0.11146 0.06112 C -0.12153 0.05463 -0.11997 0.05649 -0.13056 0.05348 C -0.13316 0.05278 -0.13559 0.05163 -0.1382 0.05093 C -0.14532 0.04931 -0.16094 0.04862 -0.1658 0.04838 C -0.16719 0.04792 -0.17292 0.04653 -0.17448 0.04584 C -0.1757 0.04514 -0.17691 0.04422 -0.17813 0.04329 C -0.18455 0.03496 -0.18195 0.03959 -0.18577 0.0294 C -0.18525 0.02593 -0.1849 0.02246 -0.18386 0.01922 C -0.18351 0.01783 -0.18282 0.01644 -0.18195 0.01528 C -0.17709 0.00973 -0.17709 0.01042 -0.17153 0.00903 C -0.16546 0.01065 -0.15938 0.01181 -0.15348 0.01413 C -0.15139 0.01482 -0.14948 0.01644 -0.14775 0.01783 C -0.14375 0.02107 -0.13698 0.02709 -0.13334 0.03195 C -0.1316 0.03426 -0.13039 0.03704 -0.12865 0.03959 C -0.12726 0.04144 -0.12535 0.0426 -0.12396 0.04445 C -0.1191 0.05139 -0.11771 0.05788 -0.11146 0.06227 C -0.10782 0.06505 -0.1 0.06875 -0.1 0.06899 C -0.09688 0.06737 -0.09341 0.06713 -0.09046 0.06482 C -0.08924 0.06389 -0.08924 0.06158 -0.08855 0.05973 C -0.08785 0.05741 -0.08664 0.05209 -0.08664 0.05232 C -0.08681 0.05139 -0.08785 0.02963 -0.09046 0.02431 L -0.09237 0.02038 C -0.09219 0.01922 -0.09202 0.01783 -0.0915 0.01667 C -0.09011 0.01343 -0.08733 0.01274 -0.0849 0.01158 C -0.07987 0.00903 -0.08004 0.00996 -0.0724 0.00903 C -0.07084 0.01204 -0.06945 0.01505 -0.06771 0.01783 C -0.06684 0.01922 -0.0658 0.02038 -0.06476 0.02176 C -0.06441 0.02292 -0.06441 0.02431 -0.06389 0.02547 C -0.06181 0.02963 -0.06112 0.02917 -0.05816 0.03056 C -0.05591 0.0301 -0.05348 0.03079 -0.05139 0.0294 C -0.04792 0.02686 -0.04184 0.01922 -0.04184 0.01945 C -0.03612 0.00371 -0.04358 0.02292 -0.0382 0.01019 C -0.03733 0.00857 -0.03716 0.00672 -0.03629 0.0051 C -0.03542 0.00394 -0.03421 0.00371 -0.03334 0.00255 C -0.0323 0.00139 -0.0316 -0.00023 -0.03056 -0.00115 C -0.02934 -0.00208 -0.02796 -0.00208 -0.02674 -0.00231 C -0.02327 -0.00208 -0.01962 -0.00185 -0.01615 -0.00115 C -0.01528 -0.00092 -0.01441 -0.00023 -0.01337 -4.81481E-6 C -0.0073 0.00163 -0.00226 -4.81481E-6 4.16667E-6 -4.81481E-6 Z " pathEditMode="relative" rAng="0" ptsTypes="AAAAAAAAAAAAAAAAAAAAAAAAAAAAAAAAAAAAAAAAAAAA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953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2.77778E-6 0.00023 C 0.01337 -0.0088 0.00208 -0.00186 0.01337 -0.00764 C 0.01649 -0.00903 0.01962 -0.01135 0.02291 -0.01273 C 0.02465 -0.01343 0.02673 -0.01343 0.02864 -0.01389 C 0.03889 -0.01644 0.02725 -0.01389 0.0401 -0.01644 C 0.04392 -0.01551 0.04774 -0.01551 0.05139 -0.01389 C 0.05295 -0.0132 0.05382 -0.01111 0.05521 -0.01019 C 0.05607 -0.00949 0.05712 -0.00926 0.05816 -0.0088 C 0.06528 -0.00533 0.06024 -0.00718 0.06666 -0.0051 C 0.0684 -0.00533 0.07326 -0.00602 0.07534 -0.00764 C 0.07795 -0.00949 0.08281 -0.01389 0.08281 -0.01366 C 0.08385 -0.01551 0.08559 -0.0169 0.08576 -0.01898 C 0.08593 -0.02084 0.08472 -0.02269 0.08385 -0.02408 C 0.0809 -0.02871 0.08003 -0.02755 0.07621 -0.02917 C 0.07326 -0.03033 0.07066 -0.03241 0.06771 -0.03287 C 0.05816 -0.03473 0.06319 -0.0338 0.05243 -0.03542 C 0.04826 -0.03496 0.04409 -0.03496 0.0401 -0.03426 C 0.03732 -0.0338 0.03368 -0.03172 0.03142 -0.03033 C 0.03021 -0.02963 0.02882 -0.02894 0.0276 -0.02778 C 0.01892 -0.02014 0.03576 -0.03195 0.02187 -0.02269 C 0.01614 -0.02315 0.01041 -0.02292 0.00486 -0.02408 C 0.00208 -0.02454 -0.00018 -0.02662 -0.00278 -0.02778 C -0.00504 -0.02894 -0.00729 -0.02963 -0.00955 -0.03033 C -0.01198 -0.0338 -0.01545 -0.03635 -0.01719 -0.04051 L -0.02084 -0.0507 C -0.02032 -0.05741 -0.02049 -0.06459 -0.0191 -0.07107 C -0.01858 -0.07338 -0.01632 -0.07431 -0.01528 -0.07616 C -0.01424 -0.07778 -0.01354 -0.07963 -0.01233 -0.08125 C -0.01198 -0.08172 -0.00677 -0.08681 -0.00573 -0.0875 C -0.00417 -0.08843 -0.00243 -0.08912 -0.00087 -0.09005 C 0.00069 -0.09121 0.00208 -0.09283 0.00382 -0.09375 C 0.00694 -0.09584 0.01337 -0.09885 0.01337 -0.09861 C 0.01979 -0.10741 0.01823 -0.10324 0.01996 -0.11042 C 0.01944 -0.11297 0.01927 -0.11574 0.01805 -0.11806 C 0.01632 -0.12153 0.01232 -0.12361 0.00955 -0.1257 C 0.00712 -0.12986 0.00573 -0.13218 0.00382 -0.13704 C 0.00347 -0.1382 0.00312 -0.13959 0.00295 -0.14074 C 0.00347 -0.14723 0.00364 -0.15371 0.00486 -0.15996 C 0.00521 -0.16227 0.00677 -0.16412 0.00764 -0.16621 C 0.00816 -0.16736 0.00833 -0.16875 0.00868 -0.17014 C 0.00746 -0.18773 0.00972 -0.17963 0.00486 -0.18912 C 0.00347 -0.19167 0.00104 -0.19676 0.00104 -0.19653 C 0.00225 -0.2 0.00295 -0.20394 0.00486 -0.20695 C 0.0059 -0.2088 0.00798 -0.20949 0.00955 -0.21065 C 0.01371 -0.21366 0.01284 -0.21297 0.01718 -0.21436 C 0.01944 -0.21366 0.02187 -0.21343 0.02378 -0.21204 C 0.02534 -0.21088 0.02639 -0.20857 0.0276 -0.20695 C 0.02864 -0.20533 0.02951 -0.20348 0.03055 -0.20186 C 0.03212 -0.19931 0.03368 -0.19676 0.03524 -0.19422 C 0.03593 -0.19167 0.03646 -0.18912 0.03715 -0.18658 C 0.03767 -0.18473 0.03871 -0.18334 0.03906 -0.18148 C 0.03993 -0.17824 0.04097 -0.1713 0.04097 -0.17107 C 0.04062 -0.16574 0.04062 -0.16019 0.0401 -0.15486 C 0.03958 -0.15139 0.03871 -0.14815 0.03819 -0.14468 C 0.03767 -0.14213 0.0375 -0.13959 0.03715 -0.13704 C 0.0368 -0.13496 0.03646 -0.13287 0.03628 -0.13079 C 0.0368 -0.12523 0.03611 -0.11898 0.0401 -0.11551 C 0.04166 -0.11389 0.04392 -0.11366 0.04583 -0.11297 C 0.04618 -0.11297 0.06649 -0.11482 0.07239 -0.11922 C 0.07413 -0.12061 0.07552 -0.12269 0.07725 -0.12431 C 0.07812 -0.12639 0.07899 -0.12871 0.08003 -0.13079 C 0.0809 -0.13218 0.08212 -0.13287 0.08281 -0.13449 C 0.08385 -0.13635 0.08403 -0.13866 0.08472 -0.14074 C 0.08698 -0.14746 0.0868 -0.14468 0.08854 -0.15232 C 0.08906 -0.15394 0.08923 -0.15556 0.08958 -0.15741 C 0.08906 -0.16551 0.08767 -0.1794 0.08958 -0.18773 C 0.08993 -0.18936 0.09149 -0.18959 0.09236 -0.19028 C 0.09392 -0.19167 0.09548 -0.19329 0.09722 -0.19422 C 0.10347 -0.19746 0.1085 -0.19699 0.11528 -0.19792 C 0.11753 -0.19838 0.11979 -0.19885 0.12187 -0.19931 C 0.12517 -0.19885 0.13298 -0.20047 0.13628 -0.19537 C 0.1375 -0.19352 0.13819 -0.19121 0.13906 -0.18912 C 0.13941 -0.18658 0.13958 -0.18403 0.1401 -0.18148 C 0.14062 -0.17801 0.14201 -0.17477 0.14201 -0.1713 C 0.14166 -0.16158 0.14097 -0.15162 0.13906 -0.14213 C 0.13837 -0.1382 0.13593 -0.13519 0.13437 -0.13195 C 0.13212 -0.12755 0.13003 -0.12338 0.1276 -0.11922 C 0.12587 -0.11621 0.12361 -0.11343 0.12187 -0.11042 C 0.1125 -0.09329 0.11389 -0.0963 0.10955 -0.08496 C 0.10989 -0.08287 0.10937 -0.0801 0.11059 -0.07871 C 0.11319 -0.07547 0.11996 -0.07223 0.11996 -0.07199 C 0.12482 -0.07315 0.12968 -0.07361 0.13437 -0.07477 C 0.1368 -0.07547 0.14809 -0.08033 0.14965 -0.08125 C 0.16076 -0.08727 0.15364 -0.08403 0.16198 -0.09144 C 0.1625 -0.0919 0.17031 -0.09792 0.17239 -0.09885 C 0.17361 -0.09954 0.175 -0.09977 0.17621 -0.10023 C 0.17725 -0.1007 0.17812 -0.10116 0.17916 -0.10139 C 0.18264 -0.1007 0.18611 -0.10047 0.18958 -0.09885 C 0.19132 -0.09815 0.19288 -0.09676 0.19427 -0.09514 C 0.19739 -0.09167 0.20052 -0.0882 0.20295 -0.0838 C 0.21041 -0.06968 0.20625 -0.07801 0.21528 -0.05834 C 0.21597 -0.05486 0.21666 -0.05162 0.21718 -0.04815 C 0.21753 -0.04607 0.21823 -0.04398 0.21823 -0.0419 C 0.21823 -0.04005 0.21805 -0.03797 0.21718 -0.03681 C 0.21597 -0.03496 0.21406 -0.03403 0.2125 -0.03287 C 0.19357 -0.01945 0.21232 -0.03311 0.1934 -0.02153 C 0.17795 -0.01204 0.17951 -0.01111 0.16666 -0.0051 C 0.16545 -0.0044 0.16423 -0.00417 0.16284 -0.00371 C 0.1625 -0.00209 0.16076 0.00046 0.16198 0.00139 C 0.16632 0.00439 0.17725 0.00717 0.18385 0.00902 C 0.1842 0.01018 0.18507 0.01157 0.18472 0.01273 C 0.18333 0.02083 0.18194 0.01875 0.17725 0.02037 C 0.15555 0.02801 0.17899 0.02083 0.15903 0.02685 C 0.14705 0.02546 0.13715 0.02847 0.1276 0.01921 C 0.12691 0.01828 0.12361 0.0118 0.12291 0.01018 C 0.11823 -0.02061 0.12396 0.01389 0.11805 -0.01273 C 0.11753 -0.01505 0.11562 -0.03287 0.1125 -0.03426 L 0.10955 -0.03542 C 0.10278 -0.03148 0.09097 -0.02662 0.08576 -0.0176 C 0.08437 -0.01528 0.08455 -0.01181 0.08385 -0.0088 C 0.0842 -0.00764 0.08593 -0.0007 0.08576 3.33333E-6 C 0.08507 0.00277 0.07899 0.0037 0.07812 0.00393 C 0.075 0.00347 0.0717 0.00393 0.06857 0.00254 C 0.06319 0.00023 0.05434 -0.00926 0.05052 -0.01389 C 0.04722 -0.01783 0.04444 -0.02292 0.04097 -0.02662 C 0.03958 -0.02801 0.03767 -0.02801 0.03628 -0.02917 C 0.03455 -0.03033 0.03298 -0.03172 0.03142 -0.03287 C 0.02795 -0.03079 0.02413 -0.02963 0.021 -0.02662 C 0.01857 -0.02431 0.01718 -0.02061 0.01528 -0.0176 C 0.01475 -0.0169 0.01389 -0.01621 0.01337 -0.01505 C 0.01198 -0.01273 0.01163 -0.0088 0.00955 -0.00764 L 0.00573 -0.0051 C 0.00451 -0.00023 0.00104 -0.0007 2.77778E-6 3.33333E-6 Z " pathEditMode="relative" rAng="0" ptsTypes="AAAAAAAAAAAAAAAAAAAAAAAAAAAAAAAAAAAAAAAAAAAAAAAAAAAAAAAAAAA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93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0.00023 C -0.00573 -0.00394 -0.01111 -0.0088 -0.01701 -0.01158 C -0.03073 -0.0176 -0.02465 -0.01505 -0.03524 -0.01922 C -0.03611 -0.01991 -0.03767 -0.02037 -0.03802 -0.02176 C -0.03941 -0.02755 -0.03524 -0.02732 -0.03333 -0.0294 C -0.03177 -0.03079 -0.03107 -0.03334 -0.02951 -0.03449 C -0.025 -0.0375 -0.01337 -0.04167 -0.0085 -0.04329 L -0.00087 -0.04584 C 0.00104 -0.04561 0.0158 -0.04537 0.02101 -0.04329 C 0.02361 -0.04237 0.02604 -0.04074 0.02865 -0.03959 C 0.03143 -0.0382 0.03455 -0.0375 0.03716 -0.03565 C 0.04184 -0.03264 0.04601 -0.02894 0.05052 -0.02547 C 0.05209 -0.02431 0.05382 -0.02315 0.05521 -0.02176 C 0.0592 -0.01783 0.05972 -0.0169 0.06476 -0.01412 C 0.06806 -0.0125 0.07483 -0.01181 0.07726 -0.01158 C 0.08438 -0.0132 0.08264 -0.0125 0.09045 -0.01528 C 0.09271 -0.01621 0.09497 -0.0169 0.09722 -0.01783 C 0.09948 -0.01899 0.10174 -0.02037 0.10382 -0.02176 C 0.10712 -0.02362 0.1132 -0.02801 0.1132 -0.02778 C 0.12118 -0.025 0.12327 -0.02431 0.13056 -0.02037 C 0.14393 -0.01297 0.13403 -0.01737 0.14549 -0.01274 C 0.14722 -0.01158 0.14861 -0.00996 0.15052 -0.00903 C 0.15573 -0.00602 0.16476 -0.00857 0.16858 -0.00903 C 0.16979 -0.00996 0.17118 -0.01088 0.1724 -0.01158 C 0.17327 -0.01204 0.17448 -0.01181 0.17535 -0.01274 C 0.1757 -0.01343 0.17709 -0.02176 0.17726 -0.02176 C 0.17622 -0.02686 0.17604 -0.03218 0.17431 -0.03704 C 0.17361 -0.03889 0.17188 -0.03959 0.17049 -0.04074 C 0.16841 -0.0426 0.16597 -0.04399 0.16389 -0.04584 C 0.16285 -0.04653 0.16198 -0.04792 0.16094 -0.04838 C 0.15886 -0.04954 0.1566 -0.05024 0.15434 -0.05093 C 0.15157 -0.05186 0.14861 -0.05278 0.14549 -0.05348 C 0.13785 -0.0551 0.12431 -0.05556 0.11788 -0.05602 L 0.08386 -0.05463 C 0.08073 -0.05463 0.07743 -0.05348 0.07431 -0.05348 C 0.05972 -0.05348 0.04514 -0.0544 0.03056 -0.05463 C 0.029 -0.0551 0.02709 -0.05463 0.0257 -0.05602 C 0.02309 -0.0588 0.0217 -0.06783 0.02101 -0.0713 C 0.02066 -0.07454 0.02136 -0.07848 0.01997 -0.08149 C 0.01893 -0.08426 0.01129 -0.08704 0.00955 -0.08774 C 0.00191 -0.08727 -0.00573 -0.08797 -0.01337 -0.08658 C -0.01666 -0.08588 -0.01979 -0.08334 -0.02274 -0.08149 C -0.02517 -0.07987 -0.02743 -0.07848 -0.02951 -0.07639 C -0.03229 -0.07338 -0.0368 -0.06598 -0.03906 -0.06227 C -0.04132 -0.05278 -0.03975 -0.05695 -0.04375 -0.04977 C -0.04409 -0.04746 -0.04427 -0.04537 -0.04479 -0.04329 C -0.04514 -0.04144 -0.046 -0.04005 -0.04653 -0.0382 C -0.04705 -0.03704 -0.04722 -0.03565 -0.04757 -0.03449 C -0.04809 -0.03264 -0.04896 -0.03102 -0.04948 -0.0294 C -0.04982 -0.02801 -0.04965 -0.02639 -0.05034 -0.02547 C -0.05121 -0.02454 -0.05225 -0.02477 -0.0533 -0.02431 C -0.05642 -0.02593 -0.06007 -0.02662 -0.06284 -0.0294 C -0.07222 -0.03866 -0.07343 -0.0419 -0.07795 -0.05093 C -0.07778 -0.05463 -0.07795 -0.0588 -0.07708 -0.06227 C -0.07569 -0.06829 -0.07135 -0.06875 -0.06857 -0.07246 C -0.06632 -0.07547 -0.06371 -0.07801 -0.0618 -0.08149 C -0.0585 -0.0875 -0.06007 -0.08496 -0.05712 -0.08912 C -0.05677 -0.09028 -0.05607 -0.09144 -0.05607 -0.09283 C -0.05642 -0.09769 -0.05816 -0.10255 -0.05989 -0.10672 C -0.06111 -0.10973 -0.06232 -0.11274 -0.06371 -0.11574 C -0.06493 -0.11829 -0.06753 -0.12338 -0.06753 -0.12315 C -0.06718 -0.125 -0.06736 -0.12709 -0.06666 -0.12848 C -0.06475 -0.13172 -0.06232 -0.13449 -0.05989 -0.13727 C -0.05659 -0.14098 -0.05156 -0.14445 -0.04757 -0.1463 C -0.04566 -0.14699 -0.04375 -0.14699 -0.04184 -0.14746 C -0.03559 -0.14561 -0.03142 -0.14491 -0.02569 -0.14121 C -0.02239 -0.13889 -0.01944 -0.13565 -0.01614 -0.13357 C -0.01423 -0.13218 -0.01232 -0.13125 -0.01041 -0.12963 C -0.00347 -0.12408 -0.00989 -0.12686 -0.00278 -0.12454 C -0.00191 -0.12385 -0.00104 -0.12269 -2.5E-6 -0.12199 C 0.00278 -0.12061 0.00591 -0.12014 0.00868 -0.11829 C 0.0191 -0.11042 0.01389 -0.1125 0.02379 -0.11065 C 0.025 -0.11065 0.05677 -0.11065 0.06667 -0.11829 C 0.0691 -0.12014 0.07257 -0.12639 0.07431 -0.12963 C 0.075 -0.13102 0.07552 -0.13241 0.07622 -0.13357 C 0.07743 -0.13542 0.08368 -0.14422 0.08663 -0.1463 C 0.09653 -0.15278 0.09566 -0.15209 0.10382 -0.15371 C 0.10712 -0.15348 0.11094 -0.15348 0.11424 -0.15255 C 0.11528 -0.15232 0.11615 -0.15116 0.11702 -0.15 C 0.12379 -0.14098 0.11979 -0.14491 0.12466 -0.13727 C 0.12604 -0.13542 0.12726 -0.13403 0.12847 -0.13218 C 0.12934 -0.13102 0.12969 -0.1294 0.13056 -0.12848 C 0.13177 -0.12709 0.13907 -0.12593 0.13907 -0.1257 C 0.14011 -0.12454 0.14115 -0.12362 0.14202 -0.12199 C 0.14341 -0.11922 0.14393 -0.11621 0.14479 -0.1132 C 0.14636 -0.09931 0.14688 -0.10024 0.14288 -0.08149 C 0.14167 -0.07662 0.13837 -0.06389 0.13438 -0.05857 C 0.13143 -0.05463 0.12674 -0.0544 0.12292 -0.05348 C 0.11597 -0.0551 0.10886 -0.05649 0.10191 -0.05857 C 0.09896 -0.05949 0.09618 -0.06135 0.09341 -0.06227 C 0.09184 -0.06297 0.09011 -0.06297 0.08854 -0.06366 C 0.08698 -0.06436 0.08542 -0.06528 0.08386 -0.06621 C 0.08299 -0.06667 0.08195 -0.0669 0.08108 -0.06737 C 0.07969 -0.06829 0.07865 -0.06968 0.07726 -0.06991 C 0.07309 -0.07084 0.06893 -0.07084 0.06476 -0.0713 C 0.06077 -0.07084 0.05209 -0.07223 0.04775 -0.06737 C 0.0467 -0.06644 0.04636 -0.06482 0.04584 -0.06366 C 0.04722 -0.04815 0.04497 -0.05579 0.05521 -0.04213 L 0.05816 -0.0382 C 0.05782 -0.03403 0.05816 -0.02963 0.05712 -0.02547 C 0.05677 -0.02408 0.05538 -0.02362 0.05434 -0.02292 C 0.05243 -0.02199 0.04861 -0.02037 0.04861 -0.02014 C 0.04097 -0.01366 0.04566 -0.01667 0.02761 -0.02037 C 0.0257 -0.02084 0.02379 -0.02223 0.02188 -0.02292 C 0.01771 -0.02477 0.01997 -0.02362 0.01528 -0.02686 C 0.01025 -0.02454 0.01372 -0.02686 0.00868 -0.01922 C 0.00782 -0.01783 0.0066 -0.01667 0.00573 -0.01528 C -0.00017 -0.00579 0.00747 -0.01644 0.00191 -0.00903 L -2.5E-6 4.07407E-6 Z " pathEditMode="relative" rAng="0" ptsTypes="AAAAAAAAAAAAAAAAAAAAAAAAAAAAAAAAAAAAAAAAAAAAAAAAAAAAAAAAAA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7"/>
          <p:cNvSpPr>
            <a:spLocks noChangeArrowheads="1"/>
          </p:cNvSpPr>
          <p:nvPr/>
        </p:nvSpPr>
        <p:spPr bwMode="auto">
          <a:xfrm>
            <a:off x="2457450" y="1854200"/>
            <a:ext cx="4184650" cy="4140200"/>
          </a:xfrm>
          <a:prstGeom prst="rect">
            <a:avLst/>
          </a:prstGeom>
          <a:solidFill>
            <a:schemeClr val="bg1"/>
          </a:solidFill>
          <a:ln w="317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Melting Ice</a:t>
            </a:r>
          </a:p>
        </p:txBody>
      </p:sp>
      <p:sp>
        <p:nvSpPr>
          <p:cNvPr id="133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9C1272-28D2-4F37-A6CE-7488E442B6B2}" type="datetime1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04/01/2021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3317" name="Picture 4" descr="BEAK_L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1989138"/>
            <a:ext cx="350996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671888" y="40592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211638" y="40592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752975" y="4059238"/>
            <a:ext cx="539750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4752975" y="4598988"/>
            <a:ext cx="539750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71888" y="459898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211638" y="459898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211638" y="5138738"/>
            <a:ext cx="539750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671888" y="51387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751388" y="5138738"/>
            <a:ext cx="541337" cy="5397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round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327" name="TextBox 18"/>
          <p:cNvSpPr txBox="1">
            <a:spLocks noChangeArrowheads="1"/>
          </p:cNvSpPr>
          <p:nvPr/>
        </p:nvSpPr>
        <p:spPr bwMode="auto">
          <a:xfrm>
            <a:off x="71438" y="838200"/>
            <a:ext cx="900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bg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bg1"/>
                </a:solidFill>
                <a:latin typeface="Comic Sans MS" pitchFamily="66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Ice at a temperature of below 0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2C38B2-2776-4DE9-BB70-BAD8A8F36C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9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54"/>
    </mc:Choice>
    <mc:Fallback>
      <p:transition spd="slow" advTm="3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500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22E-16 L 3.61111E-6 0.00023 C 0.0033 -0.00139 0.00729 -0.00069 0.00955 -0.00394 C 0.01128 -0.00625 0.00364 -0.00509 0.00191 -0.00255 C 0.00052 -0.00046 0.00364 0.00347 0.00295 0.00625 C 0.00243 0.00764 0.00086 0.00463 3.61111E-6 0.0037 C -0.00122 0.00208 -0.00243 0.00023 -0.00365 -0.00139 C 0.00243 -0.00417 0.00156 -0.00648 0.00295 1.11022E-16 C 0.0033 0.00162 0.00451 0.00347 0.00382 0.00486 C 0.0033 0.00602 0.00191 0.00417 0.00104 0.0037 C -0.00018 0.00324 -0.00157 0.00278 -0.00278 0.00255 C -0.00243 0.00116 -0.00226 -0.00023 -0.00191 -0.00139 C -0.00139 -0.00278 -0.00018 -0.00023 3.61111E-6 1.11022E-16 Z " pathEditMode="relative" rAng="0" ptsTypes="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4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022E-16 L 4.44444E-6 0.00023 C -0.00382 0.00093 -0.00764 0.00162 -0.01146 0.00255 C -0.01372 0.00324 -0.00678 0.00255 -0.00487 0.00139 C -0.00365 0.00069 -0.00348 -0.00116 -0.00296 -0.00255 C -0.00382 -0.00324 -0.0066 -0.00602 -0.00573 -0.00486 C -0.00434 -0.00301 -0.00105 1.11022E-16 -0.00105 0.00023 C -0.00226 0.00139 -0.00313 0.00394 -0.00487 0.00394 C -0.00608 0.00394 -0.00313 0.00069 -0.00191 1.11022E-16 L 0.00104 0.00139 L 4.44444E-6 1.11022E-1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" y="-6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4.16667E-6 0.00023 L 0.01042 0.00394 C 0.01146 0.00417 0.01337 0.00394 0.01337 0.00509 C 0.01337 0.00671 0.01146 0.00694 0.01042 0.00787 C -0.00191 0.0044 0.01337 0.00903 0.00087 0.00394 C -0.00069 0.00324 -0.00225 0.00301 -0.00382 0.00255 C -0.00399 0.00255 -0.01093 -0.00185 -0.00486 -0.0037 C -0.0026 -0.0044 -0.00034 -0.00301 0.00191 -0.00255 C -0.00034 -0.00347 -0.00277 -0.0037 -0.00486 -0.00509 C -0.00625 -0.00602 -0.00138 -0.00486 -4.16667E-6 -0.0037 C 0.00087 -0.00301 0.00122 -0.00116 0.00191 1.11022E-16 C -0.00069 0.01019 0.00209 -0.00093 0.00191 -0.00116 C 0.00105 -0.00231 0.0007 0.00162 -4.16667E-6 0.00255 C -0.00086 0.0037 -0.00295 0.0037 -0.00295 0.00509 C -0.00295 0.00648 -4.16667E-6 0.00255 -4.16667E-6 0.00394 C -4.16667E-6 0.00486 -0.00902 0.01065 0.00087 0.00394 C -4.16667E-6 0.00347 -0.00225 0.00394 -0.00191 0.00255 C -0.00156 0.00069 0.00053 0.00069 0.00191 1.11022E-16 C 0.00278 -0.00046 0.00556 -0.00185 0.00469 -0.00116 C 0.00313 -0.00023 0.00157 0.00069 -4.16667E-6 0.00139 C -0.00399 0.00301 -0.00798 0.00255 -4.16667E-6 1.11022E-16 Z " pathEditMode="relative" rAng="0" ptsTypes="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11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4.44444E-6 0.00024 C 0.00329 -0.00139 0.00729 -0.00069 0.00954 -0.00393 C 0.01128 -0.00625 0.00364 -0.00509 0.00191 -0.00254 C 0.00052 -0.00046 0.00364 0.00348 0.00295 0.00625 C 0.00243 0.00764 0.00086 0.00463 4.44444E-6 0.00371 C -0.00122 0.00209 -0.00243 0.00024 -0.00365 -0.00139 C 0.00243 -0.00416 0.00156 -0.00648 0.00295 -3.7037E-6 C 0.00329 0.00162 0.00451 0.00348 0.00382 0.00486 C 0.00329 0.00602 0.00191 0.00417 0.00104 0.00371 C -0.00018 0.00324 -0.00157 0.00278 -0.00278 0.00255 C -0.00243 0.00116 -0.00226 -0.00023 -0.00191 -0.00139 C -0.00139 -0.00277 -0.00018 -0.00023 4.44444E-6 -3.7037E-6 Z " pathEditMode="relative" rAng="0" ptsTypes="AAA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4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3.61111E-6 0.00024 C -0.00382 0.00093 -0.00764 0.00162 -0.01146 0.00255 C -0.01372 0.00324 -0.00677 0.00255 -0.00486 0.00139 C -0.00365 0.0007 -0.00348 -0.00115 -0.00295 -0.00254 C -0.00382 -0.00324 -0.0066 -0.00601 -0.00573 -0.00486 C -0.00434 -0.00301 -0.00105 -3.7037E-6 -0.00105 0.00024 C -0.00226 0.00139 -0.00313 0.00394 -0.00486 0.00394 C -0.00608 0.00394 -0.00313 0.0007 -0.00191 -3.7037E-6 L 0.00104 0.00139 L 3.61111E-6 -3.7037E-6 Z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" y="-69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0.00024 C -0.00295 -0.00046 -0.00642 0.00093 -0.00868 -0.00115 C -0.01007 -0.00254 -0.00555 -0.00347 -0.00399 -0.0037 C -0.00295 -0.00393 -0.00191 -0.00301 -0.00104 -0.00254 C 0.0125 -0.00509 0.00434 -0.00439 0.00191 -0.00115 C 0.00105 -0.00023 -4.16667E-6 0.00186 0.00087 0.00255 C 0.00226 0.00348 0.004 0.00162 0.00573 0.00116 C 0.00157 0.00093 -0.00277 0.00116 -0.00677 -3.7037E-6 C -0.00798 -0.00046 -0.00434 -0.00115 -0.00295 -0.00115 C -0.00191 -0.00115 -0.00104 -0.00046 -4.16667E-6 -3.7037E-6 C 0.00018 0.00116 -4.16667E-6 0.00324 0.00087 0.00371 C 0.00174 0.00417 0.00278 0.00255 0.00278 0.00116 C 0.00278 0.00047 0.00035 0.00024 -4.16667E-6 -3.7037E-6 Z " pathEditMode="relative" rAng="0" ptsTypes="AAAAAAAA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23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4.16667E-6 0.00023 C 0.0033 -0.00139 0.0073 -0.0007 0.00955 -0.00394 C 0.01129 -0.00625 0.00365 -0.0051 0.00191 -0.00255 C 0.00053 -0.00047 0.00365 0.00347 0.00296 0.00625 C 0.00243 0.00764 0.00087 0.00463 -4.16667E-6 0.0037 C -0.00121 0.00208 -0.00243 0.00023 -0.00364 -0.00139 C 0.00243 -0.00417 0.00157 -0.00648 0.00296 2.59259E-6 C 0.0033 0.00162 0.00452 0.00347 0.00382 0.00486 C 0.0033 0.00602 0.00191 0.00416 0.00105 0.0037 C -0.00017 0.00324 -0.00156 0.00278 -0.00277 0.00254 C -0.00243 0.00115 -0.00225 -0.00023 -0.00191 -0.00139 C -0.00138 -0.00278 -0.00017 -0.00023 -4.16667E-6 2.59259E-6 Z " pathEditMode="relative" rAng="0" ptsTypes="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4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3.61111E-6 0.00023 C -0.00382 0.00092 -0.00764 0.00162 -0.01146 0.00254 C -0.01372 0.00324 -0.00677 0.00254 -0.00486 0.00139 C -0.00365 0.00069 -0.00348 -0.00116 -0.00295 -0.00255 C -0.00382 -0.00324 -0.0066 -0.00602 -0.00573 -0.00486 C -0.00434 -0.00301 -0.00105 2.59259E-6 -0.00105 0.00023 C -0.00226 0.00139 -0.00313 0.00393 -0.00486 0.00393 C -0.00608 0.00393 -0.00313 0.00069 -0.00191 2.59259E-6 L 0.00104 0.00139 L 3.61111E-6 2.59259E-6 Z " pathEditMode="relative" rAng="0" ptsTypes="AAAAAAA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" y="-69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1.94444E-6 0.00023 C -0.00295 -0.00047 -0.00642 0.00092 -0.00868 -0.00116 C -0.01007 -0.00255 -0.00555 -0.00347 -0.00399 -0.00371 C -0.00295 -0.00394 -0.00191 -0.00301 -0.00104 -0.00255 C 0.0125 -0.0051 0.00434 -0.0044 0.00191 -0.00116 C 0.00104 -0.00023 -1.94444E-6 0.00185 0.00087 0.00254 C 0.00226 0.00347 0.004 0.00162 0.00573 0.00115 C 0.00156 0.00092 -0.00278 0.00115 -0.00677 2.59259E-6 C -0.00798 -0.00047 -0.00434 -0.00116 -0.00295 -0.00116 C -0.00191 -0.00116 -0.00104 -0.00047 -1.94444E-6 2.59259E-6 C 0.00018 0.00115 -1.94444E-6 0.00324 0.00087 0.0037 C 0.00174 0.00416 0.00278 0.00254 0.00278 0.00115 C 0.00278 0.00046 0.00035 0.00023 -1.94444E-6 2.59259E-6 Z " pathEditMode="relative" rAng="0" ptsTypes="AAAAAAA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2.1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4|2.1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1.5|58.9|10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0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|2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489A17B-A778-43E8-8CAD-39AF0ABD1C3C}" vid="{5B90DF28-B678-4AF8-820C-D210C98786D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XL Sc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9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XL Sci" id="{2CFE4A30-D880-BA4E-B779-8E17F61ECAC9}" vid="{3D4DF9ED-AD7F-6943-859C-106C4E33968D}"/>
    </a:ext>
  </a:ext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25342</TotalTime>
  <Words>789</Words>
  <Application>Microsoft Office PowerPoint</Application>
  <PresentationFormat>On-screen Show (4:3)</PresentationFormat>
  <Paragraphs>124</Paragraphs>
  <Slides>14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Beirut</vt:lpstr>
      <vt:lpstr>Calibri</vt:lpstr>
      <vt:lpstr>Calibri Light</vt:lpstr>
      <vt:lpstr>Comic Sans MS</vt:lpstr>
      <vt:lpstr>Gill Sans</vt:lpstr>
      <vt:lpstr>Lato Medium</vt:lpstr>
      <vt:lpstr>News Gothic MT</vt:lpstr>
      <vt:lpstr>Times New Roman</vt:lpstr>
      <vt:lpstr>1_Office Theme</vt:lpstr>
      <vt:lpstr>Custom Design</vt:lpstr>
      <vt:lpstr>PIXL Sci</vt:lpstr>
      <vt:lpstr>Default Design</vt:lpstr>
      <vt:lpstr>3.1 Changes of State and the Particle Model</vt:lpstr>
      <vt:lpstr>Particle theory revision</vt:lpstr>
      <vt:lpstr>PowerPoint Presentation</vt:lpstr>
      <vt:lpstr>Densities in Solids, Liquids and Gases</vt:lpstr>
      <vt:lpstr>Density</vt:lpstr>
      <vt:lpstr>Changes of State</vt:lpstr>
      <vt:lpstr>Changes of state and the particle model – Changes of state</vt:lpstr>
      <vt:lpstr>Changes of Mass</vt:lpstr>
      <vt:lpstr>Melting Ice</vt:lpstr>
      <vt:lpstr>Melting Ice</vt:lpstr>
      <vt:lpstr>PowerPoint Presentation</vt:lpstr>
      <vt:lpstr>Changes of state and the particle model – AnswerIT</vt:lpstr>
      <vt:lpstr>Changes of state and the particle model – AnswerIT</vt:lpstr>
      <vt:lpstr>Changes of state and the particle model – AnswerIT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zarina shaffi</dc:creator>
  <cp:lastModifiedBy>A Rumbles</cp:lastModifiedBy>
  <cp:revision>448</cp:revision>
  <cp:lastPrinted>2017-05-23T14:15:43Z</cp:lastPrinted>
  <dcterms:created xsi:type="dcterms:W3CDTF">2016-03-05T09:38:04Z</dcterms:created>
  <dcterms:modified xsi:type="dcterms:W3CDTF">2021-01-04T13:54:59Z</dcterms:modified>
</cp:coreProperties>
</file>