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ink/inkAction1.xml" ContentType="application/vnd.ms-office.inkAction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ink/inkAction2.xml" ContentType="application/vnd.ms-office.inkAction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ink/inkAction3.xml" ContentType="application/vnd.ms-office.inkAction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ink/inkAction4.xml" ContentType="application/vnd.ms-office.inkAction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ink/inkAction5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93" r:id="rId4"/>
  </p:sldMasterIdLst>
  <p:notesMasterIdLst>
    <p:notesMasterId r:id="rId26"/>
  </p:notesMasterIdLst>
  <p:sldIdLst>
    <p:sldId id="647" r:id="rId5"/>
    <p:sldId id="648" r:id="rId6"/>
    <p:sldId id="649" r:id="rId7"/>
    <p:sldId id="650" r:id="rId8"/>
    <p:sldId id="651" r:id="rId9"/>
    <p:sldId id="652" r:id="rId10"/>
    <p:sldId id="658" r:id="rId11"/>
    <p:sldId id="659" r:id="rId12"/>
    <p:sldId id="653" r:id="rId13"/>
    <p:sldId id="660" r:id="rId14"/>
    <p:sldId id="661" r:id="rId15"/>
    <p:sldId id="663" r:id="rId16"/>
    <p:sldId id="662" r:id="rId17"/>
    <p:sldId id="316" r:id="rId18"/>
    <p:sldId id="389" r:id="rId19"/>
    <p:sldId id="390" r:id="rId20"/>
    <p:sldId id="391" r:id="rId21"/>
    <p:sldId id="334" r:id="rId22"/>
    <p:sldId id="380" r:id="rId23"/>
    <p:sldId id="381" r:id="rId24"/>
    <p:sldId id="382" r:id="rId25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  <p:cmAuthor id="2" name="Microsoft Office User" initials="Office [2]" lastIdx="1" clrIdx="1">
    <p:extLst/>
  </p:cmAuthor>
  <p:cmAuthor id="3" name="Microsoft Office User" initials="Office [3]" lastIdx="1" clrIdx="2">
    <p:extLst/>
  </p:cmAuthor>
  <p:cmAuthor id="4" name="Microsoft Office User" initials="Office [4]" lastIdx="1" clrIdx="3">
    <p:extLst/>
  </p:cmAuthor>
  <p:cmAuthor id="5" name="Microsoft Office User" initials="Office [5]" lastIdx="1" clrIdx="4">
    <p:extLst/>
  </p:cmAuthor>
  <p:cmAuthor id="6" name="Microsoft Office User" initials="Office [6]" lastIdx="1" clrIdx="5">
    <p:extLst/>
  </p:cmAuthor>
  <p:cmAuthor id="7" name="Microsoft Office User" initials="Office [7]" lastIdx="1" clrIdx="6">
    <p:extLst/>
  </p:cmAuthor>
  <p:cmAuthor id="8" name="Microsoft Office User" initials="Office [8]" lastIdx="1" clrIdx="7">
    <p:extLst/>
  </p:cmAuthor>
  <p:cmAuthor id="9" name="Microsoft Office User" initials="Office [9]" lastIdx="1" clrIdx="8">
    <p:extLst/>
  </p:cmAuthor>
  <p:cmAuthor id="10" name="Microsoft Office User" initials="Office [10]" lastIdx="1" clrIdx="9">
    <p:extLst/>
  </p:cmAuthor>
  <p:cmAuthor id="11" name="Microsoft Office User" initials="Office [11]" lastIdx="1" clrIdx="10">
    <p:extLst/>
  </p:cmAuthor>
  <p:cmAuthor id="12" name="Microsoft Office User" initials="Office [12]" lastIdx="1" clrIdx="11">
    <p:extLst/>
  </p:cmAuthor>
  <p:cmAuthor id="13" name="Microsoft Office User" initials="Office [13]" lastIdx="1" clrIdx="12">
    <p:extLst/>
  </p:cmAuthor>
  <p:cmAuthor id="14" name="Microsoft Office User" initials="Office [14]" lastIdx="1" clrIdx="13">
    <p:extLst/>
  </p:cmAuthor>
  <p:cmAuthor id="15" name="Microsoft Office User" initials="Office [15]" lastIdx="1" clrIdx="14">
    <p:extLst/>
  </p:cmAuthor>
  <p:cmAuthor id="16" name="Microsoft Office User" initials="Office [16]" lastIdx="1" clrIdx="15">
    <p:extLst/>
  </p:cmAuthor>
  <p:cmAuthor id="17" name="Microsoft Office User" initials="Office [17]" lastIdx="1" clrIdx="16">
    <p:extLst/>
  </p:cmAuthor>
  <p:cmAuthor id="18" name="Microsoft Office User" initials="Office [18]" lastIdx="1" clrIdx="17">
    <p:extLst/>
  </p:cmAuthor>
  <p:cmAuthor id="19" name="Microsoft Office User" initials="Office [19]" lastIdx="1" clrIdx="18">
    <p:extLst/>
  </p:cmAuthor>
  <p:cmAuthor id="20" name="Microsoft Office User" initials="Office [20]" lastIdx="1" clrIdx="19">
    <p:extLst/>
  </p:cmAuthor>
  <p:cmAuthor id="21" name="Microsoft Office User" initials="Office [21]" lastIdx="1" clrIdx="20">
    <p:extLst/>
  </p:cmAuthor>
  <p:cmAuthor id="22" name="Derek Davies" initials="DD" lastIdx="1" clrIdx="21">
    <p:extLst>
      <p:ext uri="{19B8F6BF-5375-455C-9EA6-DF929625EA0E}">
        <p15:presenceInfo xmlns:p15="http://schemas.microsoft.com/office/powerpoint/2012/main" userId="Derek Davies" providerId="None"/>
      </p:ext>
    </p:extLst>
  </p:cmAuthor>
  <p:cmAuthor id="23" name="Vicki Pugh" initials="VP" lastIdx="11" clrIdx="22">
    <p:extLst>
      <p:ext uri="{19B8F6BF-5375-455C-9EA6-DF929625EA0E}">
        <p15:presenceInfo xmlns:p15="http://schemas.microsoft.com/office/powerpoint/2012/main" userId="fb86ba5f6b82553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84" autoAdjust="0"/>
    <p:restoredTop sz="83604" autoAdjust="0"/>
  </p:normalViewPr>
  <p:slideViewPr>
    <p:cSldViewPr>
      <p:cViewPr varScale="1">
        <p:scale>
          <a:sx n="75" d="100"/>
          <a:sy n="75" d="100"/>
        </p:scale>
        <p:origin x="12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768"/>
    </p:cViewPr>
  </p:sorterViewPr>
  <p:notesViewPr>
    <p:cSldViewPr>
      <p:cViewPr varScale="1">
        <p:scale>
          <a:sx n="85" d="100"/>
          <a:sy n="85" d="100"/>
        </p:scale>
        <p:origin x="195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5.29412" units="1/cm"/>
          <inkml:channelProperty channel="Y" name="resolution" value="35.29412" units="1/cm"/>
          <inkml:channelProperty channel="T" name="resolution" value="1" units="1/dev"/>
        </inkml:channelProperties>
      </inkml:inkSource>
      <inkml:timestamp xml:id="ts0" timeString="2021-01-04T14:01:14.4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7684 8657 0,'-64'0'119,"-21"0"-119,-105-42 17,-22 21 0,85 0-1,0-1 1,21 22 0,1-42 0,-1 21-1,42 21 1,1-21 0,20 0-1,1 21 2,21 0-3,-21 0 2,-43-22 0,0 1-1,-42 21 1,-42 0 0,21 0-1,0 0 1,21 0 0,0 0-1,21 0 1,-42 0 0,21 0 0,42 0-1,-21 0 1,0 0 0,0 0-1,-21 0 1,43 0 0,-22-21-1,-21 0 1,-21-21 0,-22 42 0,-20-43-1,84 22 1,21 21 0,1 0-1,-22 0 1,64 0 0,20 0-1,-20 0 1,-21 0 0,20 42-1,1 1 1,0-1 1,-22 43-2,43-64 0,0 21 1,21-21 0,0 22 0,0-22-1,0 0 1,0 43 0,0-22-1,0 21 1,42-41 0,22 41-1,-1-42 1,1 0 0,-22 1-1,43-22 1,-43 21 0,21 0-1,43 0 1,21 43 0,-42-43 0,0 0-1,-64-21 1,63 42 0,-20-21-1,21 22 1,20-1 0,22-21-1,22 22 1,-1-1 0,42 21 0,1-20-1,20 20 1,-41-42 0,147 22-1,-63-22 1,-84 0 0,-43-21 0,0 0-1,42 0 1,-42 0 0,-21 0-1,-43 0 1,1-21 0,-43 21-1,64-42 1,-1-1 0,1 1-1,-43 21 1,43-22 0,0 22 0,-1-21-1,1 21 1,0 0 0,-22-1-1,1 22 1,-22-42 0,43 0-1,-64 42 1,21-43 0,-21 43-1,43-42 1,-43 21 0,0-21 0,0-1-1,-21 22 1,0 0 0,0-43 0,0 43-1,0 0 1,0-21-1,0-1 1,0 22 0,-21 0 0,-42 0-1,20 0 1,-20-22 0,20 22-1,22 21 1,0-21 0,-21 0-1,-22 0 1,22 21 0,0 0 0,-1 0-1,22 0 1,-21 0 0,21 0-1,-1 0 1,1 0-17</inkml:trace>
  <inkml:trace contextRef="#ctx0" brushRef="#br0" timeOffset="15088">9843 12277 0,'21'0'127,"0"0"-110,21 0-2,22 0 2,42 0 0,42 0-1,0 0 1,-63 0 0,-1 0-1,1 0 1,21 0 0,-22 0 0,-41 0-1,20 0 1,43 0 0,0 0-1,42 0 1,0 0 0,-21 0-1,0 0 1,-21 0 0,-42 0-1,20 0 1,1 0 0,21 0 0,148 0-1,21 0 1,0 21 0,-84 21-1,-64-42 1,-64 0 0,-21 0-1,-20 0 1,-1 0 0,0 0 0,0 0 73,0 0-13</inkml:trace>
  <inkml:trace contextRef="#ctx0" brushRef="#br0" timeOffset="16520">10774 10732 0,'-21'21'104,"21"42"-95,-21 22 8,21-22 0,0 1 0,-22-43-1,22 21 1,0-20 0,0-1-1,-21 21 1,21-21 16,0 0 51,0 1 33</inkml:trace>
  <inkml:trace contextRef="#ctx0" brushRef="#br0" timeOffset="17464">10986 11007 0,'21'-21'15,"-64"21"113,43 21-116,0 0 4,-21 0 1,21 0 0,0 0 0,-21 1-1,21 20 2,0-21-2,0 0 1,0 0-1,0 1 15,0-1-24,64-21 21,-22 0-24,0 0 10,43 0 2,-22 0 1,-20 0 0,-22-21 0,-21-1-1,21 1 1,-21-21-1,0 21 1,0 0 0,0-1 0,0 1 26,0 0-19,-21 21 17,0 0-2,0 0-20,-1 0-2,1 0-13,-42 0 9,20 0 4,1 0-1,21 0 1,0 0 1,0 0-3,-1 0 2,1-21 0</inkml:trace>
  <inkml:trace contextRef="#ctx0" brushRef="#br0" timeOffset="18936">11367 10964 0,'21'-21'64,"-21"42"-40,0 1-10,0 41 3,21-42-1,-21 22 1,0 20-1,21-42 1,0 0 0,-21 1 0,21-22 0,1 0 18,-1 0-19,0 0 0,-21-22 0,21 1 0,0-63 1,-21 41 0,21 1 0,1 42 117,-22 63-118,42 1 1,0-1 0,1-20-1,-22-1 1,21-21 0,-21-21 35,0 0-37,1-21 2,-1-21-1,-21-1 0,21-20 1,-21 42 0,0-22 0,0 22-1,0 0 1,0 0 0,21 63 133,21-21-145,-20-21 10,-1 0-2,21 0 4,0 0 1,-20 0 6,-1 0-15,0-21 7,0 0 1,-21 0 6,0 0 0,21 21-15,-21-21 8,0-1 13,-21 22 21,0 0-25,0 0-16,0 0 8,-22 64 0,1-22-1,42-21 1,0 22 0,0-1 0,0 22-1,0-43 1,0 42 0,21-42 0,43 1-1,41-1 0,22-21 1,-42 0 0,0 0-1,-43-21 1,0-43 0,1 1 0,-43 20-1,0 22 1,0 0 57,-21 21-42,21 21-17,0 0-2,0 22 4,0-22-1,0 0 2,0-42 148,0-22-166,0 1 17,0 0-1,0-1 1,0 22-1,0 0 1,0 0 0,0 0 22,0 0-15,42 21-17,0 0 7,43 0 2,-43 0 1,-21 0 0</inkml:trace>
  <inkml:trace contextRef="#ctx0" brushRef="#br0" timeOffset="21856">13568 11070 0,'0'0'0,"0"-21"24,0 0-11,0 0 4,0 0 1,0-22-2,0 22 0,-64-21 1,43 21 0,0 21-1,0-22 1,0 22 0,0 0 0,-22 0-1,22 22 1,0-1 0,0 42 0,0-20-1,21-22 1,0 21-1,0 0 1,0 1 0,0-22-1,0 21 1,0 1 0,0-1 0,21-21-1,42 0 2,-20 0-3,41 1 2,-20-22 0,-22 0-1,-21 0 1,0 0 0,1-22-1,-1 22 2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5.29412" units="1/cm"/>
          <inkml:channelProperty channel="Y" name="resolution" value="35.29412" units="1/cm"/>
          <inkml:channelProperty channel="T" name="resolution" value="1" units="1/dev"/>
        </inkml:channelProperties>
      </inkml:inkSource>
      <inkml:timestamp xml:id="ts0" timeString="2021-01-04T14:01:01.64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act:action type="add" startTime="171368">
    <iact:property name="dataType"/>
    <iact:actionData xml:id="d0">
      <inkml:trace xmlns:inkml="http://www.w3.org/2003/InkML" xml:id="stk0" contextRef="#ctx0" brushRef="#br0">21087 5351 0,'0'28'80,"0"28"-64,0-28-9,0 28 1,0 0-1,0 0 10,0-28-9,0 0-1,0 0 2,-28 0-2,28 0 3,0 28-3,0-28 9,-28 28 0,28 0 0,-28-56-8,28 28 0,0 28-1,0-27 3,0-1-2,0 28-1,-28-56 0,28 28 3,0 28-3,-28-28 9,28 0 0,0 0-8,-28 0 9,28 0 6</inkml:trace>
    </iact:actionData>
  </iact:action>
  <iact:action type="add" startTime="172608">
    <iact:property name="dataType"/>
    <iact:actionData xml:id="d1">
      <inkml:trace xmlns:inkml="http://www.w3.org/2003/InkML" xml:id="stk1" contextRef="#ctx0" brushRef="#br0">21423 5939 0,'-28'0'95,"-28"0"-86,56 28 8,-28 0-11,0-28 10,28 28-8,-28-28 0,0 0 0,28 28 0,-28-28 0,0 29 0,0-1 8,0-28 8,-28 0 0,56 28-16,-28-28 0,0 0 24,28 28-17,0 0 154,0 0-151,0 0-12,56 0 10,-28-28-8,0 28 1,0 0-2,0-28 1,0 0-1,0 28 9,0-28-7,0 0 8,-28 28-11,28-28 11,0 0-2,-28 28 2,28 0-7,0-28 6,-28 28 7,28-28 1</inkml:trace>
    </iact:actionData>
  </iact:action>
  <iact:action type="add" startTime="173945">
    <iact:property name="dataType"/>
    <iact:actionData xml:id="d2">
      <inkml:trace xmlns:inkml="http://www.w3.org/2003/InkML" xml:id="stk2" contextRef="#ctx0" brushRef="#br0">21731 5995 0,'0'56'78,"0"-27"-70,0 55 0,0-56 1,0 28-1,0-28 0,0 0-2,0 0 2,0 0 1,0 0 0,0 0 6,0 0-7,0 0 9</inkml:trace>
    </iact:actionData>
  </iact:action>
  <iact:action type="add" startTime="174655">
    <iact:property name="dataType"/>
    <iact:actionData xml:id="d3">
      <inkml:trace xmlns:inkml="http://www.w3.org/2003/InkML" xml:id="stk3" contextRef="#ctx0" brushRef="#br0">21675 5631 0</inkml:trace>
    </iact:actionData>
  </iact:action>
  <iact:action type="add" startTime="175312">
    <iact:property name="dataType"/>
    <iact:actionData xml:id="d4">
      <inkml:trace xmlns:inkml="http://www.w3.org/2003/InkML" xml:id="stk4" contextRef="#ctx0" brushRef="#br0">22011 6080 0,'0'28'23,"28"0"-7,0 0 24,-28 0-31,0 0-3,0 0 4,0 28-3,28-28 0,0 0 2,-28 28-2,0 0 10,28-28-9,-28 0-1,0 0 3,0 0 5,0 0-7,28 0 24,-28-56 80,0 0-104,0 0 1,0 0-2,0 0 2,0 0-2,28 0 1,-28 0 0,0-28 8,28 28-8,-28 0 0,0 0 8,0 0-7,0 0-2,0 0 9,0 0 1,28 0-10,0-28 17,-28 27 32,28 29 24,0 0-32,-28 29-32,0-1-9,28 0 3,-28 0-4,0 0 19,0 0-18,0 0 2,0 28 14,28-28-6,0 0-1,-28 0 9,28-28-18,0 28 17,0 0 0,0-28-8,0 0 0,0 0 0,0-28-8,0 28 8,28-28-7,-28 0 14,0 0-7,1 28-6,-29-28 4,28 28-6,-28-28 16,0 0 0,0 0-8,0 0 0,0 0 16,-28 28 0,-1 0-15,1 0-1,0 0-1,0 0 9,0 0 0,0 0-7,-28 0 38,28 28 1,28 0-32,0 0-15,0 0 6,0 0 1,0 0-1,0 28 3,28-56-11,-28 28 1,28-28 0,28 28 9,-28 0-2,28-28-6,-28 0-2,1 0 1,-1 0 9,0 0-3,0 0 3,0 0-1,0 0 8,0 0 1,28 0-2,-28 0 1,-28-56-15,28 0 7,0 28 0,-28 0-1,0 0-7,28-28-1,-28 28 11,0 0-11,0 0 0,0 0 10,0 0-8,28-1-2,-28 1 8,0 0 2,0 0-9,0 0 0,0 0 8,0 0 0,0 0 1,0 0-11,0 0 11,0 84 135,0-28-144,0 0-1,0 28 2,0-28-1,0 0 1,0 0-1,0 29-1,0-29 0,0 0 2,0 0-2,0 0 3,0 0-3,0 28 1,0-28 8,0 0 1,0 0-10,0 0 9,0 0 25,28-28 62,0 0-87,0 0-8,0 0 1,-28-28 6,56 0-7,-28 28 8,0-28 16,0 28 8,0-28-16,0 0 1,0 28 15,-28-28-33,0 0 33,0 0-24,0 0-1,0 0 27,0 0-19,0 0 57,0 56 65,0 28-138,0-28 1,0 28 9,0-28-10,0 0 9,0 0-6,28 0-4,-28 28 10,0-28 8,0 0 0,0 0-8,28 0 1,0 0 86,0-28-70,-28-28-18,28 0-6,-28 0 5,28 0-5,-28 0-1,28 0 1,-28 0 6,28 0-7,-28 0 9,0 0-10,28 28 1,-28-28 1,28 0 7,-28 0 8,0 0-18,28 0 12,-28 0-3,28 0 2,0 0 6,-28-1-7,28 29 24,0 0-24,0 0 16,0 0-16,0 0 9,0 0-2,0 0 209,-28-28-208,-28 28 8,0 0-16,0 0 0,0 0-9,0 0 10,0 28-2,28 1 2,0-1-8,-28-28-2,0 56 2,28-28 7,0 0-1,0 0 9,-28-28-15,28 28 22,0 0 25,0 0-48,0 0 25,0 0-10,0 0-6,0 0-11,28-28 11,0 28-1,0-28-6,0 0 4,0 0-6,0 0-1,0 28 1,0-28 9,0 28-9,0-28 8,0 0 0,28 0-7,-28 0 7,28 0-9,-28 0 8,0 0-5,0 0-3,0 0 9,0 0 10,0 0-20,-28-28 10</inkml:trace>
    </iact:actionData>
  </iact:action>
  <iact:action type="add" startTime="180688">
    <iact:property name="dataType"/>
    <iact:actionData xml:id="d5">
      <inkml:trace xmlns:inkml="http://www.w3.org/2003/InkML" xml:id="stk5" contextRef="#ctx0" brushRef="#br0">23608 5827 0</inkml:trace>
    </iact:actionData>
  </iact:action>
  <iact:action type="add" startTime="181504">
    <iact:property name="dataType"/>
    <iact:actionData xml:id="d6">
      <inkml:trace xmlns:inkml="http://www.w3.org/2003/InkML" xml:id="stk6" contextRef="#ctx0" brushRef="#br0">23048 5967 0,'-28'-28'47,"56"28"-7,28 0-32,0 0 1,-28 0-1,0 0-2,0 0 3,28 0-1,-28 0 7,0 0-6,0 0-2,0 0 10</inkml:trace>
    </iact:actionData>
  </iact:action>
  <iact:action type="add" startTime="186888">
    <iact:property name="dataType"/>
    <iact:actionData xml:id="d7">
      <inkml:trace xmlns:inkml="http://www.w3.org/2003/InkML" xml:id="stk7" contextRef="#ctx0" brushRef="#br0">17419 8013 0,'0'28'135,"-28"0"-127,28 28 0,-28-28 0,28 0 1,0 28-2,0 0 2,0 28-2,-28-56 0,28 0 2,0 28-1,0 0 1,0-28-2,0 0 2,0 28-3,0-28 3,0 0 0,-28 0-2,28 28 0,0 0 2,0-28-1,0 0 1,0 56-2,0-56 0,0 0 1,0 28 1,0 0-2,0 0 2,0-28-1,0 0 1,0 0-3,0 0 5,0 0-5,0 28 1,0-28 2,0 28 7,0-28 0,0 0 0,0 0 0,0 0-8,0 0 56,-28-28 48,28-56-104</inkml:trace>
    </iact:actionData>
  </iact:action>
  <iact:action type="add" startTime="187959">
    <iact:property name="dataType"/>
    <iact:actionData xml:id="d8">
      <inkml:trace xmlns:inkml="http://www.w3.org/2003/InkML" xml:id="stk8" contextRef="#ctx0" brushRef="#br0">17251 7900 0,'28'0'8,"0"0"49,0 0-41,0 0 24,0 0-8,0 0-17,0 0 9,-28 28-16,28-28 8,0 0 1,0 0-10,0 0 2,-28 28-2,28-28 3,-28 29-4,28-29 10,0 0-9,0 28 10,0 0-2,0 0 10,0-28-17,-28 28 0,28 0-1,0 0 10,0 0 7,0 0-1,-28 0-6,0 0-1,0 0 8,0 0-8,0 0-7,0 0 15,0 28 0,0-28 7,0 0-7,0 0 16,-28-28-8,0 0 48,0 0-40,0 0-16,0 0-15,0 0 14,0 0 9,0 0-8,0 0-8,0 0 24,0 0 128</inkml:trace>
    </iact:actionData>
  </iact:action>
  <iact:action type="add" startTime="189735">
    <iact:property name="dataType"/>
    <iact:actionData xml:id="d9">
      <inkml:trace xmlns:inkml="http://www.w3.org/2003/InkML" xml:id="stk9" contextRef="#ctx0" brushRef="#br0">18343 8125 0,'-28'-56'24,"0"28"16,0 0 9,0 28-2,0 0-23,0 0-8,0 0 9,0 0-18,0 28 9,0 28 8,28-28 8,-28 0-16,28 0 0,0 0-1,0 0 2,-28 0-8,28 0 15,0 0 7,0 0 1,0 0-25,28-28 26,0 0-9,0 0-8,0 0 0,0 0 9,0 0-10,0 0 0,0 0 2,0 0 6,0 0 2,28-28 0,-28 28-2,-28-28 1,28 28-8,-28-28 8,28 0 16,-28 0 0,0 0 104,28 56-16,-28 28-111,0-28-2,0 0-7,28 0-1,-28 0 10,28 0-1,-28 0 8,0 0 0,28-28-15,-28 28 7,0 0 16,28-28 7</inkml:trace>
    </iact:actionData>
  </iact:action>
  <iact:action type="add" startTime="191512">
    <iact:property name="dataType"/>
    <iact:actionData xml:id="d10">
      <inkml:trace xmlns:inkml="http://www.w3.org/2003/InkML" xml:id="stk10" contextRef="#ctx0" brushRef="#br0">18651 8265 0,'0'-28'63,"28"28"-31,0 28-16,-28 28-8,28 0 8,0-28 2,-28 0 4,0 0 11,28 0 70,-28-56-7,0 0-88,0-28 7,0 28 2,0-28 0,0 28-2,0 0 1,0 0-8,0 0-1,0 0 20,0 0-21,0 0 10,28 28-8,0-28 8,0 0 16,0 28-8,-28-28-8,28 28 32,0 0-24,0 28 48,0-28 0,0 0-40</inkml:trace>
    </iact:actionData>
  </iact:action>
  <iact:action type="add" startTime="192967">
    <iact:property name="dataType"/>
    <iact:actionData xml:id="d11">
      <inkml:trace xmlns:inkml="http://www.w3.org/2003/InkML" xml:id="stk11" contextRef="#ctx0" brushRef="#br0">19351 7732 0,'0'56'88,"0"0"-81,0 0 3,0-28-4,0 0 4,0 1-3,0-1 1,0 0-1,0 0 3,0 0-4,0 28 11,0-28-1,0 0-7,0 0-1,0 0 0,0 0 8,0 0-9,0 0 9,0 0 0,0 0 8,0 28 24,28-28 32,0-28-47,0 0 14,0 0-24,0 0 27,0 0-18,0 0-9,0 0 41,0-28-16</inkml:trace>
    </iact:actionData>
  </iact:action>
  <iact:action type="add" startTime="194239">
    <iact:property name="dataType"/>
    <iact:actionData xml:id="d12">
      <inkml:trace xmlns:inkml="http://www.w3.org/2003/InkML" xml:id="stk12" contextRef="#ctx0" brushRef="#br0">19239 8125 0,'0'0'1,"28"0"46,0 0-30,0 0 6,0-28-14,0 28 23,0 0-25,0 0 1,0 0 8,0 0 0,0-28 0,0 0 8,0 28 0</inkml:trace>
    </iact:actionData>
  </iact:action>
  <iact:action type="add" startTime="195584">
    <iact:property name="dataType"/>
    <iact:actionData xml:id="d13">
      <inkml:trace xmlns:inkml="http://www.w3.org/2003/InkML" xml:id="stk13" contextRef="#ctx0" brushRef="#br0">19883 8041 0,'-28'0'79,"28"28"-63,0 0-8,0 0 0,0 0 1,0 0-2,0 28 1,0 0 8,0-28 0,28 28-8,-28-28 16,0 28 0,0-28 8,28 28-8,-28-28 8</inkml:trace>
    </iact:actionData>
  </iact:action>
  <iact:action type="add" startTime="196408">
    <iact:property name="dataType"/>
    <iact:actionData xml:id="d14">
      <inkml:trace xmlns:inkml="http://www.w3.org/2003/InkML" xml:id="stk14" contextRef="#ctx0" brushRef="#br0">19855 7704 0</inkml:trace>
    </iact:actionData>
  </iact:action>
  <iact:action type="add" startTime="197056">
    <iact:property name="dataType"/>
    <iact:actionData xml:id="d15">
      <inkml:trace xmlns:inkml="http://www.w3.org/2003/InkML" xml:id="stk15" contextRef="#ctx0" brushRef="#br0">20331 8125 0,'0'0'0,"0"-28"23,-28 28 1,0 0 16,0 0 1,0 0-10,0 0-15,0 0-8,28 28 8,-28-28-8,28 28 0,0 0 0,-28-28-1,28 28 2,-28 0 7,28 0 8,-28-28-16,28 28 8,-28 0 8,28 0 2,0 0-12,0 0 11,0 0-9,0 0 7,0 0-7,0 0 0,0 0 16,28-28 15,0 0-30,0 0-10,28 0 18,-28 0-9,0 0 0,0 0 0,28-28-8,0 0 32,-28 28-17,0 0-6,0 0-1,0-28-7,0 0 38,0 0-7</inkml:trace>
    </iact:actionData>
  </iact:action>
  <iact:action type="add" startTime="198512">
    <iact:property name="dataType"/>
    <iact:actionData xml:id="d16">
      <inkml:trace xmlns:inkml="http://www.w3.org/2003/InkML" xml:id="stk16" contextRef="#ctx0" brushRef="#br0">20667 7732 0,'0'56'80,"0"0"-73,0-28 0,0 28 3,0 1-3,0-29 1,0 0-1,0 0 2,0 0-2,0 0 2,0 0-1,0 0 1,0 0-2,28 0 2,-28 0 6,0 0-7,0 0 18,0 0-11,28-28-8,-28 28 9,0 0-9,28 0 34,-28 0-17,28-28-8,0 0 17,0 0-26,0 0 1,0 0 8,0 0-7,0 0-2,0-28 9,0 28-8,-28-28 1,28 0-2,0 28 2,-28-28 6,28 28-8,0-28 10,0-28-1,0 0 8,0 28-8,-28 0 1,0 0-10,0 0 9,0-28 0,0 28-8,-28 0 16,28-1-17,-28 29 42,0 0-25,0 0-16,0 29 0,28-1 9,-28-28-10,28 28 3,0 0-4,0 0 4,-28 0 12,28 0-6,-28 0 0,28 0-8,0 0 8,0 0 0,0 0 0,0 0-7,0 0 7,0 28 7,28-56-14,0 28 7,0-28-9,0 0 0,28 0 2,-28 0-2,0 0 1,28 0 2,0 0-3,0 0 0,-28 0 10,28-28-8,-28 28-2,0-28 2,-28 0-3,28 28 3,0-28-1,0 28 0,-28-28 0,56 0 0,-56-28 9,28 56-10,-28-28 2,28 28-2,-28-28 3,28 0-3,-28 0 0,28 0 10,-28 0 22,0 0-23,0 56 128,0 0-129,0 0 2,0 0-1,0 0-8,0 0 16,56 28-9,0-28 11,-28 0-3,0 0-7,28 0 24,-28 0 0,0-28-24,0 28 8,-28 0-16,28-28-1,-28 28 11,0 0 6,0 0-1,0 0-7,0 0-8,0 0 7,0 0-6,0 0-1,0 28 0,-28-28 16,0 0 9,0-28-18,0 0 2,0 0-9,0 0 7,0 0 1,0 0 8,0 0-16,0-28 16,0 28 8,28-28-16</inkml:trace>
    </iact:actionData>
  </iact:action>
  <iact:action type="add" startTime="207976">
    <iact:property name="dataType"/>
    <iact:actionData xml:id="d17">
      <inkml:trace xmlns:inkml="http://www.w3.org/2003/InkML" xml:id="stk17" contextRef="#ctx0" brushRef="#br0">19127 11710 0,'28'0'112,"-28"28"-81,0 0-22,0 1-2,0-1 0,0 0 2,0 28 7,0-28-8,0 0 0,0 0 0,-28 28 7,28-28-6,0 0 7,0 0-9,0 0 3,0 0 13,0 0-15,0 0 9,0 0-1,0 0 7</inkml:trace>
    </iact:actionData>
  </iact:action>
  <iact:action type="add" startTime="208984">
    <iact:property name="dataType"/>
    <iact:actionData xml:id="d18">
      <inkml:trace xmlns:inkml="http://www.w3.org/2003/InkML" xml:id="stk18" contextRef="#ctx0" brushRef="#br0">19043 10954 0,'28'0'143</inkml:trace>
    </iact:actionData>
  </iact:action>
  <iact:action type="add" startTime="209607">
    <iact:property name="dataType"/>
    <iact:actionData xml:id="d19">
      <inkml:trace xmlns:inkml="http://www.w3.org/2003/InkML" xml:id="stk19" contextRef="#ctx0" brushRef="#br0">19379 11738 0,'0'28'48,"0"1"-25,0 27-5,0-28-11,0 28 9,0-28-8,0 28 9,0-28-2,0 0-6,0 0-2,0 0 10,0 0-10,0 0 1,0 0 0,0 0 16,0 0-14,0 0 4,0 0 3,28 0 87,0-56-73,-28 0-24,28-28 3,-28 0-3,0 28 1,0-28-1,28 28 1,0-56 2,-28 56-3,0-28 1,0 28 0,56-28 0,-56 28 9,0-1-2,0 1-8,0 0 10,0 0-8,28 0 6,-28 0 9,28 0 49,0 28-18,0 28-31,-28 0 0,0 0-17,0 0 3,0 0-3,0 0 2,0 1 7,0-1-9,0 0 2,28-28-2,-28 28 1,0 0 8,0 0 0,0 0-8,0 0 8,28 0-8,-28 0 0,0 0 8,0 0 0,0 0-8,0 0 17,0 0-2</inkml:trace>
    </iact:actionData>
  </iact:action>
  <iact:action type="add" startTime="211160">
    <iact:property name="dataType"/>
    <iact:actionData xml:id="d20">
      <inkml:trace xmlns:inkml="http://www.w3.org/2003/InkML" xml:id="stk20" contextRef="#ctx0" brushRef="#br0">20163 11710 0,'-28'0'111,"0"0"-94,0 28-2,28 0 1,-28-28 0,28 57-8,-28-57 7,28 28-5,-28 0-3,28 0 9,0 0-9,-28 28 18,28-28-1,0 0-8,0 0-8,0 0 16,0 28-8,0-28 0,0 0 16,0 0-16,56 0-9,-28-28 10,0 28-8,0-28-2,0 0 9,0 0-8,0 0-1,0 0 10,0 0-8,0 0-3,0 0 4,0 0-4,0 0 3,0 0 8,0 0-2,0 0 2,0 0-1,-28-28 7,0 0-15,0 0-1,28 0 10,-28 0-1,0 0-8,0 0 8,0 0 0,0 0 0,0 0-8,0 0 56,0 56 56,0 0-113,0 28 2,0-28-1,0 28 2,0 0-4,0-28 3,0 28-2,0-28 3,0 0 4,0 0 1,0 0 2,0 0 7,0-84 81,0 0-97,0 28-2,0-28 3,0 0-1,0 0 0,0 0 0,0 28 0,0-28 0,0 28 0,0-28 1,0 28-2,0 0 1,0 0-1,0 0 10,0 0-9,0-1 25,28 29 70,0 0-95,0 57 8,0-29-8,-28 0-1,28-28 2,-28 28-2,28-28 2,-28 28-1,28-28 17,0 0-17,0 0 7,0 0 2,28 0-2,-28 0-8,0 0 2,28-28-1,-28 28 0,0 0 0,0-28 0,0 28-1,0-28 10,0 0-1,-28 0 8,0-1-16,0 1 1,0 0 7,0 0-10,0 0 11,0 0-7,0 0 4,-28 28 10,0 0-8,-28 0 0,28 0 1,-28 0-11,28 28 3,-28 0 0,56 0-2,-28-28 2,0 56-1,0-56-1,28 28 2,0 1-2,0 27 10,0-28-2,0 0-7,0 0 0,0 0 0,0 28 0,0-28 0,0 0 0,0 0 0,0 0-1,0 0 1,0 0 1,28 0-2,-28 0 2,28-28-1,0 0 0,0 28 0,28 0-1,-28-28 2,28 0-1,0 28 0,0-28 1,0 0-2,0 0 3,0 0-4,0 0 3,-28 0-1,0 0-2,0 0 3,0 0 7,0 0-8,0 0 1,0-28 6,0 28-8,-28-28 18,28 28-9</inkml:trace>
    </iact:actionData>
  </iact:action>
  <iact:action type="add" startTime="213992">
    <iact:property name="dataType"/>
    <iact:actionData xml:id="d21">
      <inkml:trace xmlns:inkml="http://www.w3.org/2003/InkML" xml:id="stk21" contextRef="#ctx0" brushRef="#br0">21871 11935 0,'-28'-28'7,"0"0"18,0 28-9,0-28 0,0 28 15,28-28-24,-28 28 10,0 0-10,0 0 10,0 0-9,0 0 0,0 28 1,-28-28-1,28 28 7,0 0 1,0-28 0,0 28 0,0 28 1,0 0-1,28 0-8,0-28 6,0 0-4,0 0-4,0 0 10,0 0-6,0 28 5,28-28 9,0-28 8,0 0-23,28 0 14,-28 0-14,0 0-2,0 0 9,0 0-9,28 0 9,-28 0 0,-28-28-7,28 28-1,0-28-1,0 0 2,0 0 16,0-28-2,0 28 2,-28 0 6,0 0-6,0 0-11,28 0 19,-28 84 119,0-28-144,0 0 8,0 0-8,0 0 0,0 0 0,28 0 0,-28 0 8,0 0 0,28 0 8,0 0 16,0-28 89</inkml:trace>
    </iact:actionData>
  </iact:action>
  <iact:action type="add" startTime="215600">
    <iact:property name="dataType"/>
    <iact:actionData xml:id="d22">
      <inkml:trace xmlns:inkml="http://www.w3.org/2003/InkML" xml:id="stk22" contextRef="#ctx0" brushRef="#br0">22319 11823 0,'0'0'1,"0"-28"37,-56 28 2,28 28-8,0-28-8,0 28-8,0 0 9,28 0-9,0 28-1,0-28 26,0 0-18,0 0 9,0 0-23,0 0-2,28-28 9,-28 28-7,28-28-2,-28 28 2,56-28-2,-28 28 9,0 0 8,0-28-8,0 28 0,0-28-9,-28 28 2,28 0 7,0 0 40,0-28-48,-28 28 18,0 0 36,0 0-38,0 0-9,0 0 2,-28-28 0,0 0 14,0 0-14,0 0-1,0 0-1,0 0-6,0 0-3,0 0 19,0 0-8,0 0-2,0 0 18,0 0 30</inkml:trace>
    </iact:actionData>
  </iact:action>
  <iact:action type="add" startTime="216952">
    <iact:property name="dataType"/>
    <iact:actionData xml:id="d23">
      <inkml:trace xmlns:inkml="http://www.w3.org/2003/InkML" xml:id="stk23" contextRef="#ctx0" brushRef="#br0">22908 12103 0,'0'-28'7,"0"0"25,-28 28 40,0 0-32,0 0-30,0 0 6,28 28-9,-29-28 8,29 28-7,-28 0 0,0 0 8,28 0 8,-28 0-8,28 0 8,0 0-8,0 0 0,0 0 8,0 0-1,0 0-6,0 0-10,0 0 10,0 0-10,0 0 10,28-28-8,0 0-3,0 0 11,1 0-1,-1 0-7,0 0-2,28 0 2,-28 0 7,0 0-10,0 0 4,0 0-3,0 0 10,0 0-2,0 0 1,0 0 0,-28-28 1,28 28-3,-28-28-5,28-28 7,-28 28 0,28 28-8,-28-28-1,0 0 3,0-28 6,0 28 0,0 0-2,0 0 4,28 0-11,-28 0 26,0 0-18,28 28 41,0 0-39,0 0 8,0 0-10,0 0 8,0 0-16,0 0 3,0 28 5,0-28-7,-28 28 1,28 0-2,-28 0 1,56 28 8,-28-28 7,-28 0 2,0 0-17,0 0 17,0 0-18,0 0 17,0 0-7,0 0 6,0 0 9,-28-28 7,0 0-22,0 0-8,0 0 7,-28 0-10,28 0 5,-28 0-5,0-28 3,28 28 6,0 0-7,0 0 0</inkml:trace>
    </iact:actionData>
  </iact:action>
  <iact:action type="add" startTime="218911">
    <iact:property name="dataType"/>
    <iact:actionData xml:id="d24">
      <inkml:trace xmlns:inkml="http://www.w3.org/2003/InkML" xml:id="stk24" contextRef="#ctx0" brushRef="#br0">22936 12103 0,'28'28'49,"-28"0"-42,0 0 0,0 28 2,0-28 14,28 0-6,-28 0 15,0 0-16,0 0 0,0 0 16,0 0-8,0 0 24,-28-28 16</inkml:trace>
    </iact:actionData>
  </iact:action>
  <iact:action type="add" startTime="221584">
    <iact:property name="dataType"/>
    <iact:actionData xml:id="d25">
      <inkml:trace xmlns:inkml="http://www.w3.org/2003/InkML" xml:id="stk25" contextRef="#ctx0" brushRef="#br0">7897 13167 0,'0'28'71,"0"0"-63,0 0 0,0 0-1,0 0 3,0 28-3,0-28 2,0 0-2,0 28 9,0-28-9,0 0 3,0 0-3,0 28 2,0-28-2,0 0 1,0 29 0,0-29 0,0 0 1,0 0-1,0 28-2,0-28 4,0 0-3,0 0 2,0 28-2,0-28 8,0 0-5,0 0-3,0 0 2,0 0 7,0 0-9,0 0 2,0 0 6,0 0 0,0 0-5,0 0 21,0 0-7,0 0 1,0 0 6</inkml:trace>
    </iact:actionData>
  </iact:action>
  <iact:action type="add" startTime="222479">
    <iact:property name="dataType"/>
    <iact:actionData xml:id="d26">
      <inkml:trace xmlns:inkml="http://www.w3.org/2003/InkML" xml:id="stk26" contextRef="#ctx0" brushRef="#br0">7477 13924 0,'28'0'25,"0"0"-10,0 0 9,28 0 1,-28 0-18,0 0 0,0 28 2,0-28-1,28 28 0,-56 0 0,28-28 0,56 56-1,-56-56 2,0 0-2,28 28 4,-28 0-5,28 0 3,-28-28-2,28 0 1,-28 0 1,0 0-2,0 0 1,28 0-1,-28 0 2,0 0-1,0 0 1,0 0 6,0 0 1,0 0-8,-28-28 1,28 28-2,-28-28 2,0 0-3,28 0 4,0 28-4,-28-28 4,0 0-4,0 0 5,0 0-5,28 0 3,-28 0-1,0-28-1,0 0 0,0-29 2,0 57-1,-28-28 8,28 0 0,-28 56-9,0-56 2,0 56 8,0 0-10,-28 0 9,28 0 0,-28 0 0,56 28-7,-28-28-3,28 28 4,0 28-3,-28 0 9,28 1-8,0-29 0,-28 0 1,28 28-3,0-28 2,0 0 0,0 0 0,0 28 2,0-28-3,0 0 0,0 28 1,0-28 1,28 28 0,0-28-2,0 0 1,28 28 1,-28 0-3,28-56 11,-56 28-8,28 0-2,28-28 1,-28 28 8,0-28-8,0 0-1,0 0 9,0 0-6,0 0-3,0 0 17,28 0-16,-28-28 8,-28 0-8,28 28 0,0-28 1,-28 0 7,28 28-9,-28-28 2,0 0-2,0 0 9,0 0 0,0 0 9,0 0-19,28 28 2,-28 28 129,0 28-128,0-28-1,0 0-1,0 28 1,0 0 0,28 0 1,-28-28 6,0 0-6,0 0 7,28 0 71,-28-56-63,0-28-15,0 0-1,0 0 0,0-28 0,28 28 0,-28-28 0,28 56 0,0 0-1,-28-28 2,0 28-2,28 28 2,-28-28-3,0 0 4,28 28-2,-28-28 0,28 28 0,0-28 8,28 0-7,-28 28-2,0 0 2,0 0 13,0 0 2,0 0-15,0 28 6,-28 0-7,28 28 1,-28-28-2,0 0 2,28 28-2,-28-28 2,0 0-2,0 0 2,0 0-2,28 28 2,-28-28 7,28 0 31,0-28 18,-28-28-57,28 0 0,0-56 0,0 56 0,0-28 0,28 0 0,-28 0 0,28 28 0,-28-28 0,0 56 9,0 0 5,0 0 10,28 0-8,-56 28-15,0 0-2,28 0 1,0 56 1,-28-28-1,28 0 0,-28 0-1,0 0 1,28 0 1,-28 28-1,0-56 0,0 0-1,0 0 3,0 0-4,0 0 4,0 0 6,0 0 23,29-28 32,-1 0-55,-28-28-7,28-28-1,0 28 0,-28-28 0,0 28 1,28 0-2,-28-28 2,28 28-2,-28-28 0,0 28 2,0 0-1,0-28 0,28 28 0,-28 0 0,0 0-1,0 0 2,0 0-2,0-28 10,0 28-1,0 0-8,0 0 0,0 56 80,0 28-80,0 28 0,0 0 0,0-28 0,0 28 0,0 0-1,0-28 2,0 0-1,0 28 0,0-28 0,0 0 0,0 28 0,0 0 0,0 0 0,0-28 0,0 28 0,0-28 0,0 28 0,0 0 1,0-56-3,0 28 3,0 0-2,0-28 2,0 0-1,0 0-1,0 0 10,28 0 15,-28-56 22,0-56-44,0 28-2,0-28 0,0 0 1,0-28-2,0 28 2,0 0-2,0-28 2,0 28-2,0 0 1,0 28 0,0 0 0,0 28 0,0-28 0,0 0 0,0 28 8,28-28-8,-28 28 0,0 0 0,0 0 0,0-28 8,0 28 0,0 0 0,0 0 32,0 0-40,28 28 0,0-28 8,0 0 8,0 28 0,0 0-8,0 0 0,0 0-8,0 0 32,0 0-25,-28 28-5,28 0 5,-28 0-7,28-28-2,-28 28 19,0 0-9,0 0 1,0 0-9,0 0 0,0 28 8,0-28-2,0 0-4,0 0 5,-28 0-6,0 28 8,0-28-4,0 0-3,0 0 12,0-28 19,0 0-9,0 0 9,0 0-1,0 0 7,0 0-30,28-28 6,0 0-14</inkml:trace>
    </iact:actionData>
  </iact:action>
  <iact:action type="add" startTime="226615">
    <iact:property name="dataType"/>
    <iact:actionData xml:id="d27">
      <inkml:trace xmlns:inkml="http://www.w3.org/2003/InkML" xml:id="stk27" contextRef="#ctx0" brushRef="#br0">10810 14512 0</inkml:trace>
    </iact:actionData>
  </iact:action>
  <iact:action type="add" startTime="227600">
    <iact:property name="dataType"/>
    <iact:actionData xml:id="d28">
      <inkml:trace xmlns:inkml="http://www.w3.org/2003/InkML" xml:id="stk28" contextRef="#ctx0" brushRef="#br0">7141 15492 0,'0'-28'216,"0"0"-209,-28 0 9,0 0 1,28 0-9,-28 28 8,28-28-8,-28 28 0,-28-28 16,0 28 0,28 0-8,0 0-1,0 0 2,-28 0-1,28 28 0,0 0 0,0-28 0,0 28 0,28 0 16,0 0-24,0 0 8,0 0 0,0 0-8,0 0-1,0 0 2,0 1 15,0-1-16,0 0 0,28 0 7,0 28 11,-28-28-3,28-28 0,-28 28-7,28 0 57,0-28-42,0 0 1,0 28-8,0-28 16,0 28-8,-28 0 24,0 0-40,0 0 8,0 0 0,0 0 1,0 0-19,0 0 11,0 0 16,0 0-18,0 0 10,-28-28 6,28 28-7,-28-28 0,28 28-8,-28-28 0,-28 0-1,28 0 2,0 0-9,0 0-1,0 0 10,0 0 9,0 0-20,0 0 18,0 0 0,0 0-8,0 0 17,0-28-26,0 0 81,28 0-72</inkml:trace>
    </iact:actionData>
  </iact:action>
  <iact:action type="add" startTime="229800">
    <iact:property name="dataType"/>
    <iact:actionData xml:id="d29">
      <inkml:trace xmlns:inkml="http://www.w3.org/2003/InkML" xml:id="stk29" contextRef="#ctx0" brushRef="#br0">7477 15044 0,'28'28'80,"-28"56"-72,0-28-2,0 0 3,0-28-2,0 0 3,0 28-3,0 0 9,0-28-1,0 28-6,0-28-1,0 0-1,0 1 10,0-1-1,0 0 0,0 0-1,0 0-6,0 0 7,0 0 17,0 0-10,0 0-7</inkml:trace>
    </iact:actionData>
  </iact:action>
  <iact:action type="add" startTime="230607">
    <iact:property name="dataType"/>
    <iact:actionData xml:id="d30">
      <inkml:trace xmlns:inkml="http://www.w3.org/2003/InkML" xml:id="stk30" contextRef="#ctx0" brushRef="#br0">7169 15492 0,'28'0'16,"0"0"0,0 0 0,0 0-9,0 0 10,0 0-8,0 0-2,0 0 9,0 0 0,0 0 8,0 0-16,0 0 8,0 0 0,0 0 16,0 0-24,0 0 40,0 0-23,0 0 6</inkml:trace>
    </iact:actionData>
  </iact:action>
  <iact:action type="add" startTime="231448">
    <iact:property name="dataType"/>
    <iact:actionData xml:id="d31">
      <inkml:trace xmlns:inkml="http://www.w3.org/2003/InkML" xml:id="stk31" contextRef="#ctx0" brushRef="#br0">8009 15408 0,'0'0'0,"-28"0"23,0 0-7,0 0-8,0 0-1,-28 0 10,28 0-1,0 28 8,0 0 0,28 0-8,-28 0-7,28 0 14,0 0-7,-28-28-7,28 29-2,0-1 2,0 0 14,0 0 1,0 0 0,0 0-16,0 0 24,0 0 0,28-28 24,0 0-47,0 0 6,0 0-7,0 0 7,0 0-5,0 0 13,0-28 1,0 0 0,-28 0-15,28 28-2,-28-28 9,0 0 0,0 0-7,28 28-2,-28-28 17,0-1 17,0 1-10,0 0-15,28 28-8,-28-28 8,28 56 400,-28 0-406,0 0-5,0 29 12,0-29 7,28 0-16,-28 0 0,0 0 16,0 0-7,0 0-2,28 28 1,-28-28 16</inkml:trace>
    </iact:actionData>
  </iact:action>
  <iact:action type="add" startTime="233439">
    <iact:property name="dataType"/>
    <iact:actionData xml:id="d32">
      <inkml:trace xmlns:inkml="http://www.w3.org/2003/InkML" xml:id="stk32" contextRef="#ctx0" brushRef="#br0">8401 15016 0,'0'28'56,"0"28"-48,0 0 0,0 28 1,0-28-1,0-28-2,0 0 3,28 28-1,-28-28 8,0 0-7,0 0-2,0 0 0,0 28 2,0-27-1,28-1-1,-28 28 2,28 0 7,-28-28-1,0 0 2,28 28-1,-28-28 8,0 0-7,28 0 54</inkml:trace>
    </iact:actionData>
  </iact:action>
  <iact:action type="add" startTime="234184">
    <iact:property name="dataType"/>
    <iact:actionData xml:id="d33">
      <inkml:trace xmlns:inkml="http://www.w3.org/2003/InkML" xml:id="stk33" contextRef="#ctx0" brushRef="#br0">8065 15436 0,'0'0'0,"28"0"31,0 0-22,0 0 14,0 0 9,0 0 0,0 0-24,0 0 8,0 28 0,0 0-8,0 0 9,0-28-2,0 0-6,0 0-3,0 0 4,0 0-3,0 0 9,28 0 1,-28 0-2,0 0-6,0 0 14,0 0-7,0 0 0,0 0 0</inkml:trace>
    </iact:actionData>
  </iact:action>
  <iact:action type="add" startTime="234952">
    <iact:property name="dataType"/>
    <iact:actionData xml:id="d34">
      <inkml:trace xmlns:inkml="http://www.w3.org/2003/InkML" xml:id="stk34" contextRef="#ctx0" brushRef="#br0">8905 15576 0,'0'0'0,"56"0"7,-28 0 8,28 0-5,-28 0-3,0 0 1,0 0-1,28 0 2,-28-28 7,0 28 8,0-28-8,0 0 9,-28 0-18,0 0 17,0 0-17,0 0 10,0 0-1,0 0 9,0 0-11,0 0 11,-28 28 16,0 0-26,-28 0-6,28 28-2,0 0 3,0 0-4,0 0 10,0 0-9,0 0 34,28 0-17,0 0-16,0 0 16,-28 0-9,28 0 2,0 1-7,0-1 5,0 0 8,0 0-16,0 0 2,0 0 15,0 0 1,0 0-18,0 0 49,28-28-32,0 0-8,0 0 0,0 0 0,0 0 0,0 0-9,0 0 2,0 0-1,0 0 8,0 0-8,0 0 8,0-28-8,0 28 16,0 0-16,-28-28 0,28 28 9,0-28 22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5.29412" units="1/cm"/>
          <inkml:channelProperty channel="Y" name="resolution" value="35.29412" units="1/cm"/>
          <inkml:channelProperty channel="T" name="resolution" value="1" units="1/dev"/>
        </inkml:channelProperties>
      </inkml:inkSource>
      <inkml:timestamp xml:id="ts0" timeString="2021-01-04T14:01:01.64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act:action type="add" startTime="46809">
    <iact:property name="dataType"/>
    <iact:actionData xml:id="d0">
      <inkml:trace xmlns:inkml="http://www.w3.org/2003/InkML" xml:id="stk0" contextRef="#ctx0" brushRef="#br0">18175 13419 0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5.29412" units="1/cm"/>
          <inkml:channelProperty channel="Y" name="resolution" value="35.29412" units="1/cm"/>
          <inkml:channelProperty channel="T" name="resolution" value="1" units="1/dev"/>
        </inkml:channelProperties>
      </inkml:inkSource>
      <inkml:timestamp xml:id="ts0" timeString="2021-01-04T14:01:01.643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C00000"/>
    </inkml:brush>
  </inkml:definitions>
  <iact:action type="add" startTime="29259">
    <iact:property name="dataType"/>
    <iact:actionData xml:id="d0">
      <inkml:trace xmlns:inkml="http://www.w3.org/2003/InkML" xml:id="stk0" contextRef="#ctx0" brushRef="#br0">9465 3530 0,'28'0'208,"0"-28"-200,0 28 23,0 0-22,0 0 6,0 0 1,0 0 0,0 0 1,0 0-2,0 0 10,0 0-9,0 0-8,0 0 15,0 0 9,0 0-16,0 0 0,0 0 9,0 0-2,0 0 1,0 0 1,0 0-8,0 0 13,1 0-6,-1 0 0,0 0-16,0 28 16,0-28-8,0 0-7,0 0 6,0 0 10,0 0-10,0 0-7,0 0 9,0 0-2,0 0 9,0 28-16,0-28 9,0 0-1,0 0-8,0 0-1,0 0 2,0 0 14,0 28-15,0-28 10,0 0-12,0 0 10,0 0 17,0 28-1,28-28 7,-28 0-7,0 0-16,0 0 0,0 0 0,0 0 8,0 0-8,0 0 0,0 0 9,0 0-10,0 0 1,0 0-8,0 0 17,0 0-10,0 0 2,0 0-9,0 0 1,0 0 6,0 0-7,0 0 7,0 0 18,0 0-10,0 0-6,0 0 6,0 0 25,0 0-16,0 0-8,0 0-8,0 0 24,0 0-7,0 0-9,0 0-7,0 0 5,0 0 3,0 0-10,0 0 9,0 0 8</inkml:trace>
    </iact:actionData>
  </iact:action>
  <iact:action type="add" startTime="35020">
    <iact:property name="dataType"/>
    <iact:actionData xml:id="d1">
      <inkml:trace xmlns:inkml="http://www.w3.org/2003/InkML" xml:id="stk1" contextRef="#ctx0" brushRef="#br0">5041 4399 0,'28'0'206,"0"0"-197,0 0-2,0 0 1,28 0 1,-28 0-2,0 0 2,28 0-2,-28 0 2,28 28-2,-28-28 1,0 0 0,56 0 0,-56 28 0,0-28 0,0 0 0,28 0 1,-28 0-1,0 0 0,28 0-1,-28 0 3,0 0-3,0 0 2,28 28-2,-28-28 8,0 28-7,0-28 8,0 0 0,0 0 0,0 0-8,0 0 8,28 0 1,-28 0-1,-28 28-9,28-28 2,0 0-2,0 0 2,28 28-2,-28-28 3,0 0-4,28 0 2,-28 0 0,0 0 0,0 0 1,28 0-2,-28 28 2,28-28-2,0 28 2,0-28-2,0 0 2,0 0-2,-28 0 1,28 0 0,-28 28 1,28-28-2,-28 0 2,28 0-2,-28 0 1,0 0 0,0 0 9,28 0-8,-28 0 5,0 0 2,28 0-7,0 0 6,-28 0 1,0 0-8,0 0 16,0 0-15,0 0-1,0 0 8,0 0-9,0 0 9,0 0-7,0 0-2,0 0 2,0 0 8,0 0-11,0 0 2,0 0 0,0 0 1,0 0-1,0 0-1,0 0 2,0 0-2,0 0 2,0 0-1,0 0 0,28 0 8,-28 0-8,28 0 7,-28 0 1,0 0-8,0 0 1,0 0-1,28 0 9,-28 0-1,0 0-10,0 0 2,0 0 0,0 0 16,0 0-8,0 0-7,0 0 14,0 0 1,0 0 8,0 0-15,0 0 30,0 0 1,-28 28 184</inkml:trace>
    </iact:actionData>
  </iact:action>
  <iact:action type="add" startTime="39130">
    <iact:property name="dataType"/>
    <iact:actionData xml:id="d2">
      <inkml:trace xmlns:inkml="http://www.w3.org/2003/InkML" xml:id="stk2" contextRef="#ctx0" brushRef="#br0">17111 4511 0,'-28'0'96,"28"-28"-48,28 0-24,0 28-7,0-28-10,0 28 9,0 0-7,0 0-2,0 0 9,28 0 0,-28 0-7,-28-28-2,28 28 3,0 0-4,0 0 10,0 0 0,28 0 0,-28 0 0,0 0-8,0 0 1,0-28-2,0 28 9,0 0 0,0 0-7,0 0 14,0 0-14,0 0-1,0 0 7,0 0 1,28 0 9,-28 0-2,0 0-7,0 0 0,0 0-8,0 0 16,0 0-8,0 0-8,0 0 9,0 0-9,28 0 9,-28 28-1,0-28-10,0 0 2,0 0 1,0 0-2,0 0 2,0 0-2,0 0 1,0 0 0,0 0 0,-28 28 0,56-28 1,0 28 7,-28-28 8,0 0 0,28 28-7,-28-28 5,0 0 2,0 28-15,28-28 6,-28 28 9,28-28-7,-28 0 6,0 0-15,0 0 1,0 0 6,28 0 2,-28 0 0,0 0-11,0 28 2,0-28 0,0 0 8,0 0-8,0 0 1,0 0 6,0 0 1,0 0-8,0 0 8,0 0-7,0 0-2,0 0 9,0 0 0,0 0 10,0 0-20,0 0 4,0 0 5,0 0 0,0 0-7,0 0 24,0 0-16,0 0 0,0 0-8,0 0 8,0 0 0,0 0 0,0 0-7,0 0-2,0 0 9,0 0-8,0 0 8,0 0 0,0 0-7,0 0 6,0 0-5,0 0 12,0 0-14,0 28 1,28-28 14,-28 0-7,0 0 1,28 0-2,-28 0 1,28 0-8,-28 0 8,28 0-7,0 0-2,0 0 9,-28 0-7,0 0-2,0 0 2,0 0-2,0 0 2,0 0-2,28 0 9,-28 0 0,28 0-8,-28 0 0,28 0 8,-28 0-6,0 0-4,0 0 11,28 0-10,-28 0 9,0 0-8,0 0 0,0 0 0,0 0 0,0 0 0,0 0 9,0 0-10,0 0 9,0 0-8,0 0 0,0 0 1,0 0-2,28 0 2,0 0-2,-28 0 3,0 0-4,28 0 4,-28 0-4,28 0 10,-28 0 0,0 0-8,0 0 1,0 0-1,0 0 7,0 0 2,0 0-10,0 0 17,0 0 1,0 0-1,0 0-15,0 0 13,0 0 10,0 0 9,0 0-10,0 0 81,0 0-32</inkml:trace>
    </iact:actionData>
  </iact:action>
  <iact:action type="add" startTime="50707">
    <iact:property name="dataType"/>
    <iact:actionData xml:id="d3">
      <inkml:trace xmlns:inkml="http://www.w3.org/2003/InkML" xml:id="stk3" contextRef="#ctx0" brushRef="#br0">23328 3558 0,'-28'0'263,"0"0"-246,28 28-2,-28 0-6,28 0 14,-28-28-14,0 28 6,28 0 1,0 0-6,-28-28-4,28 28 4,0 28 13,-28-56-16,28 28 2,0 0 6,-28-28-7,28 28 1,0 0-2,-28 0 2,28 0-2,0 0 9,0 0-7,-28 0-2,28 0 10,-28-28-9,28 28-1,0 0 3,0 0 4,0 1 3,-28-29-2,28 28-6,0 0 6,0 0 9,0-112 168,0 55-184,0 1 1,0-56-2,0 56 1,0 0 0,0-28 0,28 28 1,-28 0-2</inkml:trace>
    </iact:actionData>
  </iact:action>
  <iact:action type="add" startTime="52251">
    <iact:property name="dataType"/>
    <iact:actionData xml:id="d4">
      <inkml:trace xmlns:inkml="http://www.w3.org/2003/InkML" xml:id="stk4" contextRef="#ctx0" brushRef="#br0">23216 3530 0,'28'0'119,"0"0"-94,-28-28-18,28 28 11</inkml:trace>
    </iact:actionData>
  </iact:action>
  <iact:action type="add" startTime="53596">
    <iact:property name="dataType"/>
    <iact:actionData xml:id="d5">
      <inkml:trace xmlns:inkml="http://www.w3.org/2003/InkML" xml:id="stk5" contextRef="#ctx0" brushRef="#br0">22599 3390 0,'0'0'0,"28"0"79,0 0-40,0 0-23,0 0 1,0 0-2,0 0 1,1 0-6,27 0-3,-28 0 8,28 0-6,0 0-2,0 0 1,0 0 1,-28 0-2,28 0 2,28 0-2,-56 0 2,28 0-1,-28 0 0,28 0-1,-28 0 2,0 0-2,0 0 2,0 0 8,0 0-11,0 0 4,0 0 5,0 0 0,0 0 1,0 0 88</inkml:trace>
    </iact:actionData>
  </iact:action>
  <iact:action type="add" startTime="55491">
    <iact:property name="dataType"/>
    <iact:actionData xml:id="d6">
      <inkml:trace xmlns:inkml="http://www.w3.org/2003/InkML" xml:id="stk6" contextRef="#ctx0" brushRef="#br0">23300 3866 0,'0'28'39,"28"-28"-15,-28 28-15,56 0-1,-28-28 0,0 28-1,56 0 2,-28-28-2,-28 0 2,28 0-2,-28 0 1,28 0 0,-28 0 0,0 0 0,0 0 1,0 0 8,0-28-11,0 28 4,-28-28-4,28-28 10,0 0 0,-28 28 0,0 0-7,0 0-1,0 0-1,0 0 9,0 0 0,-28 0-7,0 28 14,-28 0-15,28 0 10,0 0-11,0 0 2,-28 0-3,28 0 3,0 0-2,0 28 1,0 0 1,0 0-2,0 0 2,0-28-2,28 28 2,0 0-1,-28 0 8,28 0-8,0 0 7,0 0-7,0 0 8,0 0-7,0 0-2,0 0 2,0 0 8,0 0-11,0 0 4,28-28-4,0 28 3,0-28-2,0 28 1,28-28 0,-28 0 0,0 29 1,0-29-2,0 0 1,0 0 0,0 0 16,0 0-8,0 0 16,-28-29 16</inkml:trace>
    </iact:actionData>
  </iact:action>
  <iact:action type="remove" startTime="59667">
    <iact:property name="style" value="instant"/>
    <iact:actionData xml:id="d7" ref="#d6"/>
  </iact:action>
  <iact:action type="remove" startTime="60034">
    <iact:property name="style" value="instant"/>
    <iact:actionData xml:id="d8" ref="#d3"/>
  </iact:action>
  <iact:action type="remove" startTime="60042">
    <iact:property name="style" value="instant"/>
    <iact:actionData xml:id="d9" ref="#d4"/>
  </iact:action>
  <iact:action type="remove" startTime="60082">
    <iact:property name="style" value="instant"/>
    <iact:actionData xml:id="d10" ref="#d5"/>
  </iact:action>
  <iact:action type="add" startTime="59579">
    <iact:property name="dataType" value="strokeEraser"/>
    <iact:actionData xml:id="d11">
      <inkml:trace xmlns:inkml="http://www.w3.org/2003/InkML" xml:id="stk7" contextRef="#ctx0" brushRef="#br1">30945 7760 0,'0'0'0,"0"-28"80,0-56-66,0 28-11,0 0 4,0-28 0,0 56 2,0-28-2,0 0 1,0 0 0,0 28 0,0 0 0,0 0 8,-28 28 72,0 28-80,28 56 0,-56 0 0,56 0 0,-28 0 0,0-28 0,28 28 0,-28-28 0,0-28 0,28 0 0,0-112 72,0-56-72,0 28 0,0-28 0,0 28 2,-28-28 5,0 56-1,28 0 7,-56-84-9,28 140 5,28 0-15,0-1 27,-28 29-4,0 0-18,-28 57 2,0 55-2,0-56 1,28 56 0,-28-28 0,28 0 0,-56 56 0,84-84 0,0 0 0,-28 28 0,28-28 0,0-28 0,0 0 0,0 0 8,0-56 49,0-28-58,0 0 1,0-28 0,0 0 0,28-28 0,-28 28 0,0 28 1,28-28-2,-28 56 1,28-28 0,-28 28 0,0 0 0,28 0 0,0 0 24,0 28 0,0 0-16,0 0 0,0 0-8,0 0 0,28 28 8,-28-28-8,0 56 0,-28-28 0,28 0 0,-28 0 0,28 0 0,0 28 0,-28-28 0,0 0 0,28-28 0,-28 56 0,0-28 0,0 0 0,28-56 72,-28-28-72,0 28 0,28-28 0,-28 0 8,0 28-8,0 0 8,0 0 8</inkml:trace>
    </iact:actionData>
  </iact:action>
  <iact:action type="add" startTime="64843">
    <iact:property name="dataType"/>
    <iact:actionData xml:id="d12">
      <inkml:trace xmlns:inkml="http://www.w3.org/2003/InkML" xml:id="stk8" contextRef="#ctx0" brushRef="#br0">23496 3222 0,'0'0'1,"0"28"149,-28 28-134,28-28-8,0 0 0,-28 0 0,0 0 1,28 0-2,0 0 3,-28 28-4,28-28 2,0 0 0,0 0 0,-28 28 0,0 0 8,28 0-8,0 0 8,-28 0-7,28-28-2,-28 0 2,28 0-1,0 28 0,0-28-1,0 0 2,0 28-2,0-28 2,0 1-2,0-1 2,0 0-2,0 28 3,0-28-4,28-28 3,0 28-2,28 0 9,-28-28-8,28 28 1,0-28-2,28 0 2,-28 0-2,0 28 2,0-28-2,0 0 1,0 0 0,0 0 1,-28 0-2,0 0 1,0 0 0,0 0 1,0 0 7,-28-28-9,28 28 2,-28-28-2,56 0 3,-56 0 6,0 0-10,0 0 2,0 0 0,0 0 0,0 0 0,0-1 8,0 1-8,0 0 1,0 0 7,-28 28 7,0 0-14,0 0-1,0 0 0,-28 0-1,28 0 10,0 0-8,0 0-3,0 0 4,-28 0-4,28 0 10,0 28-8,0 0 0,-28-28 0,56 28 8,-28-28-8,0 29 17,0-29-10,28 28-7,-28-28 9,28 28-1,-28-28 1,28 28 21,0 28-14,0-28 8,0 0-24,0 0 0,28-28 1,0 0-2</inkml:trace>
    </iact:actionData>
  </iact:action>
  <iact:action type="add" startTime="66604">
    <iact:property name="dataType"/>
    <iact:actionData xml:id="d13">
      <inkml:trace xmlns:inkml="http://www.w3.org/2003/InkML" xml:id="stk9" contextRef="#ctx0" brushRef="#br0">24560 3446 0,'-28'0'23,"0"0"0,0 0-6,0 0-10,28 56 9,0-28-7,-28 0-2,28 0 2,0 0-2,0 0 1,-28 28 1,28-28 6,-28 28 1,28-28 0,0 0-7,0 0-2,0 0 1,0 0 8,0 0-7,0 0 6,0 28-7,0-28 9,0 28-9,0-28 7,28 29 2,0-57-10,-28 28 2,28-28-2,-28 28 2,28 0-2,28-28 9,-28 0 8,0 0-8,0 0-8,0 0 8,0 0-8,28 0 8,-28 0 0,0 0-8,0 0 0,0-28 0,-28 0 0,56 0 1,-28-1 15,-28-27-9,28 28-5,-28 0-4,0 0 2,0 0 0,0 0 0,0 0 0,0 0 0,0 0 1,0 0-2,0 0 2,0 0-2,0 0 9,0 0 0,0 0-8,-28 0 8,28 0 1,-28-28-10,0 28 9,0 28-6,28-28 6,-28 28-1,28-28-8,-28 28 17,0-28-8,0 28 8,28-28-16,-28 28 1,0 0 6,0-28-7,0 0 17,0 0-8,0 28-1,28-28 0,-28 28 6</inkml:trace>
    </iact:actionData>
  </iact:action>
  <iact:action type="add" startTime="68130">
    <iact:property name="dataType"/>
    <iact:actionData xml:id="d14">
      <inkml:trace xmlns:inkml="http://www.w3.org/2003/InkML" xml:id="stk10" contextRef="#ctx0" brushRef="#br0">25064 3166 0,'-28'0'73,"0"0"-66,0 0 41,0 0-32,0 0 0,28 28 0,-28 0 0,28 0-8,0 28 17,0-28 23,28-28 47,28 0-55,-28 0 25,-28-28-33,28 0 7,0 28 2,-28-28-2</inkml:trace>
    </iact:actionData>
  </iact:action>
  <iact:action type="add" startTime="69323">
    <iact:property name="dataType"/>
    <iact:actionData xml:id="d15">
      <inkml:trace xmlns:inkml="http://www.w3.org/2003/InkML" xml:id="stk11" contextRef="#ctx0" brushRef="#br0">25288 3418 0,'28'0'15,"-84"0"161,56 28-167,-28-28 6,28 28 2,0 0-9,-28-28-1,28 28 1,-28 28 17,0-56-9,28 28-8,0 0 17,0 0-19,0 0 10,0 0 0,-28 0-8,28 0 17,0 0-10,0 0 1,0 0-8,0 0 24,0 0-16,0 0 10,0 0-10,0 0-9,0 0 8,0 0 2,0 0 6,0 0-14,0 28 23,0-27 15,28-29-6,0 0-18,0 0-15,0 0 17,0 0 7,0 0-24,0 0-1,0 0 9,0 0 1,0 0 7,0 0-17,0-29 41,0 1 32,0 28 57</inkml:trace>
    </iact:actionData>
  </iact:action>
  <iact:action type="add" startTime="78860">
    <iact:property name="dataType"/>
    <iact:actionData xml:id="d16">
      <inkml:trace xmlns:inkml="http://www.w3.org/2003/InkML" xml:id="stk12" contextRef="#ctx0" brushRef="#br0">11146 5519 0,'28'0'118,"28"0"-110,-28 0 0,56 0 1,-28 0-2,0 0 2,0 0-2,-28 0 3,28 0-4,0 0 2,0 0 0,-28 0 0,28 0 1,0 0-2,0 0 2,0 0-2,-28 0 2,28 0-2,0 0 1,0 0 9,-28 0-10,0 0 9,28 0-7,-28 0-2,0 0 2,28 0-2,-28 0 2,0 0-1,0 0 1,0 0-3,0 0 2,0 0 0,0 0 0,28 0 8,-28 0-7,0 0-2,28 0 2,0 0-2,0 0 2,-28 0-2,28 0 1,-28 0 1,56 0-1,-56 0-1,0 0 1,28 0 0,0 0 1,0 0-2,-28 28 2,0-28-2,56 0 3,-56 0-4,0 0 4,0 0-4,28 28 3,0-28-2,-28 0 1,28 0 1,0 0-2,-28 0 2,0 0-2,0 0 1,0 0 0,0 0 0,28 0 0,-28 0 1,28 0 7,0 0-9,-28 0 2,0 0-2,0 0 1,0 0 1,0 0-1,0 0-1,0 0 3,0 28-4,0-28 3,0 0-2,28 28 1,-28-28 0,0 0 0,28 0 1,-28 0-2,0 0 2,0 0-2,56 28 1,-56-28 9,0 0-10,0 28 2,0-28-2,28 0 2,-28 0-2,28 0 1,-28 0 0,56 0 1,-56 0-2,0 0 3,0 0-4,-28 28 2,56-28 0,-28 0 0,0 0 8,0 0-7,0 0-2,0 0 2,0 0-2,28 0 2,-28 0 7,0 0 0,0 0 7,0 0-14,0 0 7,0 0 7,0 0-7,0 0 8,0 0-16,0 0 41</inkml:trace>
    </iact:actionData>
  </iact:action>
  <iact:action type="add" startTime="97387">
    <iact:property name="dataType"/>
    <iact:actionData xml:id="d17">
      <inkml:trace xmlns:inkml="http://www.w3.org/2003/InkML" xml:id="stk13" contextRef="#ctx0" brushRef="#br0">812 6976 0,'28'0'200,"-28"-28"-161,0 0-7,0 0-8,-28 0 0,0 28 9,0 0-17,0 0-9,0 0 2,0 0-2,-28 0 10,28 0-2,0 0-7,0 0 9,0 0-10,0 0 9,0 0 1,0 0-1,0 0-9,0 28 10,0-28-2,0 0-6,0 28 8,0 0 5,28 0-12,-28-28-3,28 28 1,-28 0-1,28 0 1,0 0 0,-56 28 8,56-28-8,0 0 1,0 0-2,0 0 1,0 0 0,0 0 0,0 0 1,0 28-1,0-28-1,0 0 9,0 0-7,0 0 8,0 0-10,0 0 8,28 0-7,0 0 0,-28 0 1,28-28-2,-28 28 1,28-28 0,0 0 0,28 28 0,-28-28 8,56 0-8,-56 28 1,0-28-2,28 0 2,0 0-2,-28 0 2,28 0-2,-28 0 2,0 0-2,0 0 10,0 0-8,0 0-3,0 0 18,-28-28-15,56 0 6</inkml:trace>
    </iact:actionData>
  </iact:action>
  <iact:action type="add" startTime="99123">
    <iact:property name="dataType"/>
    <iact:actionData xml:id="d18">
      <inkml:trace xmlns:inkml="http://www.w3.org/2003/InkML" xml:id="stk14" contextRef="#ctx0" brushRef="#br0">1316 6584 0,'0'28'7,"0"0"41,0 0-32,0 0-8,0 0 1,0 0-1,0 0 0,0 0-1,0 0 1,0 0 0,0 0 1,0 0-1,0 28 0,0-28 8,0 28-9,0-28 3,28 0-4,-28 0 4,0 0-4,0 0 2,0 0 8,0 0-7,0 0-2,0 0 1,0 0 0,0 0 1,0 28-2,0-28 9,0 0 17,28-28 150,0-28-159,0-28-16,-28 28 1,28 0-1,0-28 1,-28 28-3,56 0 4,-56 0-4,28 28 2,0-56 0,0 28 0,0 0 8,-28 0-7,56 28-2,-28-28 17,0 28-7,0 0-10,0 0 9,0 0 33,28 0-10,-56 28-31,0 0 0,0 0 0,28 28 0,-28-28 1,28 0-2,-28 0 2,0 0-2,0 0 2,0 28-1,28-28 7</inkml:trace>
    </iact:actionData>
  </iact:action>
  <iact:action type="add" startTime="100595">
    <iact:property name="dataType"/>
    <iact:actionData xml:id="d19">
      <inkml:trace xmlns:inkml="http://www.w3.org/2003/InkML" xml:id="stk15" contextRef="#ctx0" brushRef="#br0">2548 7032 0,'-28'0'15,"0"0"-7,0 0 9,0 0-1,0 0-7,0 0-2,0 0 0,0 28 1,0-28 0,28 28 1,-28-28-2,0 56 2,0-28 6,28 0-7,0 0 1,-28 0-2,28 0 10,-28 0-2,28 0-6,0 0-2,0 0 9,0 0-6,0 0 20,0 0 3,28-28-2,0 0-15,0 0-7,0 0-2,0 0 2,28 0 6,-28 0 9,0-28-15,-28 0 8,28 28-11,0-28 4,0 28 5,-28-28-8,28 0 9,0 0-8,-28 0 8,28 28-7,-28-56 7,28 28-9,-28 0 17,28 0-8,-28 0 48,0 84 72,0-28-128,0 28 8,0-28-6,0 0 6,28 0 6,-28 0 34,28 0-40,-28 0 40,0 0-38</inkml:trace>
    </iact:actionData>
  </iact:action>
  <iact:action type="add" startTime="101980">
    <iact:property name="dataType"/>
    <iact:actionData xml:id="d20">
      <inkml:trace xmlns:inkml="http://www.w3.org/2003/InkML" xml:id="stk16" contextRef="#ctx0" brushRef="#br0">2800 7284 0,'0'28'127,"28"0"-119,-28 0-1,0 0 2,0 0 14,28-28 57,0 0-72,0-56 9,0 0-2,0 0-6,0 28-2,-28-28 2,28 28-2,0 0 2,0-28-2,0 28 2,0 0-1,0 28 0,0-56-1,0 56 2,28-28-2,-28 28 17,0 0-8,28 0 24,-28 28-23,0 28-10,-28 0 1,0-28 0,0 28 0,0-28 0,28 0 1,-28 28-2,28-28 1,-28 28 9,28-28 0,-28 0 5,0 0 2,56-28 49,-28 0-58,0 0 9,0 0-8,0 0-6,-28-28 6,28 0-10,-28 0 11,29-28-10,-29 28 2,0-28 6,28 28-7,-28 0 1,0 0 6,0 0 2,0 0 22,0 0 17,-28 28 40,-1 0-87,1 28-1,28 28 0,0-28-1,-28 0 1,28 0 0,-28 0 2,28 0-3,0 0 8,0 28 2,0-28-2,0 0 2,0 0 15,0 0-9,28-28 17,0 0-7,0 0-16,1-28 5,-1 0-6,-28 0 0,0 0 0,28 0-8,-28 0 16,0 0-8,0 0 32,0 56 96,0 56-135,0-28-2,0 56 2,0-28-2,0 28 1,0-28 0,0 56 2,0-55-4,0-29 4,28 0-4,-28 28 4,28-56-4,-28 56 2,0-56 0,0 28 9,0-28-9,0 28 7,28-28-7,-28 0 1,0 28-2,0-28 1,0 0 1,0 28-2,-28-28 2,-28 28-2,56-28 1,-28-28 0,28 28 9,-28-28 8,-1 0 5,1-56-5,0 0-18,-28 0 2,56 0-2,-56 0 1,56 0 1,0 28-1,-28 0-1,28-28 9,0 28 0,0 0-8,0 0 0,0 0 1,0-56-2,0 56 3,0 0-4,28-28 2,0 0 0,0 28 2,0 0-4,0-1 2,0 1 0,0-28 0,1 28 1,55-28-1,-56 28 0,0 0-1,0 0 2,0 0-2,0 0 1,0 0 0,0 0 1,-28 0-2,28 0 1,0-28 1,0 56-1,0-56-1,0 28 9,-28 0-6,28 0-4,0-28 3,-28 28-2,28 0 1,0-28 0,-28 28 8,0 0-8,0 0 1,0 0-2,28 0 1,-28 0 0,0 0 32,-28 28 16,-28 0-32,56 28-8,0 0-7,0 0-1,0 28 7,0-28-6,0 0-2,0 28 1,28-56 0,0 28 1,0 28-2,84-28 2,-84 0-2,28 0 1,0 0 0,0-28 0,-28 28 0,0-28 2,0 0 12,0 0 10,0 0 8,0 0-31,0 0 14</inkml:trace>
    </iact:actionData>
  </iact:action>
  <iact:action type="add" startTime="105427">
    <iact:property name="dataType"/>
    <iact:actionData xml:id="d21">
      <inkml:trace xmlns:inkml="http://www.w3.org/2003/InkML" xml:id="stk17" contextRef="#ctx0" brushRef="#br0">532 8209 0,'0'84'80,"0"-28"-73,0-28 2,0 28-2,0-28 2,0 28-2,0 28 1,0-28 1,0 0-1,0 0 0,0-28 0,0 28-1,0-28 1,0 0 0,0 0 1,0 0 8,0 0 5,0 0-14,28-84 96,0-28-95,0 0-2,0 28 1,0 0 2,0 28-4,0-28 4,-28 28 12,28 28-5,-28-28-10,28 0 10,0 28 14,0 0-22,0 0 6,0 0 1,0 28-8,-28 0 8,0 28 0,28-28-6,-28 28-4,0 28 4,0-28-4,28 0 2,-28-28 0,0 28 0,0 0 1,0-28 6,28 28-7,0 0 16,0-56 33,-28-28-49,56 0-1,0 0 2,-28 28-2,28-28 3,-56 0-4,28 28 2,0-28 1,0 28-2,-28-56 1,28 28 0,0 0 0,-28 0 0,28-28 0,-28 28 0,0 0 1,28-28-2,-28 28 2,0 0-2,0 0 1,0 0 9,0 0-9,0 0 0,0-28 31,-28 56-13,-28 0-12,56 28-5,-28-28-2,28 28 2,-28 0-2,0 0 2,28 0-2,0 0 2,0 0-2,0 28 2,0-28-2,0 0 2,0 28-2,0-28 1,0 28 9,0-28-10,0 0 9,0 0-6,0 28-4,28-28 19,-28 0-17,28-28-1,56 28 2,-56-28 6,56 0-7,-56 0 1,0 0-2,0 0 1,0 0 0,0 0 1</inkml:trace>
    </iact:actionData>
  </iact:action>
  <iact:action type="add" startTime="107172">
    <iact:property name="dataType"/>
    <iact:actionData xml:id="d22">
      <inkml:trace xmlns:inkml="http://www.w3.org/2003/InkML" xml:id="stk18" contextRef="#ctx0" brushRef="#br0">2100 8685 0,'0'0'0,"-28"-28"14,0 28 51,0 0-49,0 0-1,0 0-6,28 28-2,-28-28 2,28 28-2,-56 28 10,28-28 8,28 0-19,0 0 3,-28 0-2,0 28 1,28-28 8,-28 28-7,28-28 6,0 0 1,0 0 0,0 0-8,28-28 80,0 0-80,-28-28 0,28 28 1,-28-28-2,28 0 2,-28 0-2,0 0 10,28 0-2,-28 0 10,0 0-18,28 0 9,0 28 1,-28-28-10,0 0 1,28 0 2,0 0 5,-28 0 48,0 56 162,0 0-218,0 28 2,28-28-2,-28 0 1,0 28 1,0-28 6,28 28-6,0 0-2,0-28 9,-28 0 16,28 0 8,0-28 9</inkml:trace>
    </iact:actionData>
  </iact:action>
  <iact:action type="add" startTime="108539">
    <iact:property name="dataType"/>
    <iact:actionData xml:id="d23">
      <inkml:trace xmlns:inkml="http://www.w3.org/2003/InkML" xml:id="stk19" contextRef="#ctx0" brushRef="#br0">2408 8125 0,'0'84'48,"0"-28"-41,0 28 1,0-28 0,0 0 0,0 0 0,0 0 1,0 0-2,28 28 1,-28-28 0,0-28 10,28 28-12,-28-28 4,0 0-4,0 0 2,0 0 9,0 0-2,0 0 1</inkml:trace>
    </iact:actionData>
  </iact:action>
  <iact:action type="add" startTime="109082">
    <iact:property name="dataType"/>
    <iact:actionData xml:id="d24">
      <inkml:trace xmlns:inkml="http://www.w3.org/2003/InkML" xml:id="stk20" contextRef="#ctx0" brushRef="#br0">2128 8545 0,'0'-28'16,"28"28"16,56 0-24,-28 0 0,0 0 0,0 0 1,-28 0-2,0 0 2,0 0-2,0 0 1,0-28 8</inkml:trace>
    </iact:actionData>
  </iact:action>
  <iact:action type="add" startTime="109715">
    <iact:property name="dataType"/>
    <iact:actionData xml:id="d25">
      <inkml:trace xmlns:inkml="http://www.w3.org/2003/InkML" xml:id="stk21" contextRef="#ctx0" brushRef="#br0">28 10394 0,'0'0'0,"56"0"8,0 0 0,0 0 0,0 0 0,28 0-1,-28 0 1,-28 0 1,0-28-1,56 28-1,-56 0 1,28-28 1,-28 28-1,28-28-1,-28 0 2,0 28-2,28-28 3,-56 0-4,28 0 2,28-28 0,-28 28 0,-28 0 0,28-28 0,0 28 8,-28 0-7,28 0-2,-28 0 1,0 0 0,0-1 1,0 1 6,0 0 9,-56 28 48,28 0-64,0 0 0,0 28 1,0 0-2,-28 1 2,56-1-2,-28-28 2,28 28-2,-28 0 10,28 0-9,-28-28-1,28 28 2,0 0 7,0 0-9,0 0 2,0 28 8,28 0-1,-28-28-10,56-28 2,-28 28 0,0 0 1,28-28-1,0 0 7,-28 0-7,0 0 1,28 0 6,-28-28-7,28 0 1,-56 0-2,28 28 2,-28-28-2,28 28 2,0-28-2,0 28 2,0-28 7,0 0 1,0 0 5,0 0 2,-28 112 104,0-56-118,0 0-4,0 56 3,0-56-1,0 28 8,0-28-1,28 0 65,0-56-55,0-28-17,-28 0-1,28-28 2,0 28-2,0 0 3,-28 28-3,28-28 0,0 56 1,-28-56 0,28 56 1,-28-28-1,28 28-1,-28-28 1,56 28 0,-28 0 16,0 0-8,0 0 8,0 0-16,0 28 8,-28 0-6,28 28-3,-28-28 2,28 0-3,0 28 4,-28 0-4,28 0 2,-28-28 0,0 0 0,28 0 1,-28 0 30,28-28-15,0 0-16,0 0 1,0 0-2,0 0 2,0 0-2,28-28 2,0-28 7,-56 28-9,0 0 3,28-28-3,-28-28 1,28 28-1,-28 0 1,0 0 0,0 27 0,0-27 0,0 0 0,-28 28 8,0 28 25,0 0-25,-28 0-9,28 28 1,0 28 0,0 0 1,0-27-2,0 27 3,28 0-4,0-28 4,-28 28-4,28-28 3,-28 56-2,28-56 1,0 0 1,0 28-1,0 0 0,0 0 7,28-28-7,0 0 1,0 0-1,28-28-1,-28 0 1,28 28 1,-28-28-1,28 0 7,-28 0 2,0 0-9,0-28-1,-28 0 3,56-28-4,-28 0 4,-28 0 4,28 28-6,-28-28 8,0 84 112,0 0-120,0 0 2,0 0-4,0 0 2,28 0 1,-28-56 78,0-56-79,28 0 0,0 0 1,-28 28-2,0 0 1,0 28 1,0 0-1,0 0-1,28 28 3,0 0 76,0 0-77,28 0-1,0 0-1,28 28 2,-28-28-2,0 0 2,0 0-2,0 28 2,0-28-1,0 0-1,-28 0 1,0 0 2,0 0 12,0 0-6,0 28 8,0-28 128,-28-28-136,0 0-8,-28 28 0,0-28 0,-28 28 8,28 0 0,0 0-8,0 0 1,0 0-2,0 0 1,0 56 0,0-56 0,-28 56 1,28-28-2,0 0 1,28 0 8,-28 0-6,0 0-4,28 0 10,0 28 1,-28-28-2,28 0-7,0 0 16,0 0-16,0 0 8,0 28 8,28-56-16,0 0 1,0 0-2,28-28 9,-28 28-6,0-56-4,28 28 4,-28 0-4,0-28 2,0 0 0,-28 28 0,56-28 1,-56 28 6,0 0-7,28 0 72,-28 56-8,0 56-64,0-28 0,0-28 1,0 28-2,28 0 2,0 0-2,-28 0 9,28-56-8,0 28 0,0-28 40,28 0-40,-28-28 10,0-28-12,-28 28 4,28-28-3,-28 28 0,28-56 1,-28 56 0,0-28 1,0 28-1,0 56 224,-28 0-200,0 0-9,28 0-15,-28-28 18,28 28 52,-28-28-30,0 0-32,28-28 0,0 0-8,0 0 10,-28-28-12,28 84 226,0 28-224,0 0 0,28 0 0,-28-28 1,0 28-2,0 0 2,0-28-2,0 28 1,0 0 0,0 28 1,0-28-2,0 0 1,0 0 0,0-28 1,0 28-2,0 0 2,0 28-2,0-56 3,0 28-4,0-28 4,-28 28-4,0 0 2,0-28 1,28 0-2,0 0 1,-28-28 0,28 28 1,-28-28-2,0 0 65,-28 0-56,28-28-8,0 0 0,28 0 0,-28 0 2,28-28-4,0 0 10,0 28-8,0-28 1,0-28-1,0 56-1,0-112 2,56 84-1,0-28-1,0 28 3,-28-28-4,28 56 3,-28-28-2,28 28 2,-56-28-1,28 56 0,-28-28-1,28 28 1,0-28 0,-28 0 1,28 0-2,0 0 9,0-28 0,0 56 8,-28-28-8,28 0 0,-28 0-7,28 28 6,1-28-7,-29 0 1,28 28 7,-28-28 15,28 28 2,-28 28 39,0 28-65,0 0 2,0 0-2,0 0 2,0 0-2,28 28 2,-28-56-1,28 0 0,-28 0-1,0 0 2,0 0 6,28-28 25,0 0-30,0 0-3,28-28 0,-28 28 2,-28-28-2,28-28 2,-28 28-2,56-28 2,-28 28-2,0-28 2,0 28-2,-28-28 9,0 28 0,28 0-8,-28 0 9,0 56 102,0 56-111,0 0 1,0 0-2,0 0 3,0 0-4,0 0 3,0 28-1,56-28 0,-56 0-1,0 0 2,0 0-2,28 0 3,-28-56-4,0 28 4,0-28-4,0 28 2,0 0 0,0-28 0,0 0 0,0 28 0,0-28 0,0 28 1,0-28-1,-28 28-1,0 0 9,28-28-7,-28-28-2,0 28 1,0-28 48,0 0-46,28-56-4,-28 0 4,28 0-4,0-28 2,0 28 0,0-28 0,0 28 0,0-28 0,28 28 1,0 0-2,0 28 2,0-28-2,0 28 2,0 0-1,-28-28 7,28 56-7,0-28 0,0-28 8,0 28 10,-28 0-10,28-28-10,-28 28 2</inkml:trace>
    </iact:actionData>
  </iact:action>
  <iact:action type="add" startTime="116203">
    <iact:property name="dataType"/>
    <iact:actionData xml:id="d26">
      <inkml:trace xmlns:inkml="http://www.w3.org/2003/InkML" xml:id="stk22" contextRef="#ctx0" brushRef="#br0">4985 7256 0,'0'-28'143,"28"28"-133,-28-28-4,56 0 2,-28 0 0,0 28 0,-28-28 0,28 0 0,-28 0 1,28 0-2,-28 0 1,0 0 8,0 0 17,0 84 62,0-28-79,0 28-7,0 0-1,0-28 0,0 0-1,0 0 2,0 0-2,0 28 1,0-28 0,28 28 8,0-28 0,0-28 1,0 0 15,0 0-23,0 0-3,28 0 2,-28-28 0,0 28 0,28-56 1,-28 0 14,-28 28-6,0 0-10,28 28 1,-28-28 32,0 56 48,0 28-80,0-28 0,0 28 0,0 0 0,0-28 1,0 0-2,28 0 89,0-28-78,0-28-12,-28 0 2,28-56 2,0 56-4,-28 0 2,28 0 0,0 0 0,-28 0 0,28 28 8,-28-28-8,28 0 8,-28 56 49,28 0-58,0 0 3,-28 28-4,0-28 2,0 0 0,0 28 0,0-28 1,28 0-2,0 28 2,0-28 7,-28 0 7,28-28 34</inkml:trace>
    </iact:actionData>
  </iact:action>
  <iact:action type="add" startTime="117748">
    <iact:property name="dataType"/>
    <iact:actionData xml:id="d27">
      <inkml:trace xmlns:inkml="http://www.w3.org/2003/InkML" xml:id="stk23" contextRef="#ctx0" brushRef="#br0">5125 6220 0</inkml:trace>
    </iact:actionData>
  </iact:action>
  <iact:action type="add" startTime="118507">
    <iact:property name="dataType"/>
    <iact:actionData xml:id="d28">
      <inkml:trace xmlns:inkml="http://www.w3.org/2003/InkML" xml:id="stk24" contextRef="#ctx0" brushRef="#br0">7085 8041 0,'56'0'112,"0"0"-104,0 0 0,28 0 1,-28 0-3,28 0 4,-56 0 4</inkml:trace>
    </iact:actionData>
  </iact:action>
  <iact:action type="add" startTime="119051">
    <iact:property name="dataType"/>
    <iact:actionData xml:id="d29">
      <inkml:trace xmlns:inkml="http://www.w3.org/2003/InkML" xml:id="stk25" contextRef="#ctx0" brushRef="#br0">6973 8405 0,'0'28'32,"28"-28"7,0 0-31,0 0 0,0 0 1,28 0-2,0 0 2,28 0-2,0 0 2,0 0-2,-28 0 1,0 0 0,0 0 2,-28 0-4,0 0 4,0 0-4,0 0 2,0 0 8,0 0 0</inkml:trace>
    </iact:actionData>
  </iact:action>
  <iact:action type="add" startTime="119803">
    <iact:property name="dataType"/>
    <iact:actionData xml:id="d30">
      <inkml:trace xmlns:inkml="http://www.w3.org/2003/InkML" xml:id="stk26" contextRef="#ctx0" brushRef="#br0">8261 7900 0,'28'56'72,"0"57"-65,0-57 2,-28-28-1,0 0 0,0 28 0,28-56 0,-28 28 0,28 28 15,-28-84 73,0 0-88,0-28 0,0 28 0,0 0 0,28-56 0,0 56 8,-28 0-7,28-29-2,0 29 9,-28 0-7,56 0-2,-28 0 9,-28 0-6,28 28 13,0 0 0,0 0-7,0 28-7,0 28-2,0 0 1,-28 1 0,28-1 0,0 28 0,-28-56 1,0 0-1,28 28-1,-28-28 10,28-28-10,-28-28 81,0 0-80,56-28 0,-28 0 1,-28 28-2,28 28 2,-28-28-2,28 0 2,0 28 6,0 0-7,0 0 17,0 0-8,0 0-1,0 0-9,0 0 17,0 0-17,0 56 2,-28 0-2,28 0 1,-28-28 0,28 28 0,-28-28 1,0 0-2,0 0 9,0 0-7,28 0 7</inkml:trace>
    </iact:actionData>
  </iact:action>
  <iact:action type="add" startTime="121083">
    <iact:property name="dataType"/>
    <iact:actionData xml:id="d31">
      <inkml:trace xmlns:inkml="http://www.w3.org/2003/InkML" xml:id="stk27" contextRef="#ctx0" brushRef="#br0">9801 7872 0,'0'0'1,"-56"-28"29,0 28-6,28 0-16,28 28 0,-28-28 0,0 28 0,28 28 0,-28-27 8,0 27-7,28-28-2,-28 28 9,28-28-7,0 0-2,0 28 2,0-28-1,0 0 0,0 0-1,0 0 2,0 0-2,0 0 10,0 0-8,0 0 7,0 0-9,28-28 16,28 0-6,-28 0-2,0 0-6,0 0-2,0 0 1,0 0 0,0-28 1,0-28-2,-28 28 2,28 0-1,-28-28 0,0 28-1,0 0 2,28-28-2,-28 28 2,28 28-2,-28-56 3,0 0 4,0 28 2,0 84 96,0 0-103,0 0-2,0 0 1,0-28 0,28 28 2,-28-28-4,0 0 4,28 0 4,0 0-6,-28 0 17,28-28-10</inkml:trace>
    </iact:actionData>
  </iact:action>
  <iact:action type="add" startTime="122163">
    <iact:property name="dataType"/>
    <iact:actionData xml:id="d32">
      <inkml:trace xmlns:inkml="http://www.w3.org/2003/InkML" xml:id="stk28" contextRef="#ctx0" brushRef="#br0">10502 7900 0,'0'-56'31,"-28"56"-15,0 0 8,0 0 1,0 0-16,0 28 7,28 0-2,0 0 2,0 0-8,-28 1 1,28-1-1,0 0-1,0 0 1,0 28 0,28 0 8,0-28-7,0 0-2,0-28 2,28 28-2,-56 0 2,56-28-2,-28 28 2,0 0-2,0-28 2,-28 28 8,28-28-1,-28 28-10,28-28 3,-28 28 6,0 0 1,0 0 0,0 0-8,0 0 0,0 0 1,0 0-2,-28 0 9,0 0 8,0-28 40,28-28-32,-28 28-23,0-28-2,0 28 10,28-28-2</inkml:trace>
    </iact:actionData>
  </iact:action>
  <iact:action type="add" startTime="123219">
    <iact:property name="dataType"/>
    <iact:actionData xml:id="d33">
      <inkml:trace xmlns:inkml="http://www.w3.org/2003/InkML" xml:id="stk29" contextRef="#ctx0" brushRef="#br0">11538 7844 0,'-28'-28'7,"0"28"3,0 0-4,0 0 27,0 0-9,0 0-9,0 0-6,0 0 6,0 0-6,0 28-1,0 0-1,28 0 2,-28 0-2,28 0 2,-28 1-2,28-1 9,0 0-6,0 0 21,0 0-24,0 0 9,0 28 1,56-28-1,0 0-8,-28 0 0,0-28-1,-28 28 2,28-28-2,-28 28 1,28-28 8,0 28 1,0 0 14,-28 0-15,0 0-8,0 0 9,0 28-2,0-28 1,0 0 17,-28-28-10,0 0-15,0 0 8,0 0 1,-28 0 6,28-28 1,28 0-16,-28 28 9,28-28 7,-28 28 7</inkml:trace>
    </iact:actionData>
  </iact:action>
  <iact:action type="add" startTime="124595">
    <iact:property name="dataType"/>
    <iact:actionData xml:id="d34">
      <inkml:trace xmlns:inkml="http://www.w3.org/2003/InkML" xml:id="stk30" contextRef="#ctx0" brushRef="#br0">12602 7760 0,'28'0'39,"0"0"-6,0 0-25,28 56-1,0 28 1,0-56 1,56 57-1,-28-29-1,28 0 2,-84-28-2,56 28 3,-28-56-4,-28 28 4,28 0-4,-28 0 4,0 0-3,0-28 1,0 28 7,0-28-6,0 28-1,-28 0 7,28-28-6,-28 28-2,28 0 9,0 0 40</inkml:trace>
    </iact:actionData>
  </iact:action>
  <iact:action type="add" startTime="125459">
    <iact:property name="dataType"/>
    <iact:actionData xml:id="d35">
      <inkml:trace xmlns:inkml="http://www.w3.org/2003/InkML" xml:id="stk31" contextRef="#ctx0" brushRef="#br0">13442 7872 0,'0'-28'24,"-28"28"-8,0 0-9,0 56 1,-56 29 2,56-29-4,-28 0 4,28 0-3,-28-28 0,56 28 1,-28-56 0,0 56 1,0-28 6,28 0-6,-28 0-1,0 0-1,0 0 10,28 0-9,-28 0-1,0 0 9,28 0-8,-28-28 0,28 28 8,-28 0 10</inkml:trace>
    </iact:actionData>
  </iact:action>
  <iact:action type="add" startTime="126587">
    <iact:property name="dataType"/>
    <iact:actionData xml:id="d36">
      <inkml:trace xmlns:inkml="http://www.w3.org/2003/InkML" xml:id="stk32" contextRef="#ctx0" brushRef="#br0">15290 7648 0,'0'-28'71,"0"0"-63,0 0 8,0 0-6,0 0-4,0 0 2,0 0 0,0 0 0,-28 0 0,-28-28 0,56 28 1,-56 0-2,28 0 2,0 28-2,-56 0 2,56-28-1,0 0 0,-28 28-1,28 0 2,0 0-2,0 0 2,0 0-2,0 0 9,0 0-7,-28 28-2,56 0 3,-28 0-4,28 0 2,-28-28 0,0 56 0,28-28 1,-28 0-2,0 28 1,28-28 0,0 28 1,0 0-1,0-28-1,0 0 1,0 0 0,-28 28 0,28 0 1,0 0-2,0-28 2,0 28-2,0 1 2,0-1-2,0-28 2,0 28-2,0 0 3,0 0-4,28-28 4,0 0-3,0 56 0,0-84 1,-28 28 0,56-28 1,0 28-2,-28 0 1,56 0 0,-28-28 0,84 28 1,-84-28-2,28 0 1,0 28 0,0 0 0,-28-28 1,0 0-2,0 0 1,-28 0 9,0 0-10,0 0 3,0 0 4,0 0 146,-28 56-150</inkml:trace>
    </iact:actionData>
  </iact:action>
  <iact:action type="add" startTime="128459">
    <iact:property name="dataType"/>
    <iact:actionData xml:id="d37">
      <inkml:trace xmlns:inkml="http://www.w3.org/2003/InkML" xml:id="stk33" contextRef="#ctx0" brushRef="#br0">16467 7928 0,'0'-28'79,"28"28"-55,28 56-7,0-27-10,28 83 3,-28-84-4,-28 28 2,28-28 0,0 0 1,-28-28-2,0 28 2,-28 0-1,28-28-1,-28 28 2,28-28-2,-28 28 2,28-28-2,0 28 2,-28 0 14,28-28 17,0 0-8</inkml:trace>
    </iact:actionData>
  </iact:action>
  <iact:action type="add" startTime="129315">
    <iact:property name="dataType"/>
    <iact:actionData xml:id="d38">
      <inkml:trace xmlns:inkml="http://www.w3.org/2003/InkML" xml:id="stk34" contextRef="#ctx0" brushRef="#br0">16999 7985 0,'-28'0'79,"28"28"-71,-28-28 1,0 56-2,28-28 1,-28 0 1,0 0-2,28 0 2,-28 0 7,28 28-1,-28-56 9,0 28-15,28 0 14,0 0-13,-28-28 4,28 28-6,-28 0 104</inkml:trace>
    </iact:actionData>
  </iact:action>
  <iact:action type="add" startTime="131531">
    <iact:property name="dataType"/>
    <iact:actionData xml:id="d39">
      <inkml:trace xmlns:inkml="http://www.w3.org/2003/InkML" xml:id="stk35" contextRef="#ctx0" brushRef="#br0">18091 7032 0,'0'56'32,"0"0"-25,0 0 1,0 28 1,0-28-2,0 28 1,0-28 0,0 28 1,0 0-2,0 0 2,0 0-2,0 0 3,0-28-4,0 1 2,0-29 1,0 0-2,0 28 1,0-28 0,0 0 9,0 0-9,0 28-1,0-28 9,0 0-7,0 0 78</inkml:trace>
    </iact:actionData>
  </iact:action>
  <iact:action type="add" startTime="132123">
    <iact:property name="dataType"/>
    <iact:actionData xml:id="d40">
      <inkml:trace xmlns:inkml="http://www.w3.org/2003/InkML" xml:id="stk36" contextRef="#ctx0" brushRef="#br0">17671 7732 0,'28'0'24,"0"0"-8,28 0-1,-28 0-6,28 0-2,-28 0 1,28 0 1,-28 0-1,28 0 9,-28 0-11,0 0 3,0 0-2,56 0 1,-56 0 1,28 0-2,-28 0 2,28 0-2,0 0 1,-28 0 8,0 0 24,0 0-32,0 0 17,-28-28-17,28 0-1,-28 0 18,0 0-9,0 0 0,0 0-9,0 0 9,0 0-8,0 0 0,0-28 0,-28 28 1,0 0-2,0 28 2,0-28 6,0 28 1,-28 28 1,28 0 6,0 0-12,0 0-6,0 28 5,28-28-3,-28 0 0,28 28 2,0 0 6,0-28-7,0 0 0,0 0 0,0 0 0,0 28 0,0-28 8,0 28-7,28-56-2,-28 28 1,28 1 0,0-29 0,0 28 0,28-28 1,-28 0-2,0 0 3,0 0-4,0 0 2,28 0 8,-28 0-8,0 0 0,0 0 0,0-28 0,0-1 0,0 1 9,-28 0-2,28 0-6,-28 0-2,28 28 1,-28-56 0,28 0 8,-28 28 17,28 28 86,-28 56-101,0 0-11,0 0 1,0 0-1,0-28 2,0 1-1,0-1 0,0 0 9,28-28 93,-28-56-102,28-1 0,-28 29 0,28-28 0,-28 28 0,0 0 0,28-28 0,0 28 1,0 0 0,0 0-2,-28 0 2,28 0-3,0 28 10,-28-28-8,28 28 0,0 0 64,0 0-64,0 0 0,-28 28 0,0 28 1,28 0-2,0 28 1,-28-56 1,0 0-2,0 0 3,0 0 12,28-28 51,0 0-58,0-56-6,28 0-2,-56 0 1,28 56 0,-28-28 0,0-28 0,28 56 9,0-28-8,-28 0 5,28 28-6,-28-28 0,28 28 24,0 0 9,0 0-34,0 28 2,-28 0-2,28 84 2,0-84-2,-28 28 2,28 0-2,-28 0 2,28-28-2,-28 1 2,0-1-2,28 0 97,-28-56-71,28 0-10,-28-1-15,0 1 34</inkml:trace>
    </iact:actionData>
  </iact:action>
  <iact:action type="add" startTime="134795">
    <iact:property name="dataType"/>
    <iact:actionData xml:id="d41">
      <inkml:trace xmlns:inkml="http://www.w3.org/2003/InkML" xml:id="stk37" contextRef="#ctx0" brushRef="#br0">20079 7648 0,'0'56'71,"28"28"-63,0-28 0,-28 0 1,28 29-2,-28-29 3,0 28-4,0-28 4,0 0-4,28 0 2,-28 0 0,0-28 0,28 28 1,-28 28-2,28-28 1,-28 0 0,0 0 1,0 0-2,0 0 2,0 0-2,0 0 2,0-28-2,0 0 2,0 0-2,0 0 9,0 0 0,0 0 0,-28-56 89,28-56-97,-28 28-1,28-56 2,-28 28-2,0-28 1,28 28 0,0 0 1,0 0-2,0 28 2,0-28-1,0 56 1,0 0-3,0 0 2,0 0 0,0 0 8,0 0-8,0 0 8,0 0-8,0-1 1,0 1-1,0-28 7,0 28 2,0 0 6,0 0-6,0 0-1,0 0-8,28 28-1,-28-28 4,28 0 2,0 28 35,-28-28-40,28 28 25,0 0 6,0 0-6,-28 28-8,28 0-19,-28 0 2,0 0 0,0 28 0,0 0 9,0-28-9,0 0 7,0 29 2,0-29-1,0 0-1,0 0-7,0 0 1,0 0 22,0 0 2,0 0-18,-28-28 1,0 0 24,0 0-24,0 0 24,0-28-24,28 0 10</inkml:trace>
    </iact:actionData>
  </iact:action>
  <iact:action type="add" startTime="136747">
    <iact:property name="dataType"/>
    <iact:actionData xml:id="d42">
      <inkml:trace xmlns:inkml="http://www.w3.org/2003/InkML" xml:id="stk38" contextRef="#ctx0" brushRef="#br0">20835 8153 0</inkml:trace>
    </iact:actionData>
  </iact:action>
  <iact:action type="add" startTime="137508">
    <iact:property name="dataType"/>
    <iact:actionData xml:id="d43">
      <inkml:trace xmlns:inkml="http://www.w3.org/2003/InkML" xml:id="stk39" contextRef="#ctx0" brushRef="#br0">21843 7620 0,'0'0'0,"0"-28"23,-28-28 0,0 28 10,0 28-1,0 0-8,0 0-17,-28 0 1,28 0 0,0 0 8,0 28-8,0-28 1,28 28-1,-28-28 0,0 28-1,0-28 2,28 28-1,-56 0 0,28 0 15,28 0-13,0 0-3,-28 28 0,0 0 9,28-28-7,0 28-2,0-28 2,0 1-1,0 27 0,0-28 7,0 0 17,56-28 1,-28 0-26,28 0 2,0-28-2,-28 28 3,28 0-4,28 0 2,-28 0 1,-28 0-2,0-28 1,0 0 0,0 28 8,0 0-7,-28-28 6,28 28 10,0 0-2,-28-29-15,28 29 8,0-28 17,0 0-10</inkml:trace>
    </iact:actionData>
  </iact:action>
  <iact:action type="add" startTime="138787">
    <iact:property name="dataType"/>
    <iact:actionData xml:id="d44">
      <inkml:trace xmlns:inkml="http://www.w3.org/2003/InkML" xml:id="stk40" contextRef="#ctx0" brushRef="#br0">21927 6976 0,'28'0'167,"-28"84"-158,28-28 6,0 0-6,-28 0-2,0 0 2,28 0-2,0-28 2,-28 28-2,28-28 2,-28 0-2,0 28 2,0-28-2,0 0 2,28 56-2,0-84 1,-28 28 0,0 28 1,0-28-2,0 0 3,0 0-3,28 56 0,-28-56 9,0 1-7,0-1-2,0 0 2,0 0 31,0 0-32,0 0 8,28-28 135,-28-28-143,0-28 0,28 28 0,-28 0 0,0-29 1,28 1-1,0 0 7,0-28-7,-28 56 18,28 28-20,-28-28 4,0 0-3,28 0 1,0 28 7,0 0-7,-28-28 1,56 0-1,-28 28-1,28 0 9,-28 0-7,0 0 7,0 0-1,0 0 2,0 0-2,0 0 1,0 28 2,-28 0-12,0 0 4,29 0-3,-29 28 0,0-28 9,0 28-7,0-28-2,0 0 9,0 0-7,0 0 6,0 0 1,0 1 49</inkml:trace>
    </iact:actionData>
  </iact:action>
  <iact:action type="add" startTime="140523">
    <iact:property name="dataType"/>
    <iact:actionData xml:id="d45">
      <inkml:trace xmlns:inkml="http://www.w3.org/2003/InkML" xml:id="stk41" contextRef="#ctx0" brushRef="#br0">23244 7536 0,'-28'0'7,"0"0"33,0 0-24,0 0 0,0 0-8,0 28 18,28 0-20,0 0 10,-28-28-8,28 28 0,-28-28 0,28 28 0,0 0 0,0 0 8,0 0 1,-28-28-10,28 28 1,0 0 1,0 0 7,0 0 0,0 0 16,0 0-25,0 0 9,28-28 1,0 0 14,0 0-7,0 0-8,0 0 0,0 0 0,0 0-7,0-28 38,-28 0-29,28 28 4,-28-28-5,28 28-10,-28-28 2,0-28 14,0 28 2,0 0-10,28 28-7,-28-28 1,0 0 14,0 0 3,0 0 5,0 56 97,0 0-120,0 0 0,0 0 0,0 0-1,28 0 3,-28 28-4,0-28 4,0 0 4,28 0-5,-28 0-2,0 1 17,28-1-16,-28 0 9</inkml:trace>
    </iact:actionData>
  </iact:action>
  <iact:action type="add" startTime="141979">
    <iact:property name="dataType"/>
    <iact:actionData xml:id="d46">
      <inkml:trace xmlns:inkml="http://www.w3.org/2003/InkML" xml:id="stk42" contextRef="#ctx0" brushRef="#br0">23524 7788 0,'28'0'87,"-28"28"-30,0 28-50,28 0 2,-28-28-2,0 1 2,0-1-2,0 0 19,0 0-20,28-28 3,-28 28 6,0-84 105,0 28-112,0 0 2,0-29-4,0 29 4,0 0-3,0 0 0,0-28 1,0 28 1,28 0-2,-28 0 2,28 0-2,-28 0 1,0 0 1,28 0-2,-28 0 2,28 28-2,0-28 2,-28 0 7,28 28 0,0 0 15,0 0-7,0 0-8,0 56-8,-28-28 0,0 0 0,0 0 8,0 0-7,0 0-2,0 0 1,0 0 0,0 0 1,28 0-2,-28 0 2,0 0-2,28 28 9,-28-28 0,0 1 0,0-1 1,28-28 30</inkml:trace>
    </iact:actionData>
  </iact:action>
  <iact:action type="add" startTime="143403">
    <iact:property name="dataType"/>
    <iact:actionData xml:id="d47">
      <inkml:trace xmlns:inkml="http://www.w3.org/2003/InkML" xml:id="stk43" contextRef="#ctx0" brushRef="#br0">24448 7536 0,'0'0'1,"-28"0"13,0 0-5,0 0-1,0 0 0,-56 0-1,28 56 10,28-56-10,0 28 2,0 0-1,0 0-1,0 0 10,0 0-8,28 0 5,0 0-5,-28 0-2,28 28 1,-28-28 8,28 0-8,0 0 1,0 1 6,0-1 2,0 0-2,28 0-7,0-28 8,28 0 0,-28 0 0,0 0-6,0 0-4,0 0 4,0 0-3,0 0 8,0-56-7,0 56 1,0-28-1,0-1-1,0 1 17,-28 0-8,0 0-8,28 0 0,-28 0 0,28 0 0,-28 0 8,0 0 1,0 0-2,0 0 11,0 56 125,0 56-144,0-28 3,0 0-4,0 0 3,28-27-2,-28 55 1,28-28 1,-28 28-2,0 0 2,28 28-2,-28-56 2,28 28-1,-28 0 0,28-28-1,-28-28 2,28 84-2,-28-84 9,0 28-7,0-28-2,0 28 2,0-28-2,0 28 2,0 0-2,0-28 2,0 28-2,0-28 3,0 28-4,0-28 3,0 0-2,0 0 1,-28 0 1,28 0-2,0 0 1,-28 0 0,0 0 0,0-28 8,-28 0 1,28 0-2,0 0-6,0 0-1,-28-28-1,28 0 1,-28-28 0,28 28 0,0 0 0,0 0 2,0 0 4,0 0-6,0 0 16,28 0 40,-28 0-24</inkml:trace>
    </iact:actionData>
  </iact:action>
  <iact:action type="add" startTime="145251">
    <iact:property name="dataType"/>
    <iact:actionData xml:id="d48">
      <inkml:trace xmlns:inkml="http://www.w3.org/2003/InkML" xml:id="stk44" contextRef="#ctx0" brushRef="#br0">24812 7872 0,'-28'0'143,"56"0"-110,0 0-26,0 0 10,0 0 6,28 0 1,-56-28-8,0 0 0,0 0-8,0 0 0,28 28 0,-28-28 1,0 0 6,0 0 2,28-28 6,-28 28 17,0 0-24,-28 0 0,0 28 8,0-28-16,0 28 8,0 0 1,0 0-2,0 0-6,0 0-2,0 0 2,-28 0 8,56 28-11,-28 0 2,0 28 16,0-28-8,28 0 0,0 0-8,0 0 0,0 0 9,0 0-1,0 0-9,0 0 2,0 0-2,0 0 2,0 0-2,0 29 1,28-1 10,0-56-12,-28 28 4,28-28-4,0 28 2,0-28 24,-28 28-23,56 0-2,-28-28 9,0 0-8,0 0 0,0 0 1,0 0-2,0 28 1,28-28 0,-28 0 8,0 0 0,0 0 0,0 0-6,0 0 6,0 0-2,28-28 3,-28 28 22</inkml:trace>
    </iact:actionData>
  </iact:action>
  <iact:action type="add" startTime="147075">
    <iact:property name="dataType"/>
    <iact:actionData xml:id="d49">
      <inkml:trace xmlns:inkml="http://www.w3.org/2003/InkML" xml:id="stk45" contextRef="#ctx0" brushRef="#br0">24840 7985 0,'0'-29'23,"-28"29"10,0-28 38,0 28-46,0-28-10,0 28 65</inkml:trace>
    </iact:actionData>
  </iact:action>
  <iact:action type="add" startTime="164147">
    <iact:property name="dataType"/>
    <iact:actionData xml:id="d50">
      <inkml:trace xmlns:inkml="http://www.w3.org/2003/InkML" xml:id="stk46" contextRef="#ctx0" brushRef="#br2">7113 9805 0,'28'0'199,"28"0"-191,-28 0 2,0 0-4,0 0 4,56 0-4,-56 0 2,0 0 1,0 0-2,0 0 2,0 0-1,28 0 0,-28 0 15,0 0-7,0 0 0,0 0-7,0 0 14,0 0 10,0 0 103</inkml:trace>
    </iact:actionData>
  </iact:action>
  <iact:action type="add" startTime="165323">
    <iact:property name="dataType"/>
    <iact:actionData xml:id="d51">
      <inkml:trace xmlns:inkml="http://www.w3.org/2003/InkML" xml:id="stk47" contextRef="#ctx0" brushRef="#br2">6973 10142 0,'0'-28'71,"28"28"-55,0 0-8,28 0 0,-28 0 0,28 0 0,-28 0 0,28 0 0,-28 0 8,0 0-8,0 0 17,0 0-17,-28-28 9,28 28-2,0 0 8,0 0-6,0 0-10,0 0 9,0 0 8,0 0-8,0 0-8,0 0 8,56 28-7,-56-28 7,0 0-9,0 0 9,0 0 0,0 0 24</inkml:trace>
    </iact:actionData>
  </iact:action>
  <iact:action type="add" startTime="172403">
    <iact:property name="dataType"/>
    <iact:actionData xml:id="d52">
      <inkml:trace xmlns:inkml="http://www.w3.org/2003/InkML" xml:id="stk48" contextRef="#ctx0" brushRef="#br2">9045 9693 0,'0'-28'159,"0"-28"-142,0 28-10,-56 0 2,28-28-1,0 28 1,0 28-3,0-28 2,0 28 8,-28 0-8,28 0 9,0-28-9,0 28 0,0-28 0,-28 28-1,0 0 1,28 0 1,0 0-2,0 0 2,0 0-2,0 0 2,0 0 7,0 0-9,0 0 2,0 0 8,0 28-11,0 0 4,0 0 4,0 0 2,28 0 8,0 0-16,0 28 1,0-28 7,0 0 0,0 28-9,0-28 9,0 28 0,0-28-7,28 0-2,-28 1 2,28-1-1,-28 0 1,28 0-2,0-28 0,-28 28 1,56 0 8,-28-28-8,0 28 0,0-28 0,56 28 1,-56-28 6,0 28-7,28-28 9,-28 0-2,28 0-7,0 0 0,0 0 8,0 0-7,-28 0 8,0 0-10,0 0 2,0-28-3,0 0 18,0 28-15,-28-28 6,28 28 1,-28-28 1,0 0-2,0 0-7,0 0 8,0 0 0,28-1-8,-28 1 24,0 0-16,0 0 8,0 0 32,0 0 8</inkml:trace>
    </iact:actionData>
  </iact:action>
  <iact:action type="add" startTime="174003">
    <iact:property name="dataType"/>
    <iact:actionData xml:id="d53">
      <inkml:trace xmlns:inkml="http://www.w3.org/2003/InkML" xml:id="stk49" contextRef="#ctx0" brushRef="#br2">9325 9693 0,'28'0'103,"0"0"-31,0 0-64,28 0 0</inkml:trace>
    </iact:actionData>
  </iact:action>
  <iact:action type="add" startTime="174851">
    <iact:property name="dataType"/>
    <iact:actionData xml:id="d54">
      <inkml:trace xmlns:inkml="http://www.w3.org/2003/InkML" xml:id="stk50" contextRef="#ctx0" brushRef="#br2">9997 9217 0,'0'56'103,"0"0"-95,0-28 1,0 0-2,0 0 1,0 0 0,0 0 0,28 56 0,-28-28 8,28 0 0,-28-28-7,0 28-2,0-28 9,0 28-7,0-28 8,0 1-11,0-1 2,0 0 1,0 0-1,0 0-1,0 0 10,0 0-2,0 0 9,0 0-7,0 0-2,0 0 153</inkml:trace>
    </iact:actionData>
  </iact:action>
  <iact:action type="add" startTime="176203">
    <iact:property name="dataType"/>
    <iact:actionData xml:id="d55">
      <inkml:trace xmlns:inkml="http://www.w3.org/2003/InkML" xml:id="stk51" contextRef="#ctx0" brushRef="#br2">10950 9497 0,'-28'0'55,"28"28"-39,0 0-8,28 28 9,0-28-9,0 0-1,-28 0 1,56 28 0,-28-28 1,0 0-2,-28 0 2,28-28-2,0 28 2,0 1 15,0-29-8,-28 28-8,28 0-1,0-28 10,-28 28-10,28-28 9,0 28 8,0-28 56</inkml:trace>
    </iact:actionData>
  </iact:action>
  <iact:action type="add" startTime="177115">
    <iact:property name="dataType"/>
    <iact:actionData xml:id="d56">
      <inkml:trace xmlns:inkml="http://www.w3.org/2003/InkML" xml:id="stk52" contextRef="#ctx0" brushRef="#br2">11398 9553 0,'-56'0'47,"28"28"-30,28 0-9,-28 0 0,0 28 8,0-28-1,28 0-7,0 0 1,-28-28-2,0 28 9,28 0 0,0 0 0,-28 1-7,28-1-2,-28-28 2,0 28-2,28 0 2,0 0 7,-28-28-9,28 28 9,-28 0 10,28 0-4,0 0-14,-28-28 1,28 28 6,-28-28 17</inkml:trace>
    </iact:actionData>
  </iact:action>
  <iact:action type="add" startTime="179908">
    <iact:property name="dataType"/>
    <iact:actionData xml:id="d57">
      <inkml:trace xmlns:inkml="http://www.w3.org/2003/InkML" xml:id="stk53" contextRef="#ctx0" brushRef="#br2">12098 9049 0,'0'28'86,"0"0"-78,0 0 1,0 28-2,0-28 2,0 28-2,0-28 2,-28 28-2,28-28 2,0 0-1,0 28 1,0 0-2,0-28 0,0 0 1,0 0 0,0 0 1,0 0-2,-28 28 2,28 0 6,-28-28 10,28 0-10,0 0-6,0 1 14,28-29 154,0 0-154,0 0-7,0 0 0,0 0-8,0 0 0,0 0 0,0 0 0,56 0 0,-28 0 1,-28 0-1,0 0-1,0 0 1,0 0 9,0 0-9,0 0-1,0 0 1,0 0 0,0 0 1,0 0-2,0 0 9,0 0-7,0 0 7,0 0 1,0 0-11,0 0 10,0 0 0,0 0 0,0 0 24</inkml:trace>
    </iact:actionData>
  </iact:action>
  <iact:action type="add" startTime="181339">
    <iact:property name="dataType"/>
    <iact:actionData xml:id="d58">
      <inkml:trace xmlns:inkml="http://www.w3.org/2003/InkML" xml:id="stk54" contextRef="#ctx0" brushRef="#br2">12518 9497 0,'-28'0'55,"28"28"-47,0 0 2,0 0-4,0 0 2,56 56 1,-56-56-2,0 0 1,0 0 0,0 28 0,0-28 1,0 1-1,0 27-1,28-28 2,-28 0 7,0 0-1,0 0 2,0 0-1,0 0-9,28 0 9,-28 0 8,0 0-7,0 0 14</inkml:trace>
    </iact:actionData>
  </iact:action>
  <iact:action type="add" startTime="182387">
    <iact:property name="dataType"/>
    <iact:actionData xml:id="d59">
      <inkml:trace xmlns:inkml="http://www.w3.org/2003/InkML" xml:id="stk55" contextRef="#ctx0" brushRef="#br2">13050 9357 0,'-28'0'160,"28"-28"-136,0 0 0,28 0 0,-28 0-9,28 0-7,0 0 16,0 28-16,-28-28 16,28 28-15,0 0 6,0-28-7,0 28 10,0 0 13,0 0-8,0 0 9,0 0-24,0 0 0,-28 28 0,28-28 8,0 28-8,0 28 8,-28-28 1,28 0-10,-28 0 2,28 0 8,-28 0 6,0 0-16,0 0 2,0 0 6,0 0-7,0 0 8,0 0 8,0 0 0,0 0-15,0 0 6,0 0 10,0 0-9,-28 0 7,0-28-7,28 56 0,-28-56 0,28 28 0,-28-28-8,0 28 8,0 0 8,0 1-8,28-1-7,-28-28 7,0 28 1,0-28 29,28 28-14,-28 0 0,56-28 208,0 0-231,0 0-1,28 0-1,-28 0 3,0 0-4,0 0 3,28 0 7,-28 0-1,0 0 1,0 0-7,0 0-2,0 0 9,0 0-7,0 0-2,0 0 25,0 0 16</inkml:trace>
    </iact:actionData>
  </iact:action>
  <iact:action type="add" startTime="184507">
    <iact:property name="dataType"/>
    <iact:actionData xml:id="d60">
      <inkml:trace xmlns:inkml="http://www.w3.org/2003/InkML" xml:id="stk56" contextRef="#ctx0" brushRef="#br2">14366 9273 0,'0'0'0,"0"-28"31,0 0-15,-28 0 1,28 0-2,-28 0 9,0 28 16,0 0-31,0 0 0,0 0 7,0 0-10,0 0 10,0 0-8,0 0 0,-28 28 0,28-28 8,28 28-7,-28-28-1,28 28 7,-28 0-6,0-28-2,28 28 9,-28 0 10,28 0-4,-28 0-12,28 0 4,0 0 2,0 0 0,0 0-7,0 0 6,0 0 1,0 0 1,0 0-10,0 0 17,0 0-7,28-28-1,0 56 1,0-28 5,0 0-6,0 0 9,0 0-18,0-28 9,0 0 9,-28 28-17,28-28 7,0 0-7,0 0 8,0 0 0,0 28 0,0-28-7,0 0 6,0 0 1,0 0 8,0 0-8,0 0 17,0 0-26,0-28 9,-28 0 0,0 0-8,0 0 1,28 28-1,-28-28-1,0-28 9,0 28-7,0 0-2,0-28 9,0 28 0,0 0-8,0-28 8,0 28-7,0 0-2,0 0 1,0 0 16,0 0 1,0 0 54</inkml:trace>
    </iact:actionData>
  </iact:action>
  <iact:action type="add" startTime="186260">
    <iact:property name="dataType"/>
    <iact:actionData xml:id="d61">
      <inkml:trace xmlns:inkml="http://www.w3.org/2003/InkML" xml:id="stk57" contextRef="#ctx0" brushRef="#br2">15038 9189 0,'0'-28'15,"-28"28"1,0 0 7,0-28-14,0 28 7,-28 0 8,28 0-8,-28 0-1,28 28 1,28 0-8,-28-28 0,28 28 1,-28-28 6,28 28-6,0 0 14,-28 0-15,28 0 0,-28 0 8,28 0 0,0 0 0,0 0 0,0 0-7,0 0 8,0 0-11,0 0 10,0 0-8,0 0 0,0 0 8,0 0-8,0 0 1,0 0 7,0 0 24,28 0-32,0-28-1,-28 28 9,28-28-6,0 0-4,28 28 18,0-28 0,-28 0-8,28 28-8,-28-28 8,28 0-7,0 0 7,-28 0-9,28 0 9,-28 0 9,0 0-18,0 0 19,0 0-20,0-28 19,0 28-10,0-28 1,0 0 16,-28 0-23,0 0 7,28-28-1,-28 28 1,0 0 1,0-28-1,0 28 1,0 0-3,0 0-6,0 0 8,0 0 0,0-28 0,0 28 9,-28 28-17,28-28-1,-28 28 17,0-28-16,28 0 8,-28 28 0,28-28-6,-28 28 6,0-28 6,0 28-6,0-28-8,0 28 8,-28-28-7,28 0 15,0 28-1,0 0-15,0 0 8,0 0 10,0 0 4,0 0-13,0 0 54,28 28-39,0 0-24</inkml:trace>
    </iact:actionData>
  </iact:action>
  <iact:action type="add" startTime="188499">
    <iact:property name="dataType"/>
    <iact:actionData xml:id="d62">
      <inkml:trace xmlns:inkml="http://www.w3.org/2003/InkML" xml:id="stk58" contextRef="#ctx0" brushRef="#br2">15906 9385 0,'56'28'88,"0"28"-72,-28-28-8,0-28-1,0 28 2,28 0-2,-28 0 2,28 28 6,-28-56-7,-28 28 1,56 0-2,0 28 3,0-28-4,-27 0 2,-1-28 0,0 28 0,28 0 1,0 1 6,-28-29 1,-28 28-8,28 0 0,28-28 9</inkml:trace>
    </iact:actionData>
  </iact:action>
  <iact:action type="add" startTime="189412">
    <iact:property name="dataType"/>
    <iact:actionData xml:id="d63">
      <inkml:trace xmlns:inkml="http://www.w3.org/2003/InkML" xml:id="stk59" contextRef="#ctx0" brushRef="#br2">16579 9413 0,'0'0'0,"-28"0"30,0 0-5,0 0 7,0 28-24,-1 0 0,29 28-1,-28-28 9,0 28-7,0 0-2,28-28 2,-28 28-1,0-28 0,0 28-1,0 1 1,0-29 0,-28 28 1,28-28 8,0 0-10,0 0 2,0 0 14,28 28 1,-28-56-1,28 28 9,-28-28 8</inkml:trace>
    </iact:actionData>
  </iact:action>
  <iact:action type="add" startTime="195851">
    <iact:property name="dataType"/>
    <iact:actionData xml:id="d64">
      <inkml:trace xmlns:inkml="http://www.w3.org/2003/InkML" xml:id="stk60" contextRef="#ctx0" brushRef="#br2">18035 8853 0,'-56'0'104,"56"28"-97,-28 0 1,0 0 0,0-28 0,0 28 0,-28 0 8,28 28 0,0-56 1,28 28-10,-28-28 2,28 28-2,-28-28 2,28 28-1,0 0-1,-28 0 10,0-28-10,28 28 2,0 0 8,0 0-10,-28 0 8,28 0-6,0 0-2,0 0 1,-28 28 9,28-28-2,0 0-7,0 0 0,0 28 1,0 0 6,0-28-6,0 0-1,0 0-1,0 0 2,0 0-2,0 0 2,0 0-2,28 29 9,0-1 0,0-56 0,-28 28 0,28-28 0,-28 28-8,56-28 9,-28 28-2,0-28-6,0 0-1,28 0 0,-28 0-1,28 0 9,-28 0-7,0 0-1,0 0 0,0 0 9,0 0-1,0-28-9,0 28 16,-28-28-7,28 28 0,-28-28 1,0 0-2,0 0-6,0-1 7,0 1-9,0 0 2,0 0 8,0 0-2,0 0-8,0 0 3,0 0 12,0 0-5,0 0-9,-56-28 7,0 56 1,0-28 8,28 28 0,0 0-15,0 0 7,0 0-9,0 0 10,0 0-8,0 0 7,0 0-9,0 0 8,0 0 2,0 0-10,28 28 2,-56 0-2,28-28 10,28 28-2,-28-28 2,28 28 7,-28 0-17,0-28 2,28 28 14,28-28 74</inkml:trace>
    </iact:actionData>
  </iact:action>
  <iact:action type="add" startTime="197660">
    <iact:property name="dataType"/>
    <iact:actionData xml:id="d65">
      <inkml:trace xmlns:inkml="http://www.w3.org/2003/InkML" xml:id="stk61" contextRef="#ctx0" brushRef="#br2">19015 9077 0,'0'-28'55,"-28"28"-48,0 0 9,0 0-8,0 0 1,0 0-1,0 0-1,0 0 2,0 0-2,-28 0 9,28 0 0,0 28-8,0 0 0,0 0 8,0-28-7,0 28-2,0 0 9,0 0 0,0 0 0,0 0 0,28 0 0,-28 0-8,28 0 8,0 0-7,0 0-2,0 0 2,0 0-2,0 0 2,0 0-2,0 0 9,0 0-7,0 0-2,0 0 3,0 0-4,0 0 4,0 0-4,0 0 2,28 28 8,0-56-7,-28 28-2,28-28 1,-28 28 1,28-28 6,0 29-6,-28-1 7,28-28 0,0 0 7,28 0-7,-28 0-6,28 0 6,-28 0-10,28 0 10,-28 0-8,0 0 1,0 0-2,0 0 9,0 0-7,28-28 6,-28 28 9,-28-29-16,28 29 0,0-28 8,0 0-7,0 0 14,0 0-7,-28 0 0,0 0 0,0 0-8,28 0 0,-28 0 8,28 0 1,-28 0-10,0 0 2,0 0 7,0 0-1,0 0-7,0 0 1,0 0 7,0 0-9,0 0 2,0-28 7,0 28-8,0 0-1,-28 28 18,28-28-9,-28 0-1,28 0 2,-28 28-9,28-28 0,0 0-1,-28 28 1,0-28 0,0 28 16,28-28-16,-28 28 25,0 0-10,28-28-15,-28 28 8,0-28 1,0 28-1,0 0-1,0 0 2</inkml:trace>
    </iact:actionData>
  </iact:action>
  <iact:action type="add" startTime="199387">
    <iact:property name="dataType"/>
    <iact:actionData xml:id="d66">
      <inkml:trace xmlns:inkml="http://www.w3.org/2003/InkML" xml:id="stk62" contextRef="#ctx0" brushRef="#br2">19463 8937 0,'0'-28'176,"0"56"-97,0 0-63,0 0 1,0 0-9,0 0 15,0 0-7,0 0 0,0 0-8,0 0 9,28-28 54,0 0-55,0 0 24,0-28-8,-28 0 1,0 0-25,0 0 15,0 0 1,0 0 9,0 0-18,0 0 9,0 0 17,0 0-9,0 0-1,-56 28 42,0 0-41,28 28 0,28 0-16,0 0-8,0 0-1</inkml:trace>
    </iact:actionData>
  </iact:action>
  <iact:action type="add" startTime="200739">
    <iact:property name="dataType"/>
    <iact:actionData xml:id="d67">
      <inkml:trace xmlns:inkml="http://www.w3.org/2003/InkML" xml:id="stk63" contextRef="#ctx0" brushRef="#br2">19911 9161 0,'28'0'15,"-28"-28"1,0 0 104,0 0-94,0 0 4,0 0-6,-28 28-7,-28 0-2,56 28-7,-28-28 1,0 28-2,0 0 2,0 0 6,0 0 9,28 0-8,-28 0-7,0-28-1,28 28 0,0 0 9,0 0-1,0 0-10,-28 0 10,28 28 0,-28-28-8,28 0 0,0 0 0,0 0 8,0 0-8,0 0 0,0 0 8,0 0-8,0 0 0,0 0 8,0 0 0,0 0-6,28 28-4,0-28 10,0-28-7,-28 28-1,28-28-1,0 0 2,0 0-2,0 0 9,28 0-8,-28 29 8,56-29-8,-56 0 1,0 0-2,56 0 2,-56 0-1,0 0-1,0 0 1,0 0 0,0 0 0,0 0 1,0-29 8,28 29-2,-28-28 0,0 28 1,0-28 8,-28 0 0</inkml:trace>
    </iact:actionData>
  </iact:action>
  <iact:action type="add" startTime="202691">
    <iact:property name="dataType"/>
    <iact:actionData xml:id="d68">
      <inkml:trace xmlns:inkml="http://www.w3.org/2003/InkML" xml:id="stk64" contextRef="#ctx0" brushRef="#br2">7001 11402 0,'28'-28'79,"28"28"-54,28 0-18,0 0 1,56 0 1,0 0-2,-28 0 2,0 0-2,28 0 1,-56 0 0,28 0 1,0 0-2,-28 0 1,-28 0 1,-28 0-2,0 0 2,0 0 14</inkml:trace>
    </iact:actionData>
  </iact:action>
  <iact:action type="add" startTime="203540">
    <iact:property name="dataType"/>
    <iact:actionData xml:id="d69">
      <inkml:trace xmlns:inkml="http://www.w3.org/2003/InkML" xml:id="stk65" contextRef="#ctx0" brushRef="#br2">7225 11738 0,'0'28'39,"0"1"-14,0-1-19,0 0 4,56 0-4,28-28 3,0 28-2,84 0 1,-84-28 1,28 0-2,0 0 1,0 0 0,0 0 1,-28 0-2,-28 0 2,-28 0-2,56 0 2,-56 0 6,0 0 9,0 0 1</inkml:trace>
    </iact:actionData>
  </iact:action>
  <iact:action type="add" startTime="222963">
    <iact:property name="dataType"/>
    <iact:actionData xml:id="d70">
      <inkml:trace xmlns:inkml="http://www.w3.org/2003/InkML" xml:id="stk66" contextRef="#ctx0" brushRef="#br2">9325 11094 0,'0'-28'295,"56"0"-247,-28 0-24,28 28-8,-28 0 9,0 0-10,0 0-6,0-28 7,0 28 40,0 0-41,0 0 1,0 0-8,0 0 1,28 28-2,-56 0 2,28-28-2,0 56 1,0-56 0,-28 28 1,28 0-2,0 0 9,0-28-7,-28 28-2,0 0 9,28-28-8,-28 28 0,0 0 1,0 0 8,0 0-11,0 0 10,0 0-8,0 0 8,0 0 0,0 0-7,0 0-2,0 0 1,-28 28 16,28 0 0,-28-56-8,28 28 1,-28-28 6,28 28-7,-28-28 0,0 0-8,28 28 0,-28 0 8,0-28 1,0 29-2,-28-29 1,28 28 1,0 0-1,0-28-9,0 28 2,0 0 7,0-28-1,0 28 9,0-28-16,0 28 16,0 0-8,0-28 0,0 28 1,0-28 14,56 0 202,28 0-216,-28 0-2,0 0-8,0 0 9,0 0-8,0 0 1,0 28-2,0-28 1,0 0 0,0 28 0,0-28 8,0 0-7,0 0-1,0 0-1,28 0 9,-28 0-8,28 0 9,-28 0 0,0 0-11,0 0 11,0 0 6,28 0 1,-27 0 113</inkml:trace>
    </iact:actionData>
  </iact:action>
  <iact:action type="add" startTime="225379">
    <iact:property name="dataType"/>
    <iact:actionData xml:id="d71">
      <inkml:trace xmlns:inkml="http://www.w3.org/2003/InkML" xml:id="stk67" contextRef="#ctx0" brushRef="#br2">11034 11010 0,'-28'0'119,"0"0"-111,-28 0 0,0 0 0,0 0 1,0 0-2,-28 0 2,56 0-2,0 0 2,-28 0-1,0 0 1,0 0 5,28 0-6,0 0 8,0 0 0,0 0 17,0 0-2,0 0 33,0 0-46,28 28 4,0 0-6,0 0-8,0 0 8,0 0-8,0 0 16,0 0 32,0 0-15,28 0-2,0-28-6,0 28-18,0-28 1,-28 28 0,28-28-7,-28 28-2,0 0 2,28 0-2,0-28 9,-28 28 0,28 0 8,0-28 16,0 0-31,0 0 14,0 0-6,0 0-1,-28-28-9,56 28 10,-28 0-2,0-28-5,0 28 6,0 0-2,0 0 2,0 0-7,0 0 22,0 0-15,0 0 0,0 28-8,0 0 8,-28 0-7,28-28-2,-28 28 1,28-28 0,0 28 2,0 0 5,-28 0-8,28 0 10,-28 0-10,0 0 2,0 0 6,28-28-7,-28 28 1,0 0 6,0 1-7,0-1 8,0 0-8,-28 0 8,0 0 17,-28 0-10,28 0 9,0-28 0,0 0-24,0 0 24,0 0-8,0 0 24,0 0-31,0 0 22,0 0-22,0 0-2,0 0-7,0 0 8,-28 0 16,28-28-7,0 28 15</inkml:trace>
    </iact:actionData>
  </iact:action>
  <iact:action type="add" startTime="227723">
    <iact:property name="dataType"/>
    <iact:actionData xml:id="d72">
      <inkml:trace xmlns:inkml="http://www.w3.org/2003/InkML" xml:id="stk68" contextRef="#ctx0" brushRef="#br2">11482 11262 0,'0'-28'24,"0"0"7,0-28 1,28 56-24,-28-28 0,28 0 8,0 0-7,-28 0 8,28 28-11,-28-28 2,56 0 0,-56 0 0,28 28 0,28-28 8,-28 28 32,0 0-31,0 0-2,0 0-7,0 0 8,0 0 1,0 28-8,0 28 7,-28-28-10,28 0 4,-28 0-4,28 0 2,-28 0 1,0 0-2,0 0 2,28 0-2,-28 28 9,0-28-7,0 28 7,0 0-9,0-28 1,0 0 0,0 28 0,0 0 0,0-28 8,0 0-7,-28 0-2,28 0 9,-28 0 1,28 0-10,-28 1 1,0-1 8,28 0 0,-28 0-8,0 0 16,0 0 0,0 0 16,0-28-7,0 0-10,0 28 1,84-28 144,0 0-152,-28 0-7,28 0-2,-28 0 2,28 0-2,0 0 1,-28 0 9,0 0-10,0 0 9,0 0-7,0 0 7,0 0-9,28 0 9,-28 0 0,0 0 0</inkml:trace>
    </iact:actionData>
  </iact:action>
  <iact:action type="add" startTime="229395">
    <iact:property name="dataType"/>
    <iact:actionData xml:id="d73">
      <inkml:trace xmlns:inkml="http://www.w3.org/2003/InkML" xml:id="stk69" contextRef="#ctx0" brushRef="#br2">13554 10954 0,'0'0'0,"-28"0"55,0 0-30,0 0-9,0 0-9,-28 0 9,28 0-7,0 0-2,0 0 2,-28 0-2,28 0 9,-28 0-8,28 28 0,0 0 2,0-28-4,0 0 3,-28 0-2,56 28 1,-28-28 0,-56 28 8,84 0-8,-28-28 1,28 28-2,-28-28 1,28 28 0,-28 0 1,0-28-2,28 28 1,-28 28 9,28-28-10,0 0 9,-28 0-7,28 0-1,0 0 0,0 0-1,0 0 1,0 0 8,0 0-7,0 0-2,0 0 9,0 0-8,0 0 0,28-28 1,-28 56-2,28-56 2,0 28-2,0 0 2,0-28-2,0 28 2,28-28-2,0 29 2,-28-29-2,28 28 1,0-28 0,-28 0 1,28 0 8,-28 0-2,28 0 0,-28 0 1,0 0-8,0 0 0,0-28 0,0 28 8,0-29-8,0 29 1,-28-28 7,28 28-9,-28-28 2,28 28-2,0-28 2,0-28 14,-28 28-7,0 0-6,0-28-4,28 28 2,-28 0 0,0-28 8,0 28-8,0 0 1,0 0-2,0 0 2,0 0-2,0 0 9,0 0 0,0 0 0,0 0 0,0 0-7,0 0 8,0 0-1,0 0 7,0 0-16,-28 0 17,28 0 8</inkml:trace>
    </iact:actionData>
  </iact:action>
  <iact:action type="add" startTime="230939">
    <iact:property name="dataType"/>
    <iact:actionData xml:id="d74">
      <inkml:trace xmlns:inkml="http://www.w3.org/2003/InkML" xml:id="stk70" contextRef="#ctx0" brushRef="#br2">14450 10982 0,'0'0'1,"-28"0"21,0 0-14,-28 0 8,28 0 0,0 0-8,-28 0 9,28 0-10,0 0 2,0 0-2,0 0 1,0 0 0,0 0 0,0 28 0,0-28 1,28 28-2,-28-28 2,0 28-2,28 0 3,-28-28-4,28 28 2,-28-28 0,28 28 0,0 0 8,0 0-8,-28-28 0,28 28 1,0 0 6,0 0-7,-28 0 1,28 28 7,0-28-9,0 0 2,0 0-2,0 0 1,0 0 1,0 28-1,28-56-1,0 56 1,0-56 0,-28 28 2,28-28-4,0 28 2,0-28 0,0 28 0,0-28 1,0 0-2,28 0 2,-28 28-2,28 0 1,0-28 9,-28 0-1,0 0-9,0 0 9,0 0-7,28 0-2,-28-28 25,-28 0-22,28 28 4,0-28-6,0-28 8,-28 28 0,0 0-7,0 0-1,28 0-1,-28 0 2,0 0-2,0 0 2,0 0-2,0 0 9,0 0-7,0 0 6,0 0-7,0 0 8,0-28 0,0 28 1,0-28 7,-28 56-1,28-28-15,0 0 1,-28 28 14,0-28-14,28 0 7,-28 28-9,0 0 9,0-28-7,0 28 8,0 0-1,0 0-1,0 0 0</inkml:trace>
    </iact:actionData>
  </iact:action>
  <iact:action type="add" startTime="232339">
    <iact:property name="dataType"/>
    <iact:actionData xml:id="d75">
      <inkml:trace xmlns:inkml="http://www.w3.org/2003/InkML" xml:id="stk71" contextRef="#ctx0" brushRef="#br2">14954 10982 0,'0'-28'136,"28"0"-113,0 0-7,28 28-8,-28-28 1,0 28-2,56-28 1,0 28 0,-28-28 0,0 0 1,0 28-1,0-28-1,0 28 2,-28 0-1,0-28 0,0 28-1,0 0 9,0 0-7,28-28 7,-28 0 15,0 28 2,0 0-25,0 0-1,0 0 18,-28-28-18,28 28 18</inkml:trace>
    </iact:actionData>
  </iact:action>
  <iact:action type="add" startTime="233427">
    <iact:property name="dataType"/>
    <iact:actionData xml:id="d76">
      <inkml:trace xmlns:inkml="http://www.w3.org/2003/InkML" xml:id="stk72" contextRef="#ctx0" brushRef="#br2">15598 10842 0,'0'28'199,"0"0"-182,0 0-10,0 0 1,0 0 8,0 0 0,0 0-8,0 0 1,0 0 14,0 0 2,0 0-17,0 0-1,0 0 18,28 0-8,-28 0 6,0 0-16,0 0 18,0 0-10,0 0 2,0 0-1,0 0-1,0 0 1,0 0-8,0 0 8,0 0 8,0 0 9,0 0-10,0 0-15,0 0 48,-28 0-24,0 0 8,0-28-16,0 0-16,28 28 0,-28-28 0,0 0 17,0 0-2,0 0-15,0 0 8,0 0 0,0 0 9,0 0-18,0 0 19,0-28-12,0 28 10,0 0 0,0 0 40,28-28-56,-28 28 0,0-28 17,28 0 15,-28 28-33</inkml:trace>
    </iact:actionData>
  </iact:action>
  <iact:action type="add" startTime="235642">
    <iact:property name="dataType"/>
    <iact:actionData xml:id="d77">
      <inkml:trace xmlns:inkml="http://www.w3.org/2003/InkML" xml:id="stk73" contextRef="#ctx0" brushRef="#br2">7981 12607 0,'0'-28'32,"56"28"24,-28 0-32,28-28-16,0 28 0,0 0 0,0 0 1,28 0-2,0 0 1,0 0 0,-28 0 1,28 0-2,-28 0 1,0 0 0,28 0 0,0 0 0,0 0 0,-28 0 0,0 0 0,0 0 0,0 0 1,28 0-2,-56 0 1,56 0 0,-28 0 0,0 0 0,0 0 0,0 0 0,28 0 0,-28 0 1,28 0-2,-28 0 1,28 0 0,1 0 1,-29 0-2,28 0 2,-28 0-2,0 0 2,-28 0-2,28 0 2,0 0-2,28 0 1,-28 0 0,0 0 1,0 0-2,0 0 3,0 0-4,-28 0 2,56 0 0,-28 0 0,0 0 0,28 0 0,0 0 1,-28 0-2,0 0 2,28 0-2,-28 0 1,28 0 1,-28 0-1,28 0-1,-28 0 2,0 0-2,0 0 1,-28 0 0,56 0 1,-28 0-2,0 0 2,28 0-2,0 0 3,-28 0-4,28 0 4,0 0-4,0 0 2,0 0 1,-28 0-2,28 0 2,0 0-1,-28 0 0,0 0-1,0 0 1,0 0 1,-28 0-1,0 0-1,0 0 1,28 0 0,-28 0 1,0 0-2,0 0 2,56 0-2,-56 0 1,56 0 0,-28 0 1,28 0-2,-28 0 3,0 0-4,0 0 2,-28 0 1,28 0 7,-28 0-9,0 0 2,28-28-2,0 28 1,-28 0 0,28-28 1,0 28-2,28 0 2,0 0-2,28 0 2,0 0-1,-28 0 0,0 0 0,0 0 0,0 0-1,0 0 1,-56 0 0,28 0 2,-28 0-4,28 0 2,-28 0 0,-28-28 0,56 28 1,-28 0-2,0 0 9,0 0-8,28 0 0,-28 0 8,0 0 0,0 0-7,0 0-2,0 0 1,0 0 0,0 0 0,28 0 0,0 0 1,-28 0-2,0 0 2,28 0-2,-28 0 10,28 0-10,-28 0 1,0 0 0,28 0 0,0 0 0,0 0 1,-28 0-2,0 0 2,0 0 6,0 0 9</inkml:trace>
    </iact:actionData>
  </iact:action>
  <iact:action type="add" startTime="245435">
    <iact:property name="dataType"/>
    <iact:actionData xml:id="d78">
      <inkml:trace xmlns:inkml="http://www.w3.org/2003/InkML" xml:id="stk74" contextRef="#ctx0" brushRef="#br2">7309 13868 0,'28'0'159,"0"0"-151,0 0 8,0 0 0,0 0-8,0 0 1,-28-28-2,28 28 3,0 0 5,0 0-8,0 0 1,0 0 8,0 0 0,0 0 1,0 0-2,0 0 1,0 0 16,0 0-16,0 0 0,0 0 10,0 0-4,0 0 2,0 0-8,0 0 8,0 0-7,0 0-10,0 0 1,0 0 0,0 0 0,0 0 8,0 0 17</inkml:trace>
    </iact:actionData>
  </iact:action>
  <iact:action type="add" startTime="246835">
    <iact:property name="dataType"/>
    <iact:actionData xml:id="d79">
      <inkml:trace xmlns:inkml="http://www.w3.org/2003/InkML" xml:id="stk75" contextRef="#ctx0" brushRef="#br2">7281 14148 0,'28'0'167,"0"0"-158,0 0 0,28 0-3,-28 0 2,0 0 1,0 0-2,0 0 9,0 0-7,0 0 6,0 0 2,0 0-10,0 0 1,0 0 8,0 28-8,0-28 1,0 0 6,0 0-7,28 0 8,-28 0 0,0 0-8,0 0 0,0 0 9,28 0 7,-28 0-8,0 0 7,0 0 1,0 0-16,0 0 24,0 0 40</inkml:trace>
    </iact:actionData>
  </iact:action>
  <iact:action type="add" startTime="263948">
    <iact:property name="dataType"/>
    <iact:actionData xml:id="d80">
      <inkml:trace xmlns:inkml="http://www.w3.org/2003/InkML" xml:id="stk76" contextRef="#ctx0" brushRef="#br2">9157 13363 0,'-28'-28'38,"56"0"90,-28 0-120,0 0 0,28 0 9,0 0-2,0 0 9,0 0-16,0 0 1,28 28 14,-28-28-15,0 28 0,0-28 0,0 28 8,0 0-8,0 0 9,0 0-2,0 0-7,0 0 0,0 0 1,28 28 6,-28 0-6,0 0-2,0 28 2,0-28-2,0 0 2,0 0-2,-28 0 2,28 0-2,-28 0 2,28 28 6,-28 0-7,0-28 0,0 0 1,0 28-2,0-28 1,0 28 0,0-27 0,0 27 0,0-28 1,0 0-2,0 0 2,0 0-2,-28 28 9,28-28-7,-28 0-2,0 0 2,28 0-2,-28 0 1,0 0 9,0 0-10,28 0 1,-28-28 0,28 28 0,-28-28 0,0 28 0,0-28 8,0 28-8,0-28 0,0 0 1,0 0-2,0 0 2,0 0-2,0 0 1,0 0 0,0 0 8,-28 0 0,28 0 1,0 0-2,0 0-5,0 0 68,28-28-38,0 0-24,0 0-7,0 0-2,0 0 10,0 0-10,0 0 3,28 28-4,0-28 10,0 28 1,0 0-10,0-28 17,0 28 25,0 0-18,0 0-15,0 0 16,28 0-14,-56 28-12,28-28 2,0 56 1,-28-28 6,28-28-7,0 28 0,-28 0 1,28 0-1,-28 0-1,56 0 2,-56 0-2,28 0 1,0-28 0,-28 28 0,28-28 0,0 56 1,0-56-2,-28 28 9,28-28-7,0 28-2,0-28 19,0 28-12,-28 0 2</inkml:trace>
    </iact:actionData>
  </iact:action>
  <iact:action type="add" startTime="266027">
    <iact:property name="dataType"/>
    <iact:actionData xml:id="d81">
      <inkml:trace xmlns:inkml="http://www.w3.org/2003/InkML" xml:id="stk77" contextRef="#ctx0" brushRef="#br2">10754 13195 0,'0'-28'143,"0"0"-135,-28 28 8,0-28 0,0 28-8,0-28 8,0 28 0,0 0-8,0 0 16,0 0-8,0 0-7,0 0-2,0 0 19,0 0-12,0 0 2,0 0 8,0 0-8,0 0 0,0 28-8,0 0 24,-28 0 8,56 0 96,0 0-120,0 0 8,0 0-15,0 0 7,28-28-9,-28 28 3,0 0-4,0 0 11,0 0-1,28-28-9,-28 28 10,0 0-9,28 0-1,0 0 1,-28 0 9,0 0-2,0 28 2,28-28 14,0-28 73,0 0-88,0 0 0,0 0 1,0 0-10,0 0 1,0-28 16,0 28-14,0 0 6,0 0-10,0 0 10,0 0-8,0 0 1,0 0 6,28 28 1,-28 1 16,0-29-24,-28 28 0,28-28 8,0 28-8,-28 0 0,0 0 9,28 0-10,-28 0 9,0 0 0,0 0-8,0 0 0,0 0 0,0 0 0,0 0 0,0 0 1,0 0-2,0 0 1,0 0 0,0 0 1,0 0-2,0 28 9,-28-28 0,0 0 0,28 0 0,-28 0-6,0-28 21,0 28-24,0-28 9,0 0 17,0 0-1,0 0-9,0 0-14,0-28 15,0 0-9,0 0 34,28 0 30</inkml:trace>
    </iact:actionData>
  </iact:action>
  <iact:action type="add" startTime="268363">
    <iact:property name="dataType"/>
    <iact:actionData xml:id="d82">
      <inkml:trace xmlns:inkml="http://www.w3.org/2003/InkML" xml:id="stk78" contextRef="#ctx0" brushRef="#br2">11342 13756 0,'28'0'160</inkml:trace>
    </iact:actionData>
  </iact:action>
  <iact:action type="add" startTime="269003">
    <iact:property name="dataType"/>
    <iact:actionData xml:id="d83">
      <inkml:trace xmlns:inkml="http://www.w3.org/2003/InkML" xml:id="stk79" contextRef="#ctx0" brushRef="#br2">11734 13195 0,'0'0'0,"0"-28"8,0 0 8,28 28-9,0-28 2,0 0 31,28 28-16,-28 0-1,0 0-7,0 0-8,0 0 0,0 0 9,0 0 0,0 0-11,0 0 2,0 0 8,28 56-8,-28-28 0,28 28 9,-56-28-10,28-28 1,0 56 1,-28-28 6,0 0-7,28 0 1,0 28 14,-28-28-7,0 0-7,0 0-2,0 0 2,0 0-2,0 28 3,0-28-4,0 1 3,0-1-2,0 0 1,0 0 0,0 28 0,-28-28 1,0 28 6,0-28 1,28 0-8,-28 0 1,0 0 7,28 0-9,-56 0 2,28 0 7,0 0-9,0-28 9,0 0 0,28 28-6,-28-28-4,0 0 2,0 0 8,0 28 8,0-28-8,0 0-8,0 0 16,0 0 9,28 28-26,28-28 129,28 0-128,-28 0 0,28 0 0,0 0 0,0 0 0,0 0 0,0 0 1,0 0-2,0 0 2,-28 0 8,28 0-11,-28 0 4,0 0-4,28 0 2,-28 0 1,0 0-2,0 0 1,0 0 8,0 0-8,0 0 1,0 0 7,0 0 144</inkml:trace>
    </iact:actionData>
  </iact:action>
  <iact:action type="add" startTime="270787">
    <iact:property name="dataType"/>
    <iact:actionData xml:id="d84">
      <inkml:trace xmlns:inkml="http://www.w3.org/2003/InkML" xml:id="stk80" contextRef="#ctx0" brushRef="#br2">13358 12803 0,'0'56'95,"0"0"-87,0-28 0,0 0 0,0 56 1,28-56-2,-28 0 3,0 28-4,0 28 2,0-28 1,28 0-2,-28 0 1,0-28 0,28 28 0,-28 0 0,0 0 1,0-28-2,0 0 2,0 29-2,28-29 2,-28 0-2,0 56 2,0-56-2,0 0 1,28 0 0,-28 0 0,0 0 0,0 0 1,0 0 39</inkml:trace>
    </iact:actionData>
  </iact:action>
  <iact:action type="add" startTime="271788">
    <iact:property name="dataType"/>
    <iact:actionData xml:id="d85">
      <inkml:trace xmlns:inkml="http://www.w3.org/2003/InkML" xml:id="stk81" contextRef="#ctx0" brushRef="#br2">13778 13363 0,'0'28'126,"-28"-28"-118,28 28 9,-28-28-10,0 28 1,28 0 0,-28-28 8,28 28 0,-28-28 8,28 28-16,-28-28 1,0 28-2,28 0 9,-28-28 0,28 28 1,-28-28-2,28 28 9,-56 0 9,84-28 206,0 29-223,0-29 8,-28 28-14,28-28-4,0 28 2,0 0 9,0 0-2,0-28-6,-28 28-2,28-28 2,-28 28-2,28 0 2,0 0-1,0-28-1,0 28 1,0 0 0,0-28 16,-28 28-16,28-28 40</inkml:trace>
    </iact:actionData>
  </iact:action>
  <iact:action type="add" startTime="273659">
    <iact:property name="dataType"/>
    <iact:actionData xml:id="d86">
      <inkml:trace xmlns:inkml="http://www.w3.org/2003/InkML" xml:id="stk82" contextRef="#ctx0" brushRef="#br2">14002 13055 0,'28'-56'119,"0"56"-110,0 0-2,56-28 2,-56 28-2,28-28 2,0 28-2,0-28 1,0 28 1,-28-28-1,28 0-1,28 28 1,-56 0 0,28-28 0,0 0 1,28 28-2,-28 0 1,28 0 0,-28 0 0,28 0 0,-28 0 0,0 0 0,-28 0 0,0 0 9,0-28 6,0 28 34</inkml:trace>
    </iact:actionData>
  </iact:action>
  <iact:action type="add" startTime="274579">
    <iact:property name="dataType"/>
    <iact:actionData xml:id="d87">
      <inkml:trace xmlns:inkml="http://www.w3.org/2003/InkML" xml:id="stk83" contextRef="#ctx0" brushRef="#br2">14786 12943 0,'0'0'0,"28"28"151,0 0-142,-28 0-1,28 28 1,0-28-3,-28 0 2,28 0 0,0 0 0,-28 0 0,0 0 0,28 28 0,-28-28 8,0 0-8,28 0 0,0 28 0,-28-28 8,0 28-8,28-28 0,-28 0 0,0 0 0,0 0 0,0 0 0,28 29 8,-28-29 0,0 0-6,0 0 5,0 0-8,0 0 1,0 0 0,0 0 0,0 0 8,0 0 0,0 0-7,0 0 7,-28 0-1,0-28 1,28 56-8,-28-56 0,0 28 9,0-28-1,-28 28-9,0-28 9,28 0-8,0 28 8,0-28-8,0 0 16,0 0 0,0 0 8,0 0-8,0 0 2,0-28 12,28 0 10,0 0-40,0 0 8,-28-28 16</inkml:trace>
    </iact:actionData>
  </iact:action>
  <iact:action type="add" startTime="276355">
    <iact:property name="dataType"/>
    <iact:actionData xml:id="d88">
      <inkml:trace xmlns:inkml="http://www.w3.org/2003/InkML" xml:id="stk84" contextRef="#ctx0" brushRef="#br2">6609 15240 0,'56'0'80,"0"0"-73,-28 0 1,56 0 1,0 0-1,-28 0 0,28 0-1,-28 0 1,28 0 0,0 0 1,0 0-2,28 0 1,0 0 1,0 0-2,0 0 2,0 0-1,-28 0-1,0 0 1,-28 0 1,0 0-2,-28 0 2,0 0-2,0 0 2,28 0-2,0 0 9,0 0-7,28 0-2,0 0 2,0 0-2,-28 0 2,28 0-2,0 0 1,0 0 0,0 0 0,0 0 0,-28 0 0,28 0 1,0 0-2,0 0 2,28 0-2,-28 0 1,0 0 0,0 0 0,0 0 0,-28 0 0,28 0 0,-27 0 0,27 0 0,0 0 1,0 0-2,0 0 2,28 0-2,-28 0 2,0 0-2,28 0 1,-28 0 1,28 0-2,0 0 2,0 0-2,0 0 1,-28 0 0,28 0 0,-56 0 0,56 0 0,0 0 0,-28 0 0,56 0 0,0 0 1,0 0-2,-28 0 1,0 0 0,0 0 1,28 0-2,-28 0 2,-28 0-2,56 0 2,0 0-2,56 0 3,0 0-4,-28 0 2,28 0 1,-56 0-3,0 0 3,-28 0-1,-28 0 0,0 0 0,0 0 0,56 0 0,-28 0 0,0 0 0,0 0 1,-28 0-2,0 0 1,-28 0 0,0 0 0,-28 0 0,0 0 0,0-28 0,28 28 1,0-28-2,-28 28 3,0 0-4,56 0 3,-56 0-1,28 0 0,-28 0-1,28 0 1,0 0 0,-28 0 0,28 0 0,-28 0 0,28 0 0,-28 0 0,0 0 0,28 0 0,0 0 1,0 0-1,1 0-1,27 0 1,-28 0 0,0 0 0,0 0 1,0-28-2,-28 28 9,0-28-6,0 28-4,0 0 2,0 0 8,0 0-8,0 0 8,0 0 24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5.29412" units="1/cm"/>
          <inkml:channelProperty channel="Y" name="resolution" value="35.29412" units="1/cm"/>
          <inkml:channelProperty channel="T" name="resolution" value="1" units="1/dev"/>
        </inkml:channelProperties>
      </inkml:inkSource>
      <inkml:timestamp xml:id="ts0" timeString="2021-01-04T14:01:01.64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C00000"/>
    </inkml:brush>
    <inkml:brush xml:id="br3">
      <inkml:brushProperty name="width" value="0.055" units="cm"/>
      <inkml:brushProperty name="height" value="0.055" units="cm"/>
    </inkml:brush>
  </inkml:definitions>
  <iact:action type="add" startTime="41586">
    <iact:property name="dataType"/>
    <iact:actionData xml:id="d0">
      <inkml:trace xmlns:inkml="http://www.w3.org/2003/InkML" xml:id="stk0" contextRef="#ctx0" brushRef="#br0">3444 2998 0,'28'0'150,"28"0"-141,28 0-2,-28 0 2,0 0-2,1 0 1,27 0 0,0 0 0,-28 0 0,28 0 1,0 0-2,0 0 2,0 0-2,0 0 2,-28 0-2,0 0 1,0 0 0,28 0 2,-28 0-4,28 0 4,0 0-4,-28 0 4,28 0-4,-28 0 2,28 0 0,0 0 0,-28 0 2,-28 0-4,56 0 4,-28 0-4,0 0 3,0 0-2,-28 28 1,28-28 1,-28 0-2,0 0 2,0 0-2,0 0 1,0 0 1,0 0-2,0 28 2,28-28 0,-28 0-1,0 0-2,28 0 4,-28 28-4,28-28 10,0 0-8,-28 0 1,0 28-1,28-28 1,0 0 5,-28 28 2,0-28-8,0 28 2,0-28-4,28 0 10,-28 0 0,28 28-6,0-28 6,-28 0-10,0 0 4,0 0-4,28 0 5,-56 28-6,28-28 3,0 0 0,0 0 0,0 0 0,0 0 8,0 28-8,0-28 8,0 0 1,0 0-2,0 0 10,0 0-16,0 0 5,0 0 2,0 0 10,0 0-20,0-28 18,0 28 0,0 0-16,0-28 18,0 28 5,0-28 8,0 28-23,0 0-6,0 0 37,0 0-40,-28-28 1,28 28 16,0 0 1,0-28-9,0 28 9,0 0 13,0-28 131,-56 28-130,-56 0-31,28 0 1,-28 0 0,0 0-3,-28 0 4,28 0-4,0 0 3,0 0-2,28 0 3,-28 0-4,0 0 4,0 0-4,28 0 4,0 0-4,-28 0 2,28 0 0,0 0 2,28 0-4,-56 0 4,28 0-4,0 0 4,-28 0-4,28 0 2,0 0 0,28 0 0,-28 0 0,0 0 0,28 0 2,-28 0-4,28 0 2,-28 0 0,0 0 2,0 0-4,28 0 3,0 0-2,-28 0 3,0 0-4,28 0 4,-28 0-4,0 0 3,0 0-2,28 0 3,0 0-4,-28 0 4,28 0-4,0 0 2,-28 0 0,0 0 0,0 0 0,0 0 0,0 0 8,0 0-6,28 0-4,-28 0 10,0 0-7,28 0 0,0 0-2,-28 28 0,28-28 9,-28 0-6,28 0-4,0 0 2,0 0 0,-28 0 2,28 0-2,0 0-2,-28 0 2,28 0 0,-28 0 8,28 0 0,-28 0-7,28 0-2,0 0 3,-28 0-4,28 0 2,-1 0 0,1 0 0,0 0 0,0 0 8,0 0-8,0 0 0,-28 0 8,28 0 0,0 0 0,0 0 8,0 0-8,0 0 106,56 0-68,-28 28-46,28-28 1,28 0-2,28 0 3,0 0-4,-28 0 4,1 0-4,27 0 2,-28 0 0,0 0 2,28 0-3,0 0 0,0 0 1,28 0 2,0 0-4,28 28 4,-28 0-4,0 0 5,-56-28-4,56 28 2,-56-28-4,0 0 5,28 0-4,-28 28 5,0-28-4,28 0-1,-56 0 2,56 0 0,0 0 0,0 0 0,-84 28 2,84-28-4,-28 0 4,-28 28-3,28-28 0,0 0 1,0 0 2,-28 0-4,28 28 3,0-28-2,28 0 3,-28 0-4,0 0 4,28 0-4,-28 0 5,0 0-6,0 0 3,0 0 2,0 0-4,0 0 4,-28 0-4,0 0 4,28 0-4,-28 0 10,0 0-6,0 0-4,0 0 4,0 0 12,0 0-13,0 0 8,0 0-11,0 0 10,0-28-5,0 28 2,0-28 19,0 28-16,0-28-8,28 0 18,-28 28-12,28 0-6,-28-28 16,0 28-8,0 0-6,0-28-4,0 28 10,0-28 11,0 0 60,0 28-64,-28-28 1,28 0 8,0 0 40</inkml:trace>
    </iact:actionData>
  </iact:action>
  <iact:action type="add" startTime="47418">
    <iact:property name="dataType"/>
    <iact:actionData xml:id="d1">
      <inkml:trace xmlns:inkml="http://www.w3.org/2003/InkML" xml:id="stk1" contextRef="#ctx0" brushRef="#br0">16635 3082 0,'28'-28'23,"0"28"26,0 0-34,0 0 0,28 0 10,-28 0-2,28 28-15,-28-28 8,0 0 0,0 0-6,28 0 6,-28 0-10,0 0 4,0 28 5,0-28-8,0 0 1,0 0 17,0 0-9,0 0 8,0 0-15,0 0 22,0 0-8,0 0 10,0 0-18,0 0 27,0 0-19,0 0 24,0 0-29,0 0-2,0 0 0,0 0-1,0 0 0,0 0 25,0 0-23,0 0 16,0 0-18,0 0 9,0 0-15,0 0 13,0 0 5,0 0-6,0 0-4,0 0 14,0 0-23,0 0 16,0 0-7,0 0 0,0 0-11,0 0 4,0 0-4,0 0 10,0 0 8,0 0-8,0 0 8,0 0 24,0 0 40,0 0-31,0 0-25,0-28-23,0 28 14,0 0-7,0 0-1,0 0-5,0 0 6,0 0-2,0 0 2,0 0-8,0 0 0,28 0 1,-28 0 0,0 0-3,0 0 10,0 0 1,0 0-2,0 0-7,0 0 0,0 0 17,0 0-10,0 0 11,0 0-20,0 0 11,0 0-8,0 0-2,0 0 1,0 0-1,0 0 11,28 0-4,-28 0 3,28 0-9,-28 0 7,0 0-7,0 0 0,0 0 9,0 0-2,0 0-5,0 0-4,0 0 10,0 0 8,0 0-8,0 0 1,0 0 6,0 0 10,0 0 87,0 0-87,0 0 142,0 0-144,0 0-15,0 0 0,0 0 1,0 0-2,0 0-5,0 0-4,28 0 4,0 0-4,0 0 2,-28 0 1,0 0-2,28 0 2,-28 0 6,28 0 1,-28 0 16,0 0 8,0 0-23,0 0 14,0 0 1,0 0-7,0 0-16,0 0-2,28 0 8,0 0-6,-28 0-2,0 0 3,0 0-4,0 0 10,0 0-6,0 0-4,0 0 20,0 0 4,0 0-6,0 0-8,0 0 25,28 0-10,-28 0 58,-56 0 144,0 0-226,0 0 0,0 0 1,0 0 0,-56 0 2,56 0-4,-28 0 4,28 0-4,-56 0 4,0 0-4,28 0 4,-28 0-4,56-28 4,-56 28-4,28 0 5,0 0-5,0-28 1,0 28 1,28 0 0,-28-28 0,0 28 2,-28 0-4,56-28 2,-28 28 1,28 0-2,-56 0 3,56 0-4,0-28 2,-28 28 0,0 0 1,0-28-2,28 28 2,-28 0-2,0 0 3,0 0-4,0 0 4,0-28-4,0 28 4,0 0-3,-28 0 0,56 0 3,-28 0-4,28 0 2,0 0 0,-28 0 2,0 0-4,28 0 2,-28 0 1,0 0-1,0 0-1,0 0 1,0 0 0,28 0 1,-28 0-2,0 0 3,28 0-2,-28 0-2,28 0 2,-28 0 0,28 0 0,0 0 3,0 0-6,0 0 6,0 0-6,0 0 3,0 0 2,0 0-4,0 0 2,0 0 0,0 0 0,-28 0 2,28 0 4,-28 0-6,0 0 8,28 0-7,0 0 6,0 0-7,0 0 0,0 0 2,0 0 6,0 0-10,0 0 5,0 0 2,0 0-4,0 0 7,0 0-9,0 0 3,0 0-4,0 0 10,0 0-6,0 0-4,0 0 10,0 0-6,0 0 6,0 0-1,0 0-8,0 0 3,0 28 6,0-28-10,0 28 12,0-28-4,28 28-6,0 0 16,0 0-16,0 0 8,0 0 0,0 0 0,0 0-8,0 0 0,0 0 0,0 0 1,28-28 0,28 0-2,-28 0 2,0 28-3,28-28 5,28 0-6,-56 0 5,28 0-4,0 0 2,0 0 0,0 0 1,0 0-1,0 0-1,-28 0 3,0 0-4,28 0 3,-28 0 7,0 0-8,0 0-1,0 0 10,0 0-10,0 0 9,0 0-6,0 0-4,-28-28 4,28 28-4,0 0 5,0 0-6,0-28 3,0 28 0,28 0 1,0 0-2,-28-28 1,0 28 0,28 0 0,-28 0 2,28 0-4,-28 0 3,28 0-2,0 0 3,0 0-4,0 0 4,0 0-4,0 0 4,0 0-4,0 0 4,0 0-2,-28 0 0,28 0-2,0 0 5,0 0-6,-28 0 5,28 0-4,-28 0 2,56 0 0,-28 0 0,-28 0 2,28 0-4,0 0 4,0 0-4,28 0 4,-28 0-4,-28 0 3,0 0-2,28 0 3,-28 0-4,28 0 10,-28 0-8,28 0 10,-28 0-2,28 0-10,-28 0 10,28 0 0,-28 0 0,0 0-8,0 0 2,0 0-4,0 0 10,0 0-8,0 0 0,0 0 9,0 0-8,0 0-3,0 0 10,28 0-7,-28 0 8,0 0-11,0 0 5,28 0-6,-28 0 11,0 0 0,0 0 0,0 0 0,0 0-8,0 0 1,0 0 6,0 0 3,0 0 5,0 0 1,0 0-1,0 0-7,0 0 16,0 0 0,-28-28-24,28 28 9,0 0-9,0 0 8,0 0 8,-28-28 0,0 0 48,0 0-65,-28 0 3,-28 0-4,-28 0 4,0 28-4,0-28 5,0 28-6,28-28 3,0 28 0,-28-28 2,0 28-4,28 0 2,-28 0 0,28 0 1,0-28-2,28 28 4,-28 0-6,28 0 5,0 0-4,0 0 2,0 0 8,0 0 9,0 0-18,0 0 1,0 0 9,0 0-2,0 0-7,0 0 8,0 0 0,0 0-7,0 0-2,0 0 3,0 28-4,0-28 5,0 0-6,0 0 6,-28 0-6,28 0 3,0 28 0,-28-28 2,0 0-3,28 28 0,-28-28 3,0 0-4,-28 0 4,28 0-4,0 28 2,-28-28 0,28 0 0,0 28 2,-28 0-2,28-28-2,0 0 4,28 0-4,-28 0 4,0 0-4,-28 28 5,28-28-6,0 28 6,28-28-4,0 0-1,-56 0 2,28 0 8,0 28-7,28-28 6,0 0 1,0 0-6,0 0 4,0 28-6,-28-28 16,28 0-16,0 28 2,0 0 7,0-28-1,0 0-9,0 28 16,0-28 9,28 28 40,28 28-64,28-56-1,56 56 1,0-56 2,56 0-4,-56 28 5,0-28-6,84 28 3,-56-28 0,28 28 0,28-28 0,-56 0 0,28 28 0,-56-28 0,0 28 0,-28-28 0,-28 0 2,0 0-4,28 0 4,-28 0-3,0 0 2,0 0-2,-28 0 0,28 0 1,28 0 0,-56 0 0,0 0 1,0 0-2,0 0 3,0 0-4,0 0 5,0 0-6,0 0 3,28 0 2,-28 0-4,28 0 10,-28 0-6,28 0 4,-28 0 2,0 0-8,0 0 0,0-28 10,0 28-4,0 0 4,0 0-12,0 0 20,0-28-12,0 28 2,0-28-8,0 28 32,0-28-24,0 28-6,0-28 12,0 0 3,0 28-1,0-28 0,0 28-17,0 0 27,-28-28-28,28 28 26</inkml:trace>
    </iact:actionData>
  </iact:action>
  <iact:action type="add" startTime="58089">
    <iact:property name="dataType"/>
    <iact:actionData xml:id="d2">
      <inkml:trace xmlns:inkml="http://www.w3.org/2003/InkML" xml:id="stk2" contextRef="#ctx0" brushRef="#br0">18679 4062 0,'0'-28'16,"0"0"0,28 28 23,0 0-6,0 0-25,0 0-1,0 0 11,0 0-12,0 0 3,0 0-2,0 0 3,0 0-3,0 0 1,0 0 9,0 0-11,0 0 4,0 0-4,28 0 10,-28 0 2,0 0-4,0 0 2,0 0-8,0 0 8,28 0 10,-28 0-12,0 0 10,0 0-8,0 0-6,0 0 12,0 0-6,0 0-6,0 0 6,0 28-2,0-28 10,28 0 0,-28 0-8,0 0 8,0 0 16,0 0-6,-28 28-25,28-28 13,0 0 2,-28 28 95,0 0-86,-28-28-26,-28 28 1,-28 0 2,28-28-4,-28 0 3,-28 0-2,56 0 3,-28 0-4,28 0 3,0 0-2,-28 0 3,56 0-4,-28 0 4,28 0-4,-28 0 3,0 0-2,0 0 9,28 0-6,0 0-4,-28 29 4,28-29-4,0 0 5,0 0-6,0 0 11,28 28-7,-28-28 31,56 0 79,28 0-108,-28 0-6,28 0 3,28 0 0,28 28 0,-56-28 2,28 0-4,0 0 2,0 0 0,0 28 2,-28-28-2,-28 0-2,56 28 2,-56-28 2,28 0-4,-28 0 4,0 0-4,0 0 2,28 28 9,-28-28 0,28 0 0,-28 28-4,0-28 3,0 0-8,0 0 0,28 28 8,-28-28 9,0 0-18,0 28 9,0-28-6,0 0 6,0 0 6,-84 0 115,0-28-128,-28-28-3,0 56 4,28 0-4,-28-28 4,28 0-2,0 0-2,28 28 2,0-28 3,0 28-6,-28-28 11,28-1 0,0 29 0,0 0 0,28-28-8,-28 28 0,0 0 0,28-28 0,-56 28 9,28-28 0,0 0-11,0 28 10,0-28 10,0 28-9,28-28-12,-28 0 6,-28 28 12,0-28-9,28 0-6,0 28 1,0 0-2,0 0 9,0 0 0,0 0-6,0 0 5,0 0 32,0 0-23,56 0 57,28 28-74,0-28 3,28 0-4,-28 0 3,28 0-2,0 0 1,-28 0 0,28 0 1,-28 0-1,-28 0 1,0 0-3,0 0 5,0 28-4,0-28 0,0 0 8,0 28 1,0-28 8,0 28 40,-28 0-31,0 0-26,0 0 3,0 0-4,0 0 5,0 1-4,0 27 7,-28 0-6,-28-28 2,28 0-4,0-28 2,-56 56 1,56-28 0,0-28-3,-28 28 4,28 0-4,0-28 4,0 0-4,-28 28 10,28-28 9,84 0 95,-28 0-113,56 0 3,-56 0-4,0 0 4,28 0-4,28 0 4,-56 0-4,-28-28 2,56 28 0,-28 0 2,0 0-2,0 0 6,0 0 19,0 0-16,0-28-9,0 28 24,0 0-2,0-28-14,0 28 9,0 0-7,-28-28-13,28 0 27,0 0 0,-28 0 18,0 0-35,0 0-8,0 0 11,0 0 6,0 0 15,0-1-24,0 1 25,-56 56 177</inkml:trace>
    </iact:actionData>
  </iact:action>
  <iact:action type="add" startTime="68570">
    <iact:property name="dataType"/>
    <iact:actionData xml:id="d3">
      <inkml:trace xmlns:inkml="http://www.w3.org/2003/InkML" xml:id="stk3" contextRef="#ctx0" brushRef="#br1">18315 1681 0,'0'28'127,"0"0"-55,0 0-49,-28 0-6,28 0 15,-28 28-8,28-28 1,0 0-3,0 0-6,-28-28-8,28 28 9,-28 28 7,28-28 8,0 0-16,-28 28 7,28-28 9,0 0-16,-28 0 9,28 1-10,0-1 9,0 0 24,0 0 8,0 0-39,0 0 95,0 0 175,28-28-270,0 0 6,0 0-15,0 0 17,0 0-2,0 0 10,0 0-16,0 0 6,0 0 1,0 0-9,0 0-7,0 0 17,0 0-1,0 0 0,0-28-16,0 28 24,0 0-24,0 0 7,0 0 9,0 0 0,0 0-8,0 0-8,0 0 8,0 0 0,0 0-6,0 0 4,0 0 18,0 0-8,0 0 2</inkml:trace>
    </iact:actionData>
  </iact:action>
  <iact:action type="add" startTime="72153">
    <iact:property name="dataType"/>
    <iact:actionData xml:id="d4">
      <inkml:trace xmlns:inkml="http://www.w3.org/2003/InkML" xml:id="stk4" contextRef="#ctx0" brushRef="#br1">18903 4735 0,'0'28'160,"0"0"-152,0 0 1,0 0 7,0 0-10,0 0 18,0 0-7,0 0-2,0 0 18,0 0-18,0 0 2,0-56 190,0 0-199,0 0 8,0 0 9,28 0-10,-28 0 2,0 0-1,0 0 8,28 28-17,-28-28 9,0 0-7,28 28 14,-28-28-7,28 0 24,0 28-23,0-28 16,0 28 22,0 0-16,0 0 2,-28 28 6,28 28-31,-28-28 17,0 0-18,0 0 33,0 0-16,0 0-23,0 0 15,0 0-1,0 0 26,28-56 111,0 0-145,-28 0 1,28 28 1,-28-28-9,28 28 8,0-28-1,0 0 49,0 0-7,0 28-25,0 0 8,0 0-23,0 0 21,0 0 18,0 28-24,0-28-7,-28 28-9,0 28 8,0-28 1,0 0-3,0 0 2,0 0-7,0 0-1,0 0 8,0 0 15,0 0 2</inkml:trace>
    </iact:actionData>
  </iact:action>
  <iact:action type="add" startTime="75985">
    <iact:property name="dataType"/>
    <iact:actionData xml:id="d5">
      <inkml:trace xmlns:inkml="http://www.w3.org/2003/InkML" xml:id="stk5" contextRef="#ctx0" brushRef="#br1">8737 5323 0,'-28'0'312,"0"0"-304,0 0 0,0 0 0,0 0 0,0 0 1,0 0-3,0 0 10,0-28-8,0 28 0,-28 0 0,0-28 9,28 28-9,-28 0-1,0 0 10,0 0-9,28-28-1,0 0 2,-28 28-2,28 0 9,0 0-7,-28 0 14,28-28-7,0 28 0,0 0 1,0 0-2,0 0 1,0 0 0,0 0 137,0 0-122,28 28-14,0 0-9,-28 0 0,28 0-1,0 0 2,0 0 7,0 0-9,0 0 2,0 0-2,-28 0 2,28 0-2,0 0 3,0 0-4,0 0 4,0 28 4,0-28-6,0 0 0,0 0 0,0 28 0,0-28 0,0 0 0,0 28 1,0 0-2,-28-28 1,28 28 0,0-28 1,0 29-1,0-1-1,0 0 10,0-28-1,0 0-8,0 0 0,0 0-1,0 0 3,0 0-4,0 0 4,0 28 4,0-28 2,0 0 25,28-28 79,0 28-113,0-28 2,28 0-1,0 0-1,28 0 2,0 0-1,0 0-1,28 0 2,-28 28-2,-28-28 2,28 28-1,-28-28-1,28 0 1,-28 0 0,0 28 0,-28-28 1,28 0-2,-28 28 2,28-28-2,-28 0 2,0 0-2,28 0 3,-28 0-3,0 0 1,0 28-1,0-28 9,0 0-8,0 0 137,-56-28-129,-28-28-9,-28 28 2</inkml:trace>
    </iact:actionData>
  </iact:action>
  <iact:action type="add" startTime="78585">
    <iact:property name="dataType"/>
    <iact:actionData xml:id="d6">
      <inkml:trace xmlns:inkml="http://www.w3.org/2003/InkML" xml:id="stk6" contextRef="#ctx0" brushRef="#br1">7757 5967 0,'28'0'160,"28"0"-152,0 0 0,0 0-1,0 0 1,0 0 0,-28 0 8,0 0 0,0 0 1,0 0-8,0 0 5,0 0-6,0 0 0,0 0 1,0 0-2,0 0 2,0 0-1,0 0 0,0 0-1,0 0 9,0 0 1</inkml:trace>
    </iact:actionData>
  </iact:action>
  <iact:action type="add" startTime="79569">
    <iact:property name="dataType"/>
    <iact:actionData xml:id="d7">
      <inkml:trace xmlns:inkml="http://www.w3.org/2003/InkML" xml:id="stk7" contextRef="#ctx0" brushRef="#br1">9101 5939 0,'0'-28'136,"28"28"-121,0 0-6,0 0 6,0 0-7,28 0 1,28 0-2,-56 0 3,0 28-4,28-28 4,-28 0-4,0 0 10,0 0 8,0 0-15,0 0 15,0 0 15,0 0-6,0 0-10</inkml:trace>
    </iact:actionData>
  </iact:action>
  <iact:action type="add" startTime="80569">
    <iact:property name="dataType"/>
    <iact:actionData xml:id="d8">
      <inkml:trace xmlns:inkml="http://www.w3.org/2003/InkML" xml:id="stk8" contextRef="#ctx0" brushRef="#br1">9297 6192 0,'28'0'151,"0"0"-134,0 0-8,0 0-3,0 0 4,28 0 4,-28 0 3,0 0-2,0 0 9,0 0-16,0 0 32,0 0-8,0 0 8,0 0-7</inkml:trace>
    </iact:actionData>
  </iact:action>
  <iact:action type="add" startTime="92114">
    <iact:property name="dataType"/>
    <iact:actionData xml:id="d9">
      <inkml:trace xmlns:inkml="http://www.w3.org/2003/InkML" xml:id="stk9" contextRef="#ctx0" brushRef="#br1">10025 5967 0,'0'28'118,"0"0"-102,0 29-8,0-29 8,0 0-8,0 0 9,0 0-9,0 0 7,0 0 2,0 0 23,0 0-15,0-56 117,0 0-133,0 0-2,0 0 1,28-28 0,-28 0 9,28 27-8,-28 1 7,0 0-10,29-28 10,-1 28 0,-28 0-8,0 0 1,28 0-1,-28 0 7,28 0-6,0 0 14,-28 0 2,28 0-17,0 0 24,28 28 23,-56 28-38,0 0-10,28-28 1,-28 56 1,0-28-2,28 0 9,-28 0-7,0 28-2,28-56 1,-28 28 0,0 0 1,0 0-2,0 0 3,0 0 6,0 1 0,0-1-2,0 0 2,28 0 16,-28 0 8,28-56 96,-28 0-120,0 0-8,28 0 1,-28-1 6,28 1-7,0 0 9,0 0-9,-28 0 8,28 28-9,-28-28 2,28 28 8,-28-28-10,28 28 0,0 0 9,28-28 1,-28 28-2,0-28-6,0 28 14,0 0-14,0 0 47,0 0-1,-28 28-47,0 0 1,0 28-2,0-28 9,0 0-8,0 0 0,0 0 1,0 1-1,0-1-1,0 0 9,0 0-7,0 0 8,0 0-10,0 0 17,0 0-7</inkml:trace>
    </iact:actionData>
  </iact:action>
  <iact:action type="add" startTime="94585">
    <iact:property name="dataType"/>
    <iact:actionData xml:id="d10">
      <inkml:trace xmlns:inkml="http://www.w3.org/2003/InkML" xml:id="stk10" contextRef="#ctx0" brushRef="#br1">11594 4987 0,'0'28'55,"0"0"-47,0 0 1,0 28-2,0-28 2,0 28-2,0-28 3,0 0-3,0 0 2,0 0-3,0 28 2,0-28 0,0 28 0,0-28 0,0 56 0,0-56 1,0 0-1,0 0 0,0 28-1,0-28 2,-28 0-1,28 0 0,-28 28-1,28-28 2,0 0-2,0 28 10,0-28-2,-28 0-6,28 0 8,-28 29-11,28-29 19,0 0-1,0 0 1,0 0-19,0 0 10,-28-28-8,28 28 9,0 0 14,0 0-6,28-28 207,0 0-225,0 0 1,28 0 8,-28 0 1,0 0-2,0 0 1,0 0-7,0 0 6,0 0-7,0 0 1,0-28 6,0 28 9,0 0-14,0 0-3,0 0 8,0 0 9,0 0-7,0 0-10,0 0 10,0 0-2,0 0 10,0 0-17</inkml:trace>
    </iact:actionData>
  </iact:action>
  <iact:action type="add" startTime="100658">
    <iact:property name="dataType"/>
    <iact:actionData xml:id="d11">
      <inkml:trace xmlns:inkml="http://www.w3.org/2003/InkML" xml:id="stk11" contextRef="#ctx0" brushRef="#br1">12854 5883 0,'28'0'302,"0"0"-286,28 0 0,0 28 1,-28-28-2,28 0 1,-28 0 1,0 0-1,0 0-1,0 0-7,0 0 9,28 0-2,-28 0 1,0 0 0,0 0 0,0 0 1,-28 28-9,28-28 9,0 0 29</inkml:trace>
    </iact:actionData>
  </iact:action>
  <iact:action type="add" startTime="102049">
    <iact:property name="dataType"/>
    <iact:actionData xml:id="d12">
      <inkml:trace xmlns:inkml="http://www.w3.org/2003/InkML" xml:id="stk12" contextRef="#ctx0" brushRef="#br1">13050 6220 0,'28'0'183,"28"0"-174,0 0-2,-28 0 2,0 0-2,28 0 1,-28 0 0,28 0 8,-28 0-8,28 0 0,-28 0 1,28 28-2,-28-28 1,0 0 0,28 0 1,-28 0 8,0 28-11,0-28 10,0 0-8,0 0 25</inkml:trace>
    </iact:actionData>
  </iact:action>
  <iact:action type="add" startTime="108025">
    <iact:property name="dataType"/>
    <iact:actionData xml:id="d13">
      <inkml:trace xmlns:inkml="http://www.w3.org/2003/InkML" xml:id="stk13" contextRef="#ctx0" brushRef="#br1">10502 6668 0,'28'0'95,"0"0"-86</inkml:trace>
    </iact:actionData>
  </iact:action>
  <iact:action type="add" startTime="109121">
    <iact:property name="dataType"/>
    <iact:actionData xml:id="d14">
      <inkml:trace xmlns:inkml="http://www.w3.org/2003/InkML" xml:id="stk14" contextRef="#ctx0" brushRef="#br1">14450 5435 0,'28'-28'175,"0"-28"-150,0 56-18,-28-28 9,28 28-7,-28-28-2,28 28 2,0-56-2,0 56 2,-28-28-2,28 28 2,0-28 7,0 0-9,28 28 9,-28 0 0,0-28 0,0 28-8,0 0 16,0 0-8,0 0 0,0 0-8,0 0 1,0 0 7,0 0-9,0 0 2,0 0 6,0 28 2,0 0 0,0 28-10,-28 0 9,0 0 0,0-28-8,28 0-1,-28 0 1,0 28 0,0-28 0,0 0 1,0 28-2,0-28 2,0 0-2,0 28 2,0 0 0,0-28-2,0 0 0,-28 28 2,0-28-2,28 0 2,-28 28-2,0-28 3,28 0-4,-28 1 4,0-1-4,28 0 4,-28 0-4,28 0 2,-28 0 1,0-28-2,28 28 2,-28 0-2,0 0 10,0 0-1,0-28-1,28 28-6,-28-28-2,28 28 2,-56-28-2,28 0 18,0 0-2,0 0 10,0 0-1,28-28-1,-28 28-23,28-28 8,0 0 1,0 0-2,0 0 1,0 0 10,0 0-3,0 0 0,0-28 2,28 56-10,-28-28 2,28 28 0,-28-29 6,28 29 8,0 0 10,0 0-26,0 0-7,0 29 16,0-1-15,-28 0-2,28 0 10,0 0-2,-28 0-6,28 0-2,0 0 2,0 0 6,0 0-7,0 0 2,0 0 6,-28 0-10,28-28 2,-28 28 1,28-28-2,0 28 2,0 0 14,-28 0-7,28-28-8,-28 28 17,28-28-2,0 28-14</inkml:trace>
    </iact:actionData>
  </iact:action>
  <iact:action type="add" startTime="111570">
    <iact:property name="dataType"/>
    <iact:actionData xml:id="d15">
      <inkml:trace xmlns:inkml="http://www.w3.org/2003/InkML" xml:id="stk15" contextRef="#ctx0" brushRef="#br1">15822 5827 0,'0'-28'119,"28"28"-104,0 56-6,28-28-1,28 28 0,-28 0 8,0 0-7,0-27-2,0 27 0,0-28 1,-56 0 0,56 0 0,-28 0 1,57 0-2,-85 0 2,56-28-2,-28 56 1,0-56 0,-28 28 0,28-28 1,0 28 7,-28 0-9,28-28 10</inkml:trace>
    </iact:actionData>
  </iact:action>
  <iact:action type="add" startTime="112353">
    <iact:property name="dataType"/>
    <iact:actionData xml:id="d16">
      <inkml:trace xmlns:inkml="http://www.w3.org/2003/InkML" xml:id="stk16" contextRef="#ctx0" brushRef="#br1">16410 5799 0,'0'28'72,"-28"28"-65,28-28 1,-28 0 0,0 28 1,0-28-2,28 0 1,-28 29 0,0-1 8,0 0 1,28-28-8,-56 28-3,28-28 2,28 0 0,-28 0 0,0 0 8,0 0-7,28 0 6,-28 0-7,0 28 16</inkml:trace>
    </iact:actionData>
  </iact:action>
  <iact:action type="add" startTime="114641">
    <iact:property name="dataType"/>
    <iact:actionData xml:id="d17">
      <inkml:trace xmlns:inkml="http://www.w3.org/2003/InkML" xml:id="stk17" contextRef="#ctx0" brushRef="#br1">16999 5771 0,'0'-28'56,"0"0"-33,28 0-6,0 0 7,0 28-8,-28-28-9,28 0 9,-28 0-5,28 28-5,-28-28 2,28 28 7,0-28 1,0 0-7,0 28 14,0-28-15,0 28 9,0 0-10,0 0 17,0 0-16,0 0 1,-28-28-2,28 28 2,0 0-2,0 0 3,0 0 20,0 0-14,-28 28-7,28-28 6,-28 28-7,28 0 1,-28 0 23,0 0-16,0 0-9,0 0 9,0 0-7,0 0 8,0 0-11,0 0 4,-28-28-4,28 56 2,-28-56 1,0 28-2,0 0 9,28 0 1,-28-28-9,28 28-1,-56-28 9,56 28 0,-28-28 17,56 0 215,0 0-239,0 0-2,0 28 0,0 0 9,0-28-8,0 0 8,-28 28-8,28-28 32,-28 28-32,28 1 8,0-29 1,-28 28-2,28-28 1,-28 28 17,0 0-1,0 0-17,0 0 10,0 0-10,0 0-6,0 0-2,0 0 10,0 0-10,0 0 1,-28-28 2,0 28-3,0 0 16,0-28-15,0 28 8,0-28-8,0 0 8,0 0-7,0 0-2,0 0 9,0 0-7,0 0-1,0 0 7,-28 0 10,56-28-8,-28 28-1,0-28 0,0 28-2,0-28 18,28 0 48</inkml:trace>
    </iact:actionData>
  </iact:action>
  <iact:action type="add" startTime="117178">
    <iact:property name="dataType"/>
    <iact:actionData xml:id="d18">
      <inkml:trace xmlns:inkml="http://www.w3.org/2003/InkML" xml:id="stk18" contextRef="#ctx0" brushRef="#br1">17951 5491 0,'28'0'159,"0"0"-151,0 0 0,28 0-1,-28 0 2,28 0 6,0 0-7,-28 0 0,0 0 0,28 0 0,0 0 0,-28 0 0,0 0 1,0 0-1,28 0-1,-28 0 2,0 0-2,0 0 3,0 0-4,0 0 2,28 0 0,-28 28 8,0-28-8,0 28 0,-28 0 8,28-28-8,-28 28 17,28 28-18,-28 0 18,0-28-9,0 0-9,0 0 10,0 0-8,0 0-3,-28-28 4,0 56-4,0-56 2,0 0 0,0 28 0,-28 0 1,28-28-2,0 0 2,-28 0 6,28 0 1,0 0-8,0 0 16,0 0-16,28 28 144,28-28-136,0 0-8,0 0 0,0 28 0,28-28 0,-28 0 0,0 28 0,28 1 1,-28-29 8,0 28-11,0-28 10,0 28 0,-28 0 8,28-28-7,0 28 6,-28 0 10,0 0-18,0 0-6,0 0 7,0 0-8,-28 0-1,0 0 10,0-28 6,-28 28-6,0-28-1,28 0-8,0 0 7,0 0-7,0 0 0,0 0 0,0 0 0,0 0 9,0 0-2,-28 0 10,28 0 6,28-28 90,-28 28-89</inkml:trace>
    </iact:actionData>
  </iact:action>
  <iact:action type="add" startTime="119082">
    <iact:property name="dataType"/>
    <iact:actionData xml:id="d19">
      <inkml:trace xmlns:inkml="http://www.w3.org/2003/InkML" xml:id="stk19" contextRef="#ctx0" brushRef="#br1">19127 5379 0,'0'28'102,"28"0"-93,-28 0 0,0 0-3,0 0 4,28 28-4,-28-28 2,0 28 8,0-28 0,0 0-8,0 0 0,0 0 0,0 28 8,0-28 0,0 0-8,0 0 9,0 0-9,0 0-1,0 0 9,0 0-7,56-28 119,-28 0-113,0 0-6,28 0 7,-28 0 8,28 0-15,-28 0-3,28 0 4,-28 0-4,28 0 2,-28 0 0,0 0 0,0 0 1,28 0 7,-28 0 0,0 0-8,0 0 0,0 0 8,0 0 32</inkml:trace>
    </iact:actionData>
  </iact:action>
  <iact:action type="add" startTime="120209">
    <iact:property name="dataType"/>
    <iact:actionData xml:id="d20">
      <inkml:trace xmlns:inkml="http://www.w3.org/2003/InkML" xml:id="stk20" contextRef="#ctx0" brushRef="#br1">19435 5771 0,'0'28'71,"0"28"-62,0 0-1,28 0 0,-28-28-1,0 28 2,0-27 8,0-1-11,0 0 4,0 0-4,0 0 4,28 0-4,-28 0 10,0 0 1,0 0-10,0 0 9,0 0 1,0 0-9,0 0-1,0 0 2,0 0 7,0 0-9,-28-28 2,28 28-2</inkml:trace>
    </iact:actionData>
  </iact:action>
  <iact:action type="add" startTime="124585">
    <iact:property name="dataType"/>
    <iact:actionData xml:id="d21">
      <inkml:trace xmlns:inkml="http://www.w3.org/2003/InkML" xml:id="stk21" contextRef="#ctx0" brushRef="#br1">20247 5883 0,'-28'0'7,"56"0"105,0 0-103,28 0 7,-28 0-9,0-28 2,28 28-2,0 0 3,-28 0-4,0 0 2,0 0 0,28 0 0,-28 0 8,28 0-8,-28 0 8,0 0 16</inkml:trace>
    </iact:actionData>
  </iact:action>
  <iact:action type="add" startTime="125594">
    <iact:property name="dataType"/>
    <iact:actionData xml:id="d22">
      <inkml:trace xmlns:inkml="http://www.w3.org/2003/InkML" xml:id="stk22" contextRef="#ctx0" brushRef="#br1">20359 6080 0,'28'0'215,"28"28"-206,0-28-3,0 0 3,0 0-2,-28 0 2,28 28-1,0-28 0,-28 0-1,0 0 1,0 0 10,0 0-2,0 0-1,0 0-8</inkml:trace>
    </iact:actionData>
  </iact:action>
  <iact:action type="add" startTime="130313">
    <iact:property name="dataType"/>
    <iact:actionData xml:id="d23">
      <inkml:trace xmlns:inkml="http://www.w3.org/2003/InkML" xml:id="stk23" contextRef="#ctx0" brushRef="#br1">21955 5239 0,'-28'28'207,"-28"28"-190,28-28-9,0 0-1,0 0 17,28 0-8,-28 0-8,0 0 0,28 0 8,-28-28-8,28 28 1,-28 0-2,0 28 9,28-28 10,0 0-20,-28 0 4,28 0 4,0 0 3,0 28-2,0 0 1,0-28-8,0 0 8,0 0-8,0 0 0,0 0 8,0 0-7,0 1-1,0-1 7,0 0-7,0 0 8,0 0 1,28 0 6,0-28-14,-28 28-2,28-28 2,0 0-2,0 0 10,0 28-10,0-28 1,0 0 8,0 0-7,0 0 7,0 0 0,28 0 0,-28 0 1,0 0-3,0 0-6,0 0 9,0 0-1,28 0-1,-56-28 1,28 28 0,0-28-8,0 28 8,-28-28-7,28 0-2,-28 0 9,0 0 0,0 0 10,0-1-20,0 1 10,0 0 1,0 0 6,0 0-14,0 0 6,-56 28 1,28 0 1,0-28-10,0 28 2,-28 0-2,28 0 1,0 0 1,0 0-1,-28-28 0,28 28 7,0 0 2,0 0-10,0 0 1,0 0 8,0 0 1,0 0-2,0 0-7,28 28 0,-28-28 8,0 28-8,0-28 17,28 28-18,-28 0 25,28 0-7,0 0-1,0 0 0</inkml:trace>
    </iact:actionData>
  </iact:action>
  <iact:action type="add" startTime="132344">
    <iact:property name="dataType"/>
    <iact:actionData xml:id="d24">
      <inkml:trace xmlns:inkml="http://www.w3.org/2003/InkML" xml:id="stk24" contextRef="#ctx0" brushRef="#br1">22655 5323 0,'0'28'104,"0"28"-95,0-28-2,0 28 2,-28-56-2,28 56 1,0-28 0,0 56 0,0-56 1,-28 28 7,28-28-9,-28 0 2,28 0-1,0 0 0,0 0-1,0 0 2,0 0 8,0 0-1,0 0-10,0 0 2,0 0 8,0 1 0,0-1 1,0 0-10,0 0 17,0 0-8,0 0-7,56 0 14,-28-28 3,0 0-10,0 0-10,0 0 10,0 0 1,1 0 6,-1 0 2,0 0-2,0-28-15,-28 0 0,56 28 0,-56-28 9,28 28 0,0-28-1,0 28 7,-28-28 1,28 0-8,-28-1 16,0-27-9,0 28-7,0 0 0,0 0 1,-28 0-10,-28 0 9,28 28-6,-28-28-4,28 28 2,-57-28 0,57 28 8,-28 0-7,28 0 6,0 0-6,0 0-2,0 0 1,0 0 0,0 0 16,0 0-16,0 28 48</inkml:trace>
    </iact:actionData>
  </iact:action>
  <iact:action type="add" startTime="134017">
    <iact:property name="dataType"/>
    <iact:actionData xml:id="d25">
      <inkml:trace xmlns:inkml="http://www.w3.org/2003/InkML" xml:id="stk25" contextRef="#ctx0" brushRef="#br1">23552 5239 0,'-28'0'15,"0"0"2,0 0 23,0 0 191,0 0-215,0 0-8,28 28 8,-28 0-7,28 0-1,-28-28-1,28 28 1,0 0 0,-28 0 17,28 0-18,0 0 2,0 0 6,0 0 2,0 0-10,0 0 1,0 0 9,0 0-2,0 0 2,0 0-10,28-28 2,-28 28 6,28-28-7,-28 28 1,56-28 6,-56 28 1,28 0 1,0 0 6,28 0-6,-56 0 8,28 0-19,0 0 19,-28 0-10,0 0 10,28-28-10,-28 28 1,0 0 17,0 1-26,0-1 9,0 0-7,0 28 7,0-28 1,0 0-11,0 0 4,0 0-4,-28 0 10,0 0-8,0-28 8,0 0-7,0 0-1,-28 0 0,0 0-1,28 0 9,0 0-8,0 0 10,0 0-12,0 0 19,0-56-18,28 0 9,0 28 0,0 0 1,0-28-2,0 28 2,0 0-10,0-1 2,0-27-2,56 0 9,-28 28 1,-28 0-9,28 28 0,0-28 0,0 0 8,0 0 1,0 0-11,0 28 4,-28-28-4,28 28 4,-28-28-3,56 0 0,-28 0 9,0 0 1,0 28-9,0-28 7,-28 0-7,28 28 8,-28-28 0,28 28 0,0-28 9,-28 0 6,0 0-13,28 28-4,-28-28 2,0 0 0,0 0 0,0 0 8,0 0-16,-28 28 0,0 0 0,28-28 1,-28 28 8,0-28-11,0 28 10,0 0 0,0 0-6,0 0-4,0 0 3,-28 0-2,0 0 2</inkml:trace>
    </iact:actionData>
  </iact:action>
  <iact:action type="add" startTime="136369">
    <iact:property name="dataType"/>
    <iact:actionData xml:id="d26">
      <inkml:trace xmlns:inkml="http://www.w3.org/2003/InkML" xml:id="stk26" contextRef="#ctx0" brushRef="#br1">23888 5295 0,'0'28'87,"0"0"-77,0 0-4,0 0 2,0 28 1,28 0-1,-28-28 8,0 28-9,28-28 2,-28 28 6,0-28-6,28 0-2,-28 28 10,0-28-2,0 0 1,0 28 0,0-28 10,0 0-20,0 0 2,0 0 25,0 0-2,0 1 42,0-1-56</inkml:trace>
    </iact:actionData>
  </iact:action>
  <iact:action type="add" startTime="137290">
    <iact:property name="dataType"/>
    <iact:actionData xml:id="d27">
      <inkml:trace xmlns:inkml="http://www.w3.org/2003/InkML" xml:id="stk27" contextRef="#ctx0" brushRef="#br1">24196 5659 0,'-28'28'86,"0"0"-69,28 0-2,0 0-7,-28-28 1,28 28 14,-28-28 2,28 28-10,-28 0 1,28 0 1,-28-28-1,28 28 80,0 28-56,28-56-32,0 28 0,0 0-1,0-28 1,0 0 0,0 28 1,0-28-2,0 29 19,0-29-20,0 28 4,28 0 12,-28-28-13,0 28-2,0 0 10,28-28-1,-28 0 7</inkml:trace>
    </iact:actionData>
  </iact:action>
  <iact:action type="add" startTime="138345">
    <iact:property name="dataType"/>
    <iact:actionData xml:id="d28">
      <inkml:trace xmlns:inkml="http://www.w3.org/2003/InkML" xml:id="stk28" contextRef="#ctx0" brushRef="#br1">24252 5435 0,'0'-28'48,"28"28"-33,0-28 2,28 28-10,-28 0 2,0 0-2,0 0 2,28-28-1,-28 28 0,28 0-1,-28 0 1,28-28 0,-28 28 2,0 0-4,0 0 4,0 0-4,28-28 4,-28 0 12,28 28 2,-56-28 1,28 28 103,-56 0-57,0 56-38,28-28 15,-28 0-31,28 0 5,0 0 10,0 0-8</inkml:trace>
    </iact:actionData>
  </iact:action>
  <iact:action type="add" startTime="139641">
    <iact:property name="dataType"/>
    <iact:actionData xml:id="d29">
      <inkml:trace xmlns:inkml="http://www.w3.org/2003/InkML" xml:id="stk29" contextRef="#ctx0" brushRef="#br1">24700 5379 0,'0'28'104,"28"0"-80,-28 0-9,28 0-7,-28 0 1,28 0-2,0 0 9,-28 0 0,0 0 1,0 0 6,28-28-13,-28 28 4,0 0 2,0 0-7,28-28-2,-28 28 9,0 0 8,0 0-8,0 0-8,0 0 8,28-28-6,-28 28 5,0 0-8,0 0 3,0 0 6,0 0-2,0 0-6,0 1 16,0-1-8,0 0 8,0 0-16,-28 28 9,0-28 14,0 0-6,0-28-17,28 28 17,-28-28-18,0 0 64,0-28-47,28 0 0,0 0 1,0 0-8,-28 28-11,28-28 20</inkml:trace>
    </iact:actionData>
  </iact:action>
  <iact:action type="add" startTime="141354">
    <iact:property name="dataType"/>
    <iact:actionData xml:id="d30">
      <inkml:trace xmlns:inkml="http://www.w3.org/2003/InkML" xml:id="stk30" contextRef="#ctx0" brushRef="#br1">21171 6696 0,'0'-28'103,"28"28"-87,0 0 0,28 0-9,-28-28 1,28 28 1,0 0-2,0 0 2,28 0-2,0 0 2,-28 0-2,28 0 2,-28 0-2,0 0 2,0 0-1,0 0 1,0 0-3,0 0 4,-28 0-4,28 0 2,0 0 0,0 0 0,-28 0 0,28 0 0,-28 0 0,28 0 0,-28 0 1,0 0-2,28 0 2,0 0-2,0 0 1,0 0 0,1 0 1,-29 0-2,28 0 2,0 0-1,-28 0 0,28 0-1,0 0 3,0 0-4,0 0 4,-28 0-4,28 0 2,-28 0 0,28 0 1,0 0-2,0 0 1,0 0 1,-28 0-2,28 0 2,28 0-2,-56 0 2,28 0-2,0 0 2,0 0-2,0 0 2,28 0-2,-56 0 2,0 0-2,0 0 1,56 0 0,-56 0 8,28 0-6,0 0-4,-28 0 11,28 0-10,-28 0 2,0 0-2,28 0 1,0 0 0,-28 0 0,0 0 0,28 0 1,-28 0-2,0 0 3,0 0-4,0 0 3,0 0-2,0 0 9,28 0-8,-28 0 9,0 0 0,0 0-11,0 0 11,0 0-8,0 0 5,0 0 2</inkml:trace>
    </iact:actionData>
  </iact:action>
  <iact:action type="add" startTime="186881">
    <iact:property name="dataType"/>
    <iact:actionData xml:id="d31">
      <inkml:trace xmlns:inkml="http://www.w3.org/2003/InkML" xml:id="stk31" contextRef="#ctx0" brushRef="#br2">1484 9133 0,'28'0'207,"0"0"-182,0 0-18,0 0 9,0 0 9,0 0-10,0 0-7,0 0 17,0 0-1,0 0-1,0 0-7,0 0 17,0 0-9,0 0-1,0 0-15,0 0 8,0 0 0,0 0 0,0 0-8,0 0 9,0 0-1,0 0 0,0 0-9,0 0 9,0 0 10,28 0-10,-28 0 6,0 0-6,0 0 8,0 0-15,0 0 14,0 0 10,0 0-2,0 0-15,0 0 16,28 0-8,-28 0 9,0 0-17,28 28 0,-28-28-1,0 0 1,0 0-7,0 0 15,0 0-8,0 0-1,-28 28-7,28-28 9,0 0-10,0 0 17,0 28-8,0-28 8,0 0-16,0 0 8,0 0 0,0 0 0,0 0-7,0 0 8,0 0 5,0 28-6,0-28 8,0 0-8,0 0-8,0 0 8,0 0 17,0 0-17,0 0 16,0 0-9,28 28 10,-28 0 6,0-28 73</inkml:trace>
    </iact:actionData>
  </iact:action>
  <iact:action type="add" startTime="190697">
    <iact:property name="dataType"/>
    <iact:actionData xml:id="d32">
      <inkml:trace xmlns:inkml="http://www.w3.org/2003/InkML" xml:id="stk32" contextRef="#ctx0" brushRef="#br2">12602 9273 0,'0'-28'80,"28"28"-55,0 0-18,0 0 8,0 0-7,0 0 1,0 0-1,0 0 0,28 0 0,-28 0 0,0 0-1,0 0 1,0 0 0,0 0 1,0 0 7,28 0 1,-28 0 5,0 0-5,0 0-8,0 0-3,0 0 2,0 0 1,28 0-2,0 0 2,-28 0-2,28 0 9,-28 0-8,0 0 0,0 0 0,0 0 0,28 0 0,0 0 0,-28 0 0,0 0 0,0 0 1,0 0-2,28 0 2,0 0-2,0 0 2,28 0-2,0 0 3,28 0-4,-56 0 3,0 0-2,-28 0 1,28 0 0,28 0 0,-56 0 1,0 0-2,0 0 2,28 0-2,-28 0 1,0 0 0,28 0 0,28 0 0,-28 0 0,0 0 0,28 0 2,-28 0-4,0 0 2,0 0 0,0 0 1,28 28-1,-28-28 1,0 0-2,-28 0 0,28 0 1,28 28 0,-28-28 0,56 28 0,-56-28 0,0 0 0,0 28 1,0-28-2,0 0 2,-28 0-2,28 0 2,-28 0-1,56 0 0,-56 0-1,0 0 1,28 0 0,0 0 0,1 0 1,-1 0-1,-28 0-1,28 0 3,0 0-4,-28 0 4,28 0-4,-28 0 2,28 0 0,0 56 0,-28-56 1,0 0-2,0 0 2,0 0-2,0 0 2,0 0-2,28 28 2,-28-28-2,56 28 2,0-28-2,-28 28 2,0-28-2,-28 0 2,28 0-2,0 0 2,-28 0-2,0 0 2,28 0-2,-28 0 3,28 0 6,-28 0-10,0 0 2,28 0 0,0 0 1,28 0-1,0 0-1,0 0 2,0 0-2,-28 0 1,0 0 1,-28 0-2,0 0 1,28 0 1,-28 0-1,28 0 7,-28 0-6,0 0-2,28 0 10,-28 0-8,56 0-3,-28 0 4,28 0-4,0 0 3,-56 0-1,0 0-1,28 0 2,-28 0-1,0 0 0,0 0-1,0 0 10,0 0-10,0 0 1,0 0 1,28 0-1,-28 0-1,28 0 1,0 0 0,28 0 1,-28 0-2,-28 0 1,0 0 1,28 0-2,-28 0 9,28 0-8,-28 0 16,28 0-8,-28 0 9,0 0-10,0 0 1,0 0-7,0 0 6,28-28-7,-28 28 1,0 0-1,56 0 0,0-28-1,-56 28 3,56-28-4,-28 28 10,0 0-8,-28 0 0,0 0 1,0-28-1,0 28 7,0 0-7,0 0 9,0 0-2,0 0 1,0 0-8,0 0 41,0 0-17,0 0 95,-28-28 74</inkml:trace>
    </iact:actionData>
  </iact:action>
  <iact:action type="add" startTime="196457">
    <iact:property name="dataType"/>
    <iact:actionData xml:id="d33">
      <inkml:trace xmlns:inkml="http://www.w3.org/2003/InkML" xml:id="stk33" contextRef="#ctx0" brushRef="#br2">16803 3530 0,'28'0'320,"0"0"-289,0 0 9,0 0-24,0 0 17,0 0-9,0 0 32,0 0-33,0 0 2,0 0-1,0-28-8,0 28 7,0 0-13,0 0 6,0 0-2,0-28 3,0 28-9,0 0 7,0 0 10,0 0 7,0 0-24,0 0 24,0 0-8,-28-28-17,28 28 11,0 0-12,0 0 18,0 0 1,28 0-2,-28 0 2,-28-28-17,28 28 16,0 0-7,0 0-11,0 0 19,0 0 22,0 0-7,0 0-32,0 0 32,0 0-15,28 0-10,-28 0-7,0 0 0,0 0 0,28 0 8,-28 0 0,0 0 0,28 0 8,-28 0-7,0 0-2,0 0 10,0 0-10,0 0 1,0 0 0,0 0 0,0 0 17,0 0-10,0 0 2,0 0-10,0 0-6,28 0 7,-28 0-8,0 0 8,0 0-9,0 0 10,0 0-2,0 0 1,0 0-8,0 0 16,0 0 0,0 0-8,0 0 1,0 0-10,0 0 26,0 0-25,0 0 1,0 0 7,0 0-10,0 0 2,0 0 1,0 0-1,0 28 0,0-28 8,0 0-9,28 0 9,-28 0 0,0 0 1,0 0-10,0 0 9,-28 28 1,28-28-9,0 0 17,0 0-19,0 28 4,0-28 7,0 0-4,0 0-4,0 0 7,0 0-1,0 0-7,0 0 8,-28 28-7,28-28 7,0 0 7,0 0-14,0 0 8,0 0 5,28 0 2,-56 28-15,28-28-1,28 0 0,-28 0-1,0 28 2,0-28-1,0 0 7,0 0-6,0 0-2,0 0 3,0 0 12,0 0-5,0 0-2,0 0 18,0 0-26,0 0 18,0 0-1,0 0-1,0 0-15,0 0 8,0 0-7,0 0-2,0 0 2,28 0-2,-28 0 10,0 0-8,0 0-3,0 0 10,0 0 8,0 28 9,0-28-18,0 0 9,0 0 24,0 0-8,0 0-24,0 0 8,0 0-8,0 0-7,0 0-2,0 0 9,0 0 0,0 0 0,0 0 8,-28-28-7,28 28 0,-28-28-1,0 0-2,0 0 2,28 28-7,-28-28-2,0-28 9,0 28 0,0 0-8,0-28 8,0 28-8,0 0 1,0 0 6,0 0 1,0 0-8,0 0 2,0 0-4,0 0 4,0 0-4,0 0 2,0 0 0,-28 0 8,28 0 0,-28 28 0,0-56-8,0 28 24,0 0-16,0 0 8,0 0-16,0 28 8,28-28 0,-28 28-6,0 0-4,0-28 19,0 0-17,0 28 7,0 0 2,0 0-1,-28-28-1,28 28 9,0 0-15,0 0-2,0 0 9,0 0-6,0 0-3,0 0 2,0 0 5,0 0-6,0 0 1,0-28-2,0 28 2,0 0-1,0 0-1,0 0 1,0 0 0,0 0 1,0 0-2,0 0 2,0 0-2,-28 0 1,28 0 0,0 0 0,0 0 0,-28 0 0,28 0 9,0 0-9,0 0 1,0 0-3,-28 0 11,28 0-2,0 0-7,-28 0 1,0 0 6,28 0-6,0 0-2,0 0 1,-28 0 1,0 0-1,28 0 0,0 0 0,0 0 0,0 0 0,0 0 0,0 0-1,0 0 2,-28-28-2,28 28 3,0 0-4,0 0 4,-28 0-4,28 0 2,0 0 1,-28 0-2,28 0 2,0 0-2,0-28 2,-28 28-1,56-28 0,-56 28-1,28 0 1,-28 0 0,28 0 1,0 0-2,-28 0 2,0 0-2,0-28 2,0 28-2,28-28 3,-56 28-4,56 0 3,-28 0-2,28 0 3,-28 0-4,0 0 4,0 0 4,28 0-6,0 0 0,0 0 1,0 0-2,0 0 2,0 0-2,-28 0 2,0 0 6,28 0-7,0 0 1,0 0-1,0 0 0,-28 0 0,28 0 0,0 0 0,0 0 0,0 0-1,0 0 3,0 0-3,0 0 2,0 0-3,0 0 3,0 0-2,0 0 1,-28 0 8,28 0 1,0 0-10,-28 0 1,28 0 9,0 0-10,0 0 1,0 0 1,0 0 7,0 0 0,0 0 0,0 0-9,0 0 3,0 0 13,0 0-8,-28 0 9,28 0 0,28 28-16,-28-28 1,0 28-1,28 0 0,-28-28-1,28 28 2,-28-28 6,28 28-7,-28 28 18,0-28-10,28 0 6,0 0-6,0 0 9,0 0-10,0 0-6,0 0 15,0 0 1,0 28-2,0-28 0,0 0 1,0 0 0,0 0-8,28 0 0,0-28 0,-28 56 1,28-56-2,-28 28-6,28-28 7,-28 28-9,28 0 9,0 0 1,0 0 15,-28 0-17,28-28-7,0 28 8,0-28 8,0 28 1,0-28-9,0 0-9,0 0 2,0 0 23,0 28-17,0-28-5,0 0 13,-28 28-16,28-28 9,0 0 9,0 0-1,0 0 24</inkml:trace>
    </iact:actionData>
  </iact:action>
  <iact:action type="add" startTime="234881">
    <iact:property name="dataType"/>
    <iact:actionData xml:id="d34">
      <inkml:trace xmlns:inkml="http://www.w3.org/2003/InkML" xml:id="stk34" contextRef="#ctx0" brushRef="#br2">2352 10478 0,'-28'0'199,"0"0"-191,0 0 1,0 0-2,0 0 1,0 0 0,0 0 1,0 0-2,0 0 1,-56 0 1,56 0-2,0 0 3,-28 0-4,0 0 4,0 0-3,28 0 0,0 0 2,-56 0-2,56 0 1,0 0 1,0 0-2,-28 0 1,28 0 8,0 0-7,0 0-2,0 0 1,28-28 1,-28 28-2,0 0 2,0 0 6,0 0 1,0 0 120,0 0-96,28 28-16,0 0-14,0 0 6,0 0-2,0 0 2,-28 0-7,28 0 6,0 0-7,0 0 1,0 0-2,0 0 2,0 0-2,0 28 2,-28-28 7,28 28-9,0-28 2,0 0-2,-28 0 3,28 0-4,0 0 3,0 0-2,0 0 3,0 0-4,0 0 10,0 0-8,0 0 32,0 0-8,0 0 1,0 0-26,0 0 17,0 0-6,0 28 4,0-28 2,0 0 1,0 0-9,0 0 23,0 0 66,0 0-34,56-28-63,0 0 0,-28 0 0,0 0 1,28 0-1,28 28-1,-28-28 2,0 0-1,0 0-1,0 28 3,28-28-4,-28 28 4,0-28 6,-28 0-10,-28 28 2,28-28 1,0 0-2,0 0 9,0 0 1,0 0-2,0 0-6</inkml:trace>
    </iact:actionData>
  </iact:action>
  <iact:action type="add" startTime="237385">
    <iact:property name="dataType"/>
    <iact:actionData xml:id="d35">
      <inkml:trace xmlns:inkml="http://www.w3.org/2003/InkML" xml:id="stk35" contextRef="#ctx0" brushRef="#br2">1288 11122 0,'28'0'248,"0"0"-224,0 0-17,0-28 9,0 28 17,0 0 14,28-28-30,-28 28 15,0 0-16,0 0 0,0 0 1,0 0 6,0 0-16,0 0 17,0 0 9,0 0-10,0 0 2,0 0 0</inkml:trace>
    </iact:actionData>
  </iact:action>
  <iact:action type="add" startTime="238930">
    <iact:property name="dataType"/>
    <iact:actionData xml:id="d36">
      <inkml:trace xmlns:inkml="http://www.w3.org/2003/InkML" xml:id="stk36" contextRef="#ctx0" brushRef="#br2">2492 10982 0,'-28'0'62,"56"0"-14,0 0-32,0 0-7,0 0 6,0 0-7,0 0 8,28 0 8,-28 0 0,0 0-7,0 0-1,0 0-1,0 0-4,0 0 10,0 0-5,0 0 16,0 0-15</inkml:trace>
    </iact:actionData>
  </iact:action>
  <iact:action type="add" startTime="239818">
    <iact:property name="dataType"/>
    <iact:actionData xml:id="d37">
      <inkml:trace xmlns:inkml="http://www.w3.org/2003/InkML" xml:id="stk37" contextRef="#ctx0" brushRef="#br2">2548 11262 0,'28'0'79,"0"0"-71,0 0 0,0 0-1,0 0 1,28 0 10,-28 0 4,0 0-5,0 0 15,0 0-9,0 0 1,0 0 32</inkml:trace>
    </iact:actionData>
  </iact:action>
  <iact:action type="add" startTime="240665">
    <iact:property name="dataType"/>
    <iact:actionData xml:id="d38">
      <inkml:trace xmlns:inkml="http://www.w3.org/2003/InkML" xml:id="stk38" contextRef="#ctx0" brushRef="#br2">3248 10870 0,'0'28'71,"0"0"-54,0 28-10,0-28 2,0 0 6,0 0-7,0 0 1,0 0 7,0 0 7,0 0-15,0 0 16,0 0 16,0-84 81,0 28-114,28 0 2,0-28-2,-28 28 2,0 0-2,0-28 2,28 28-2,0 0 2,-28 0-1,0 0 1,28 0-3,-28 0 2,28 0 1,-28 0 6,28 28-6,-28-28-1,28 0 8,-28 0-8,28 28 7,0 0 2,0 0-9,-28-28-1,28 28 19,0 0-20,0 0 20,0 0-19,-28 28 2,28 0-3,-28 0 2,0 0 0,28 28 0,-28-28 1,0 0-2,0 28 2,29-28 6,-29 0-7,0 0 0,0 0 0,0 0 8,0 28 0,0-28 16,0-84 104,28 28-127,0-28 6,0 28-7,-28 0 1,28 0 6,-28 0-7,28 0 2,0 28 6,-28-28-10,28 28 2,-28-28 8,28 28-7,0-28 14,0 28-14,0 0 6,-28-28-6,28 28 22,0 0 25,0 0-48,-28 28 0,0 0 0,0 0 0,0 0 0,0 28 0,0-28 0,0 0 0,0 0 1,0 0-2,0 0 2,0 28 6,0-28-7,0 0 8,0 0-8,0 0 0,0 0 17</inkml:trace>
    </iact:actionData>
  </iact:action>
  <iact:action type="add" startTime="243897">
    <iact:property name="dataType"/>
    <iact:actionData xml:id="d39">
      <inkml:trace xmlns:inkml="http://www.w3.org/2003/InkML" xml:id="stk39" contextRef="#ctx0" brushRef="#br2">4593 10198 0,'0'56'144,"0"-28"-137,0 28 9,0-28-7,0 0-2,0 0 2,0 28-2,0-28 9,0 28-7,0 0 6,0-28 2,0 0-10,0 0 9,0 0-6,0 0 4,0 28 2,0-28 0,0 0 8,0 0-16,0 0 17,0 0-10,-28 0 1,28 0 1,0 0 6,-28 0-7,28 0 8,0 0-15,0 0 6,0 0 1,-28-28-8,28 56 17,0-28 15,-28-28-16,28 28 15,-28 0-30,56-28 214,0 0-207,0 0 16,0 0-24,0 0 0,0 0 9,0 0-2,0 0-7,0 0 8,0 0 1,0 0-1,0 0-7,0 0 13,0 0-14,0 0 17,0 0-17,0 0 7,28 0 1,-28 0 0,0 0 0,0 0 0,0 0 1,0 0 8,0 0 5,0 0 3,0 0 6</inkml:trace>
    </iact:actionData>
  </iact:action>
  <iact:action type="add" startTime="257762">
    <iact:property name="dataType"/>
    <iact:actionData xml:id="d40">
      <inkml:trace xmlns:inkml="http://www.w3.org/2003/InkML" xml:id="stk40" contextRef="#ctx0" brushRef="#br2">5685 10842 0,'28'0'214,"0"0"-205,0 0 6,0 0 1,28 0 1,-28 0-2,28 0-7,-28 0 8,0 0-7,0 0-2,0 0 1,28 0 9,-28 0-1,0 0-9,0 0 4,0 0 10,0 0 3,0 28 24</inkml:trace>
    </iact:actionData>
  </iact:action>
  <iact:action type="add" startTime="259026">
    <iact:property name="dataType"/>
    <iact:actionData xml:id="d41">
      <inkml:trace xmlns:inkml="http://www.w3.org/2003/InkML" xml:id="stk41" contextRef="#ctx0" brushRef="#br2">5825 11122 0,'28'0'190,"28"0"-182,0 0 8,-28 0 0,0 0 10,0 0-4,0 0-14,0 0 25,0 0-10,0 0 1,0 0-15,0 0 23</inkml:trace>
    </iact:actionData>
  </iact:action>
  <iact:action type="add" startTime="260082">
    <iact:property name="dataType"/>
    <iact:actionData xml:id="d42">
      <inkml:trace xmlns:inkml="http://www.w3.org/2003/InkML" xml:id="stk42" contextRef="#ctx0" brushRef="#br2">7617 10758 0,'0'0'0,"0"-28"6,28 0 18,-28 0 9,0 0-9,0 0-17,0 0 9,0 0 8,0 0-6,0 0-12,0 0 10,-28 28 9,28-28-18,-56 0 10,28 28 7,0 0-16,0 0 7,0 0 1,0 0-8,0 0 8,0 0-7,-28 0-2,28 0 2,0 0-1,0 0 1,0 0 13,0 0-14,0 0 8,0 28 0,-28 0 16,28 0-8,28 0-7,0 0-10,-28 0 1,0 0 8,28 0-8,0 0 2,0 0-4,-28 0 4,28 0 5,0 28-7,0-28-1,0 28 9,0-28-8,0 0 1,0 0-1,0 0-1,0 0 1,0 0 0,0 0 1,0 0-2,0 0 1,0 28 8,28-28-7,0 0 6,0 0-6,-28 0-2,28 0 3,0 0 6,0 0-10,0 0 2,0-28 1,0 28-2,28 0 2,-28-28 14,0 0-15,0 0 0,0 0 1,28 0 7,-28 0 0,0 0 0,28 0 0,-28 0 1,0-28-1,-28 0-9,28 28 0,0-28 1,0 0 8,-28-28 1,28 28-1,0-28-1,-28 28-7,0-28 8,0 28 0,0 0-8,0 0 0,0 0 8,0 0 0,0 0 0,0 0-6,0 0-4,0 0 10,0 0 8,0 0-8,0 0 9,0 0-1,0 0-8,0 0 8,0 0 31</inkml:trace>
    </iact:actionData>
  </iact:action>
  <iact:action type="add" startTime="261818">
    <iact:property name="dataType"/>
    <iact:actionData xml:id="d43">
      <inkml:trace xmlns:inkml="http://www.w3.org/2003/InkML" xml:id="stk43" contextRef="#ctx0" brushRef="#br2">8121 10954 0,'0'-28'22,"28"28"-13,0 0 143,0 0-145,0 0 1</inkml:trace>
    </iact:actionData>
  </iact:action>
  <iact:action type="add" startTime="262529">
    <iact:property name="dataType"/>
    <iact:actionData xml:id="d44">
      <inkml:trace xmlns:inkml="http://www.w3.org/2003/InkML" xml:id="stk44" contextRef="#ctx0" brushRef="#br2">9045 10310 0,'-56'0'143,"56"-28"-135,-28 28 0,-28 0 0,28 0 8,0 0-7,-28 0-2,28-28 9,0 28 0,0 0-8,0 0 1,0 0-2,-28 0 9,28 0-8,0 0 0,0 0 1,0 0 6,0 0 9,0 0 0,0 0 24,28 28-24,0 0-8,0 0-8,0 0 0,0 0 8,0 28 1,0-28-1,0 0-1,0 0 2,0 0-1,0 0 8,0 0 1,0 0-18,28 0 0,0 0 50,0-28-2,28 0-39,-28 0 0,0 0-6,0 0-4,0 0 4,28 0 4,-28 28-6,28-28 8,-28 0 1,0 0-10,28 28 2,-28-28-2,0 28 2,0-28-2,0 0 1,-28 28 1,56-28-1,-28 28 7,0-28 2,-28 28-10,28-28 2,0 28 8,0-28-1,-28 56-2,28-28 2,-28 0-7,0 0-2,0 0 2,0 0-2,0 0 1,0 28 0,0 0 0,0 0 8,-28-28-8,0 0 1,28 0-2,-56 28 2,28-28 14,0 0-13,0-28 6,0 0-10,0 0 4,0 0-4,-28-28 2,28 28 8,0-28 0,0 28-7,28-28-1,-28 28-1,0 0 1,0-28 1,28 0-2,-28 28 1,28-28 0,-28 28 0,28-28 8,-28 28 2,0-28-12,28 0 34</inkml:trace>
    </iact:actionData>
  </iact:action>
  <iact:action type="add" startTime="264578">
    <iact:property name="dataType"/>
    <iact:actionData xml:id="d45">
      <inkml:trace xmlns:inkml="http://www.w3.org/2003/InkML" xml:id="stk45" contextRef="#ctx0" brushRef="#br2">9521 10142 0,'0'28'78,"0"28"-70,0 0 0,0 28 0,0-56 0,0 28 0,0 0 1,0-28-1,0 0-1,0 0 2,0 28-2,0 0 2,0 0-1,0 0 7,0 0-6,0 0-1,0-28 0,0 0-1,0 28 2,0 0-2,0-28 3,0 28-4,0-28 4,-28 56-4,28-56 2,0 0 0,0 0 0,0 0 0,0 0 1,-28-56 119</inkml:trace>
    </iact:actionData>
  </iact:action>
  <iact:action type="add" startTime="265593">
    <iact:property name="dataType"/>
    <iact:actionData xml:id="d46">
      <inkml:trace xmlns:inkml="http://www.w3.org/2003/InkML" xml:id="stk46" contextRef="#ctx0" brushRef="#br2">9801 10562 0,'0'28'96,"0"0"-88,0 0-1,0 0 2,-28 0-2,0 28 2,-28-28 6,56 0-7,-28-28 8,28 28-7,-28 0 8,0 0 6,0-28 1,28 28-17,-28-28 18,0 28 6,28 0 97,28-28-112,0 0-7,0 0-1,0 0-1,0 28 2,0-28-2,28 28 9,-56 0-7,28-28-2,0 28 1,0 0 0,-28 0 1,28-28 6,-28 28-6,28-28 6,-28 28 1,28-28 8</inkml:trace>
    </iact:actionData>
  </iact:action>
  <iact:action type="add" startTime="266761">
    <iact:property name="dataType"/>
    <iact:actionData xml:id="d47">
      <inkml:trace xmlns:inkml="http://www.w3.org/2003/InkML" xml:id="stk47" contextRef="#ctx0" brushRef="#br2">10334 10674 0,'-28'-28'7,"0"0"9,0 28 1,0 0 6,0 0 9,0 0 0,-28 0-16,56 28-7,-29 0-2,1 0 9,28 0-6,0 0-4,0 0 11,-28 0-10,28 0 2,0 0-2,0 28 9,0-28 1,0 0-10,0 0 1,0 0 1,0 0 6,0 0-7,0 0 1,0 0-2,0 0 9,56 0 1,-27-28-2,-1 0-5,0 0-4,0 0 2,0 0 0,0 0 0,28 0 9,-28 0-2,0-28-6,0 28 6,-28-28-7,28 0 8,-28 0-8,0 0 9,28-28-10,-28 28 19,0 0-10,0 0 0,28 0-10,-28 0 18,0 0-15,0 0 6,0 0 57,0 84 120,0-28-183,0 28-1,0-28-1,0 28 1,28-28 0,0 28 2,-28-28-4,0 0 2,0 0 0,28 0 0,-28 0 1,28 28-1,-28-28 7,0 0-6,0 0-2,28-28 1,-28 56 0,0-28 1,0 0-1,28 0-1,-28 0 2,0 0-2,0 28 1,0-28 0,0 0 9,0 0-10,0 0 3,0 0-4,0 1 4,0-1 4,0 0-6,0 0 0,0 0 0,0 0 0,-28 0 8,0 28 0,0-56 0,0 0-7,-28 0-2,28 0 2,0 0-2,0 0 2,-28 0-2,28 0 9,-28 0-6,28 0 6,-28 0-10,56-28 4,-56 28 4,56-28-6,-29 28 1,29-28-1,-28 28-1,0-28 9,28 0 32,-28 28-32,28-28 9,0 0-18,-28 0 10</inkml:trace>
    </iact:actionData>
  </iact:action>
  <iact:action type="add" startTime="269026">
    <iact:property name="dataType"/>
    <iact:actionData xml:id="d48">
      <inkml:trace xmlns:inkml="http://www.w3.org/2003/InkML" xml:id="stk48" contextRef="#ctx0" brushRef="#br2">10250 10674 0,'28'0'63,"0"28"-39,0-28-17,-28 28 1,28 0 16,-28 0-16,28-28 9,-28 28-2,28 28 33,0-56-24</inkml:trace>
    </iact:actionData>
  </iact:action>
  <iact:action type="add" startTime="269953">
    <iact:property name="dataType"/>
    <iact:actionData xml:id="d49">
      <inkml:trace xmlns:inkml="http://www.w3.org/2003/InkML" xml:id="stk49" contextRef="#ctx0" brushRef="#br2">11034 10562 0,'28'28'71,"28"0"-62,0 0-2,-28 28 1,28-56 0,-28 28 0,0-28 0,28 56 0,0-28 9,0 0-9,-28 0-1,28 0 1,-28 0 0,28 0 8,-28-28 0,0 28 10,0 0-20,0-28 20,0 28 13</inkml:trace>
    </iact:actionData>
  </iact:action>
  <iact:action type="add" startTime="270720">
    <iact:property name="dataType"/>
    <iact:actionData xml:id="d50">
      <inkml:trace xmlns:inkml="http://www.w3.org/2003/InkML" xml:id="stk50" contextRef="#ctx0" brushRef="#br2">11538 10590 0,'-28'0'89,"-28"0"-81,28 56 0,0-56 0,0 56 0,-28 0-1,28 0 10,-28 0-9,28-56 0,28 56 0,-28-56-1,0 28 2,0 0-2,28 0 2,-28 0-2,0-28 2,0 28-2,28 0 2,-28-28-2,28 28 9,-28-28 41</inkml:trace>
    </iact:actionData>
  </iact:action>
  <iact:action type="add" startTime="274273">
    <iact:property name="dataType"/>
    <iact:actionData xml:id="d51">
      <inkml:trace xmlns:inkml="http://www.w3.org/2003/InkML" xml:id="stk51" contextRef="#ctx0" brushRef="#br2">12266 10254 0,'-28'0'15,"0"0"25,0 28-15,28 0 166,28-28-174,0-28-10,0 28 2,0-28 8,28 0-11,-28 28 4,0 0-4,-28-28 2,56 0 1,-28 28 7,0 0-9,28 0 9,-56-28-8,28 28 8,0 0 0,0 0-8,0 0 17,0 0 30,-28 28-39,0 0 0,28-28-8,-28 28 0,0 0 0,0 0 0,0 0 8,0 0-8,0 0 0,0 0 0,-28-28 8,28 28 0,-28 0-7,0 0 14,0 0-6,0 0 8,-28 0 21,28-28 43,28 28-72,-28-28 38,84 0 144,-28 0-183,0 0-8,0 0 1,0 0-2,0 0 2,0 0-2,0 0 9,0 0 0,0 28-7,0 0 7,0-28 7,0 0-7,-28 28 0,28-28 0,0 28-8,-28 0 24,28 0-23,-28 0 7,0 0 8,28 0-16,-28 0 16,0 0 8,0 0-7,0 0-19,0 0 11,0 0-2,0 0 1,0 0-8,0 28 8,0-28-8,-28-28 9,0 28-10,28 0 1,0 0 0,-28-28 1,28 28 7,-28 0 1,-28-28-1,28 0-10,0 0 3,28 28-2,-28-28 2,0 0-1,0 0-1,0 0 2,0 0 6,0 0-6,0 0-2,0 0 10,0 0-2,0 0-7,0 0 1,0 0 8,-28 0 6,28 0-7,0 0-1,0 0 18,0 0 126,28-28-150</inkml:trace>
    </iact:actionData>
  </iact:action>
  <iact:action type="add" startTime="276945">
    <iact:property name="dataType"/>
    <iact:actionData xml:id="d52">
      <inkml:trace xmlns:inkml="http://www.w3.org/2003/InkML" xml:id="stk52" contextRef="#ctx0" brushRef="#br2">13246 10142 0,'-28'0'79,"84"0"137,0 0-199,-28 0-1,0 0-7,28-28 5,-28 28 3,0 0-2,0 0 2,0 0 7,0 0 0,0 0-9,28 28 2,-56 0-2,28-28 1,-28 28-6,0 0 12,28-28-14,-28 56 0,0-28 8,0 0-8,0 0 8,0 0-8,0 0 0,0 0 8,0 0-7,-28 0-2,0 0 10,0-28-9,28 28-1,-28-28 1,28 28 0,-28-28 1,0 0 8,0 0-1,0 0 47,112 28 88,-56 0-143,0-28 0,28 0 0,0 0 0,0 0 1,-28 28-2,0 0 1,28-28 0,-28 28 2,28 0 5,-28 0 9,0 0 0,-28 0-7,28-28-10,0 28 9,-28 28 7,0-28 1,0 0-8,0 0 0,0 0-8,0 0 8,0 0 0,0 0 0,0 0 0,0 0-6,-28 0-4,0 0 11,28 0-10,-56-28 9,28 28 0,0-28-7,0 0-2,-28 28 2,0-28-2,28 0 1,0 0 0,0 0 0,0 0 0,0 0 0,0 0 0,0 0 8,0 0-8,0 0 16,0 0 8</inkml:trace>
    </iact:actionData>
  </iact:action>
  <iact:action type="add" startTime="279113">
    <iact:property name="dataType"/>
    <iact:actionData xml:id="d53">
      <inkml:trace xmlns:inkml="http://www.w3.org/2003/InkML" xml:id="stk53" contextRef="#ctx0" brushRef="#br2">14310 10114 0,'0'56'111,"0"0"-103,0-28 0,0 0 0,0 28 0,0 0 0,0-28 0,0 0 1,0 0-1,0 0 0,0 0 0,0 0-1,0 0 2,0 0-2,0 0 2,0 0 7,0 0-9,0 0 19,0 0 5,28 28 9,0-56-25,0 0-7,0 0 0,28 28 0,0-28 0,0 0 0,0 0 0,-28 0 0,56 28 1,-56-28-2,0 0 2,28 0-2,-28 0 3,0 0-4,0 0 4,0 0-4,0 0 10,0 0-8,0 0 8,56 0-8,-56 0 9,0 0-2</inkml:trace>
    </iact:actionData>
  </iact:action>
  <iact:action type="add" startTime="280105">
    <iact:property name="dataType"/>
    <iact:actionData xml:id="d54">
      <inkml:trace xmlns:inkml="http://www.w3.org/2003/InkML" xml:id="stk54" contextRef="#ctx0" brushRef="#br2">14842 10478 0,'28'0'32,"0"0"-15,0 56-3,0 28-6,-28-28 0,0 0 1,0 0-2,0-28 2,28 28-2,-28 0 1,0 0 0,0-28 1,0 28-2,0 0 2,0-28-1,0 0 7,0 0-6,0 0-2,0 0 9</inkml:trace>
    </iact:actionData>
  </iact:action>
  <iact:action type="add" startTime="280849">
    <iact:property name="dataType"/>
    <iact:actionData xml:id="d55">
      <inkml:trace xmlns:inkml="http://www.w3.org/2003/InkML" xml:id="stk55" contextRef="#ctx0" brushRef="#br2">15290 10030 0,'28'-28'32,"0"56"-17,0 0-6,0 28-2,-28 0 3,28 0-4,0 28 3,-28-56-2,0 28 1,28 0 1,0 0-2,-28 0 2,28-28-2,-28 0 2,0 56-2,0-56 9,0 56-7,28-28 7,-28-28-9,0 0 1,0 0 9,0 0-10,0 0 2,0 0 8</inkml:trace>
    </iact:actionData>
  </iact:action>
  <iact:action type="add" startTime="281841">
    <iact:property name="dataType"/>
    <iact:actionData xml:id="d56">
      <inkml:trace xmlns:inkml="http://www.w3.org/2003/InkML" xml:id="stk56" contextRef="#ctx0" brushRef="#br2">15738 10674 0,'0'28'87,"-28"0"-78,28 0-2,-28 0 2,-28 0-1,0 28 7,56-28 10,-28 0-10,0 0 18,28 0 63,28-28-89,28 28 2,-28-28-1,28 28 0,-28-28-1,0 0 2,28 0-2,-28 28 17,0 0 0,0-28 24,0 0-24,-28 28-16,28-28 0,0 0 0,0 28 0,0-28 0,0 0 0,0 0 82</inkml:trace>
    </iact:actionData>
  </iact:action>
  <iact:action type="add" startTime="285369">
    <iact:property name="dataType"/>
    <iact:actionData xml:id="d57">
      <inkml:trace xmlns:inkml="http://www.w3.org/2003/InkML" xml:id="stk57" contextRef="#ctx0" brushRef="#br2">15402 9918 0,'-28'0'87,"28"28"-38,0 0-40,0 0 5,0 28-6,28 0 0,-28 0 8,0-28-8,28 0 0,0 28 1,-28-28 6,0 28-7,28-56 1,-28 28-2,28 0 2,-28 0 6,28 28-7,0-28 8,-28 0-8,28 0 1,-28 0 7,28 0-7,0-28 6,-28 28-8,28-28 1,-28 28 1,28 0 6,0 0 1,0 0 0,-28 0-8,28 0 9,-28 0-2,28 0 1,-28 0-8,28 0 1,-28 0 6,0 0 1,28-28-6,-28 28 4,0 0 3,0-56 119</inkml:trace>
    </iact:actionData>
  </iact:action>
  <iact:action type="remove" startTime="288328">
    <iact:property name="style" value="instant"/>
    <iact:actionData xml:id="d58" ref="#d55"/>
  </iact:action>
  <iact:action type="remove" startTime="288392">
    <iact:property name="style" value="instant"/>
    <iact:actionData xml:id="d59" ref="#d56"/>
  </iact:action>
  <iact:action type="remove" startTime="288800">
    <iact:property name="style" value="instant"/>
    <iact:actionData xml:id="d60" ref="#d57"/>
  </iact:action>
  <iact:action type="add" startTime="287997">
    <iact:property name="dataType" value="strokeEraser"/>
    <iact:actionData xml:id="d61">
      <inkml:trace xmlns:inkml="http://www.w3.org/2003/InkML" xml:id="stk58" contextRef="#ctx0" brushRef="#br3">22628 13195 0,'-28'0'8,"0"0"-1,28 28 1,0 0 0,0 28 0,0-28 8,0 0-8,0 0 16,0 28-16,0-28 8,0 0-7,28 28-2,-28-28 9,28 0 0,-28 0-8,28 0 0,-28 28 16,28-56-15,-28 28-1,0 0-1,28-28 1,0 28 0,-28 0 0,0 0 0,28 0 0,-28 0 0,28-28 0,-28 28 0,28 0 0,-28 0 0,28 0 0,0 28 8,0-28 3,-28 0-15,28-28 3,-28 28-4,28 0 4,0 0 2,-28 0 7,28 1 2,-28-1-13,28-28 12,-28 28-10,28 28 9,0-56 1,-28 28-10,28 0 1,-28 0 0,0 0 8,28 28-8,-28-28 8,0 0-8,28 0 0,-28 0 0,0 0 72,28-28 64,0-56-136,-28 0 0,0 0 10,28-28-13,0 28-2,-28-28 4,0 27 0,0 1 2,0 28-2,0 0 2,28-28-2,-28 0 1,28 0 8,-28 28-8,0 0 0,0 0 0,0 0 8,0 0 0,0 0-8,0 0 16,0 0-16,0 0 8,0 0-7,0-28-2,-28 28 17,0 28-16,28-28 0,-28 28 0,28-28 0,-28 0 8,0 28 8,0-28-16,0 0 17,0 28-18,28-28 9,-28 28 0,0 0 32,28 28 0,0 28-40,0 0 0,0-28 0,0 28 0,0-28 0,0 56 0,28-28 8,-28 0-8,28-56 0,0 56 0,-28-28 0,0 0 0,28 0 1,-28 28-1</inkml:trace>
    </iact:actionData>
  </iact:action>
  <iact:action type="add" startTime="292929">
    <iact:property name="dataType"/>
    <iact:actionData xml:id="d62">
      <inkml:trace xmlns:inkml="http://www.w3.org/2003/InkML" xml:id="stk59" contextRef="#ctx0" brushRef="#br2">15682 10478 0,'0'-28'104,"28"28"-89,0 0-7,28 0 1,-28 0 6,28 0-7,-28 0 0,0 0 0,28 0 0,0 0 0,-28 0 0,0 0 0,0 0 9,0 0 8,0 0 86</inkml:trace>
    </iact:actionData>
  </iact:action>
  <iact:action type="add" startTime="294097">
    <iact:property name="dataType"/>
    <iact:actionData xml:id="d63">
      <inkml:trace xmlns:inkml="http://www.w3.org/2003/InkML" xml:id="stk60" contextRef="#ctx0" brushRef="#br2">15878 10814 0,'0'-28'136,"28"28"-129,0 0 10,0 0-9,0 0 0,0 0 7,0 0 11,0 0-20,0 0 10,0 0 17,0 0 14,0 0-39,0 0 48,0 0-23,0 0-18,0 0-6,0 0-2,0 0 17,0 0 8,0 0-24,0 0 8,1 0 8</inkml:trace>
    </iact:actionData>
  </iact:action>
  <iact:action type="add" startTime="297297">
    <iact:property name="dataType"/>
    <iact:actionData xml:id="d64">
      <inkml:trace xmlns:inkml="http://www.w3.org/2003/InkML" xml:id="stk61" contextRef="#ctx0" brushRef="#br2">17139 9918 0,'-28'56'224,"28"-28"-217,0 0 9,0 0-7,0 0-2,0 28 9,0-28 1,0 0 6,0 0-15,0 0 8,0 0 1,0 28-2,0-28 2,0 0-9,0 0-1,0 0 1,0 0 1,0 0-2,0 0 3,0 0-3,0 0 2,0 0-3,0 28 11,0-28-10,0 28 9,0-28-7,0 28 7,0-28-1,0 0-7,0 0 0,0 0 0,0 28 8,0-28 0,0 0-7,0 0-1,0 0 0,0 0 9,0 0-1,0 0-1,0 0 16,0 0 26,0 28-18,0-28 18,28 0-34,-28 0-6,0 0 14</inkml:trace>
    </iact:actionData>
  </iact:action>
  <iact:action type="add" startTime="300409">
    <iact:property name="dataType"/>
    <iact:actionData xml:id="d65">
      <inkml:trace xmlns:inkml="http://www.w3.org/2003/InkML" xml:id="stk62" contextRef="#ctx0" brushRef="#br2">18147 9946 0,'-28'0'199,"0"28"-175,-28 0 17,28 0-18,0 0 9,28 0-16,-28-28 1,0 28-10,28 0 1,-28 0 8,28 0 1,-28-28-9,28 28 1,-28 28 5,28-28 10,0 0 0,0 0-8,0 0-8,-28-28 0,28 28 8,0 28 0,0-28 9,0 0-18,0 0 9,0 0-6,0 0-4,0 0 11,0 28-2,0-28 1,0 0-8,0 0 1,0 0-2,0 28 9,0-28 1,0 28-9,0-28 7,0 0-7,0 0 1,0 28-2,0-28 1,28 0 10,-28 0-11,28 0 2,-28 0-3,28 0 2,0-28 1,-28 28-2,28 0 1,0 0 8,0 0 0,0-28-8,0 0 0,0 0 0,28 28 0,-28 0 0,0-28 0,28 28 0,-28-28 9,0 0-2,0 0 1,0 0-6,0 0-4,0 0 10,0 0 0,0 0 8,0-28 1,0 0 6,0 0-14,0 28-10,-28-28 2,0 0-2,28 0 10,-28 0 8,0 0-9,0 0-10,0 0 2,0 0 17,0 0-18,0 0 1,0 0 8,0 0 1,0 0 6,0 0 2,-28 28-17,0-28 7,0 0 2,28 0-2,-28 0 9,0 28 0,0 0-15,28-28-1,-28 28-1,0 0 2,0 0 6,0 0-7,-28 0 8,28 0 0,0 0-7,0 0 8,0 0-11,0 0 20,0 0 5,-28 0-16,28 0 33,28 28-39,-28-28 31,0 28-15,28 0-2,-28-28-8,28 28 25,0 0-24,-28 0 0,28 0 1,0 0 15</inkml:trace>
    </iact:actionData>
  </iact:action>
  <iact:action type="add" startTime="303001">
    <iact:property name="dataType"/>
    <iact:actionData xml:id="d66">
      <inkml:trace xmlns:inkml="http://www.w3.org/2003/InkML" xml:id="stk63" contextRef="#ctx0" brushRef="#br2">18651 10030 0,'28'0'160,"0"0"-152,28 28-1,-28-28 2,28 0-2,0 0 1,-28 0 0,28 0 1,0 0-2,-28 0 1,0 0 1,28 0-1,-28 0 8,56 0-9,-56-28 9,0 28-7,0 0 8,0 0 13,-28-28-14,28 28 184,-28 28-192,0 0 0,0 28 1,0 0-2,0 0 2,0-28-1,0 28-1,0 0 1,0 0 1,0-28-2,0 28 1,0-28 1,0 28-1,0 0-1,0-28 2,0 0-2,0 28 3,0-28-4,0 0 2,0 0 1,0 28-2,0-28 2,0 0-1,0 0 0,0 0-1,0 0 2,0 0 6,0 0-7,0 0 1,0 0-2,0 0 2,0 0-2,0 0 2,0 0-2,0 0 2,0 0 14</inkml:trace>
    </iact:actionData>
  </iact:action>
  <iact:action type="add" startTime="304233">
    <iact:property name="dataType"/>
    <iact:actionData xml:id="d67">
      <inkml:trace xmlns:inkml="http://www.w3.org/2003/InkML" xml:id="stk64" contextRef="#ctx0" brushRef="#br2">19015 10618 0,'28'0'48,"28"0"-40,-28 0-1,28 0 2,28 0-2,-28 0 2,0 0-2,28 0 2,0 0-2,-28 0 2,-28 0-2,28 0 2,-28 0-2,28 0 2,-28 0 6,0 0 2,0-28-10,0 28 19,0 0 4</inkml:trace>
    </iact:actionData>
  </iact:action>
  <iact:action type="add" startTime="305073">
    <iact:property name="dataType"/>
    <iact:actionData xml:id="d68">
      <inkml:trace xmlns:inkml="http://www.w3.org/2003/InkML" xml:id="stk65" contextRef="#ctx0" brushRef="#br2">20303 9918 0,'0'28'95,"0"56"-86,0 0-1,0 0-1,0 0 1,0 0 0,28 0 2,-28-28-3,28 28 0,-28-28 1,28 0 2,-28 28-4,56-28 3,-56 28-2,0-56 1,28 28 1,-28-28-1,28 28 0,0 0 8,-28-28-9,0 0 1,0 28 9,28-28-1,-28 0 0</inkml:trace>
    </iact:actionData>
  </iact:action>
  <iact:action type="add" startTime="305889">
    <iact:property name="dataType"/>
    <iact:actionData xml:id="d69">
      <inkml:trace xmlns:inkml="http://www.w3.org/2003/InkML" xml:id="stk66" contextRef="#ctx0" brushRef="#br2">20891 10450 0,'0'28'128,"-28"0"-120,0 0 7,0-28-7,0 28 9,0 0-2,0 0-7,0 0 25,0-28-17,28 28-9,-28-28 9,0 0-7,28 28-1,-28 0 8,28 0 119,0 0-109,28-28 4,-28 28-22,28-28 0,28 28 1,-28 0 15,-28 0-9,28-28-6,-28 28 8,28-28-3,0 28-6,0 0 17,0 0-2,-28 0-13,28-28-4,0 28 18,0 0 0,-28 0-8,28-28-8,0 0 0,-28 28 0,28-28 16</inkml:trace>
    </iact:actionData>
  </iact:action>
  <iact:action type="add" startTime="307321">
    <iact:property name="dataType"/>
    <iact:actionData xml:id="d70">
      <inkml:trace xmlns:inkml="http://www.w3.org/2003/InkML" xml:id="stk67" contextRef="#ctx0" brushRef="#br2">21143 10310 0,'28'0'200,"28"0"-192,0 0 7,-28 0-7,0 0 1,0 0-2,0 0 2,28-28-2,0 28 10,-28 0-9,0-28-1,28 28 2,-28 0-2,0-28 9,0 28-7,0 0 6,0-28-7,0 28 9,-28-28-8,28 28 6,0 0 49,-28-28-41,28 28-6,0-28-10,0 28 1,-28-28 8,28 0 0,0 28 1,-28-28 0,28 28-1</inkml:trace>
    </iact:actionData>
  </iact:action>
  <iact:action type="add" startTime="308401">
    <iact:property name="dataType"/>
    <iact:actionData xml:id="d71">
      <inkml:trace xmlns:inkml="http://www.w3.org/2003/InkML" xml:id="stk68" contextRef="#ctx0" brushRef="#br2">21731 10226 0,'0'28'71,"0"0"-62,28-28-2,-28 28 1,28-28 0,-28 56 1,28-56-2,0 56 2,0-28 6,-28 0-7,0 0 8,28 0-8,0 0 8,-28 0 0,0 0-7,0 0 7,28 28 0,-28-28-1,0 0 2,0 0-10,0 0 18,0 0-2,0 0-7,0 0 48,0 0-48,-28 0 40,-28-28-32,28 0-8,0 0 17,0 0-18,0 0 17,0 0 0,0 0-8,0 0-16,0 0 24,28-28-16,-28 28 0,28-28 9,0 0-2,-28 28-14,28-28 30,0 0 17,-28 28 89</inkml:trace>
    </iact:actionData>
  </iact:action>
  <iact:action type="add" startTime="333737">
    <iact:property name="dataType"/>
    <iact:actionData xml:id="d72">
      <inkml:trace xmlns:inkml="http://www.w3.org/2003/InkML" xml:id="stk69" contextRef="#ctx0" brushRef="#br2">2492 12215 0,'0'-28'41,"0"0"-27,0 0 11,0 0-2,0-28 1,-28 56-15,0 0 14,28-28-14,-28 28-1,0 0 7,0 0 1,0 0 0,0 0-8,0 0 0,0 0 0,0 28 1,-28-28-2,0 28 9,28 0 1,28 0-2,-28-28 1,28 28 9,0 0-18,0 0 2,0 0-1,0 0 1,0 0-2,0 0 2,56 28 5,-28-28 2,0 0-8,0 0 0,0 28 1,0-56-2,-28 56 2,28-56-2,-28 28 2,28-28-2,-28 28 2,28 0-1,-28 0 0,28 28 8,-28-28 0,0 28 1,0-28-1,0 0-9,0 0 1,0 0-1,0 0 10,0 0-10,0 0 17,0 0-8,-28-28-8,0 0 1,0 0-2,0 0 2,0 0-2,0 0 2,0 0-2,0 0 2,0 0 7,0 0 1,0 0-11,0 0 10,0 0 0,0 0 9,0-56-17,28 28-1,-28 0 9,28 0 0,-28 0 65</inkml:trace>
    </iact:actionData>
  </iact:action>
  <iact:action type="add" startTime="335258">
    <iact:property name="dataType"/>
    <iact:actionData xml:id="d73">
      <inkml:trace xmlns:inkml="http://www.w3.org/2003/InkML" xml:id="stk70" contextRef="#ctx0" brushRef="#br2">3164 12551 0,'-28'0'22,"0"-28"-12,0 28 4,0-28 2,0 0 0,0 28-7,0 0 14,0 0-15,0 0 0,0 0 1,-28 0-2,28 0 2,0 0-2,0 0 2,0 0-2,0 0 2,-28 0 7,28 0 1,0 28-11,0 0 2,0 0 9,28 0-2,0 0-7,0 28 8,0-28-8,0 0 8,0 0-8,0 0 0,0 0 24,56-28 0,-28 0-22,28 0 5,-28 28-8,0-28 2,28 0-2,0 28 1,-28-28 1,0 0-2,28 0 2,0 0-2,-28 0 9,0 0 9,0 0-18,0-28 17,0 0-6,-28 0-2,0 0-10,0-28 18,28 56-8,-28-28-8,0 0 9,0 0-2,0 0 1</inkml:trace>
    </iact:actionData>
  </iact:action>
  <iact:action type="add" startTime="336377">
    <iact:property name="dataType"/>
    <iact:actionData xml:id="d74">
      <inkml:trace xmlns:inkml="http://www.w3.org/2003/InkML" xml:id="stk71" contextRef="#ctx0" brushRef="#br2">3416 13139 0,'0'28'143,"0"0"-126,0 28-10,0-28 9,0 0 0,-28-28 2,0 28 5,0-28 1</inkml:trace>
    </iact:actionData>
  </iact:action>
  <iact:action type="add" startTime="337106">
    <iact:property name="dataType"/>
    <iact:actionData xml:id="d75">
      <inkml:trace xmlns:inkml="http://www.w3.org/2003/InkML" xml:id="stk72" contextRef="#ctx0" brushRef="#br2">4509 12943 0,'0'0'0,"0"-28"7,28 0 0,-28 0 2,28 0-2,-28 0 1,28 0 0,0-28 1,-28 0 8,28 28-10,0 0 2,-28-28-3,28 56 3,0-28-2,-28-28 1,28 56 1,0-56-2,-28 28 10,28 28-9,-28-28-1,28 0 9,-28 0 8,0 112 80,84 0-96,-56-28 0,28 28 0,0 0 1,28 0-2,-28 0 2,0-56-1,-28 0 0,28 28 0,-28-28 7,0 0-5,0-28-4,0 0 20,-28 28-19,28-28 33,0 0-25,0-28-6,-28 0-2,56-56 3,-56 28-4,0 0 3,28 28-2,-28-56 2,0 28-2,28-28 1,-28 28 0,0 28 0,28 0 1,-28-28-2,0 28 2,0 0-1,0 0-1,0 0 9,0 0 10,0 0 20</inkml:trace>
    </iact:actionData>
  </iact:action>
  <iact:action type="add" startTime="338202">
    <iact:property name="dataType"/>
    <iact:actionData xml:id="d76">
      <inkml:trace xmlns:inkml="http://www.w3.org/2003/InkML" xml:id="stk73" contextRef="#ctx0" brushRef="#br2">6413 12327 0,'0'-28'70,"-28"28"-38,0 0-24,0 0 10,0 28-12,-28 0 2,56 0 0,-28-28 1,28 28-2,-28 0 2,0 0-2,28 28 1,-28-28 1,28 0 7,0 0-9,0 0 2,0 0-2,0 0 2,-28-28-1,28 28-1,0 28 2,0-28 7,0 0-7,0 0 7,0 0 22,28-28-22,28 0 1,-28 0-10,28 0 2,-28 0-2,0 0 2,0-28-2,0 0 9,0 28-8,0-28 0,0 0 1,0 0-2,-28 0 9,28 0-6,-28 0-4,28 0 4,-28 0-4,0 0 2,28 0 24,-28 0-23,0 0 7,0 0-1,0-28 1,0 28 8,0 0-8,0 0 0,-28 28 0,28-28-6,-28 28 5,0 0-8,0 0 9,-28 0-8,0 0 1,-56 0-2</inkml:trace>
    </iact:actionData>
  </iact:action>
  <iact:action type="add" startTime="339514">
    <iact:property name="dataType"/>
    <iact:actionData xml:id="d77">
      <inkml:trace xmlns:inkml="http://www.w3.org/2003/InkML" xml:id="stk74" contextRef="#ctx0" brushRef="#br2">4705 13279 0,'28'28'6,"0"-28"2,84 0 1,0 28-2,0-28 2,84 28-2,0 0 1,56 0 1,0 0-1,0-28 0,-28 28 0,-112-28 0,56 0 0,-28 0-1,-28 28 2,-28-28-2,0 0 1,0 0 0,-28 0 2,-28 0-4,0 0 4,0 0-4,0 0 106,0 0-104</inkml:trace>
    </iact:actionData>
  </iact:action>
  <iact:action type="add" startTime="340145">
    <iact:property name="dataType"/>
    <iact:actionData xml:id="d78">
      <inkml:trace xmlns:inkml="http://www.w3.org/2003/InkML" xml:id="stk75" contextRef="#ctx0" brushRef="#br2">7925 12271 0,'0'56'55,"0"28"-47,0-28 0,0 28 0,0-28 1,0-28-2,0 28 3,0-28 4,0 0 2,0 0-8,0-84 128,28-28-126,-28 0-4,28 28 4,0 28-4,0-56 3,0 28-2,0 28 1,0 0 0,0 0 1,-28 0-1,28 0 7,0 28 65,0 0-40,-28 56-24,28-28-8,-28 0 1,0 28-1,0 0 0,0-28 0,28 28 0,-28-28-1,0 0 1,0 0 0,28 0 1,-28 0 6,0 0-7,0 0 1,28 0 22</inkml:trace>
    </iact:actionData>
  </iact:action>
  <iact:action type="add" startTime="341273">
    <iact:property name="dataType"/>
    <iact:actionData xml:id="d79">
      <inkml:trace xmlns:inkml="http://www.w3.org/2003/InkML" xml:id="stk76" contextRef="#ctx0" brushRef="#br2">8625 12271 0,'-28'0'15,"0"0"2,0 0-9,-28 0 0,28 0 8,-28 0-8,56 28-1,-28 0 1,28 0 2,-28 28-4,28-28 3,0 0-2,0 28 3,0-28 4,0 28-5,0-28-2,0 0 2,0 0-1,0 28-1,0-28 1,28 0 1,0 0 7,28-28 7,-28 0-14,0 0-2,28 0 2,-28 0-2,0 0 2,0 0-2,0 0 9,0-28-6,0 28-4,-28-28 10,28-28-8,-28 28 0,0 0 0,0 0 1,0 0-2,0 0 2,28-28-2,-28 28 2,0-28-2,0 28 2,0-28-2,0 28 9,0-28 16,-28 28-6,0 28 29,0 0-47,-28 0 0</inkml:trace>
    </iact:actionData>
  </iact:action>
  <iact:action type="add" startTime="342169">
    <iact:property name="dataType"/>
    <iact:actionData xml:id="d80">
      <inkml:trace xmlns:inkml="http://www.w3.org/2003/InkML" xml:id="stk77" contextRef="#ctx0" brushRef="#br2">8961 11823 0,'0'0'0,"56"28"96,-56 28-88,28 28-1,0 0 1,0 0 1,-28-28-1,28 0 0,0 28 0,0-28-1,-28 0 2,0 0-2,28 0 3,0 0-4,0 0 4,-28-28-4,0 28 3,0-28 30</inkml:trace>
    </iact:actionData>
  </iact:action>
  <iact:action type="add" startTime="342697">
    <iact:property name="dataType"/>
    <iact:actionData xml:id="d81">
      <inkml:trace xmlns:inkml="http://www.w3.org/2003/InkML" xml:id="stk78" contextRef="#ctx0" brushRef="#br2">8933 12187 0,'28'0'87,"28"0"-79,-28 0 1,56 0-1,-28 0-1,-28 0 10,28 0-9,0 0 7,-28 0-7,0 0 1,0 0-2,0 0 26</inkml:trace>
    </iact:actionData>
  </iact:action>
  <iact:action type="add" startTime="343409">
    <iact:property name="dataType"/>
    <iact:actionData xml:id="d82">
      <inkml:trace xmlns:inkml="http://www.w3.org/2003/InkML" xml:id="stk79" contextRef="#ctx0" brushRef="#br2">11146 12271 0,'-28'-28'8,"0"28"7,0 0 2,0 0-2,0 0-7,0 0 0,0 0 2,0 0-4,-28 28 4,56 0-3,-56-28 0,56 28 2,-28-28-2,28 28 1,-28 0 0,28 0 1,0 0-2,-28 0 2,0 0-2,28 0 1,0 0 0,0 0 1,0 0-2,0 0 9,0 28 0,0-28 9,28-28-2,0 0 2,28 0-10,-28 0 1,28 0-8,-28 0 1,0-28-1,0 0 7,-28 0-7,28 0 8,0 0-8,-28 0 0,28-28 9,-28 28-2,0 0 1,0 0 0,0 0-7,0 0-1,28 28-1,-28-28 10,0 56 158,0 0-167,0 28 8,0-28 0,0 28-7,28-28 7,-28 28-1,28-56 2,-28 28-1,28 0 16,0-28 48</inkml:trace>
    </iact:actionData>
  </iact:action>
  <iact:action type="add" startTime="344681">
    <iact:property name="dataType"/>
    <iact:actionData xml:id="d83">
      <inkml:trace xmlns:inkml="http://www.w3.org/2003/InkML" xml:id="stk80" contextRef="#ctx0" brushRef="#br2">11454 11542 0,'0'28'56,"0"56"-48,0 0-1,0-27 2,0-1-2,0 0 2,0-28-2,0 28 1,28 0 0,-28 0 1,28 0-1,-28 0 1,0 0-3,0 28 4,28-56-4,-28 28 3,0-28-2,28 28 2,-28-28 23,0 0-17,28 0 1,-28 0 66</inkml:trace>
    </iact:actionData>
  </iact:action>
  <iact:action type="add" startTime="345385">
    <iact:property name="dataType"/>
    <iact:actionData xml:id="d84">
      <inkml:trace xmlns:inkml="http://www.w3.org/2003/InkML" xml:id="stk81" contextRef="#ctx0" brushRef="#br2">11706 11879 0,'0'-28'55,"28"84"98,-28 28-146,28 0 3,-28 0-4,28-28 2,-28-28 0,28 28 0,-28-28 8,0 0-8,0 0 0,0 0 9,0 0-9,0 0 7,28-28 2</inkml:trace>
    </iact:actionData>
  </iact:action>
  <iact:action type="add" startTime="347105">
    <iact:property name="dataType"/>
    <iact:actionData xml:id="d85">
      <inkml:trace xmlns:inkml="http://www.w3.org/2003/InkML" xml:id="stk82" contextRef="#ctx0" brushRef="#br2">12322 12495 0</inkml:trace>
    </iact:actionData>
  </iact:action>
  <iact:action type="add" startTime="367129">
    <iact:property name="dataType"/>
    <iact:actionData xml:id="d86">
      <inkml:trace xmlns:inkml="http://www.w3.org/2003/InkML" xml:id="stk83" contextRef="#ctx0" brushRef="#br1">15038 14512 0,'56'0'152,"-28"0"-137,28 28 1,-28-28 0,0 0-8,0 0 0,0 0 0,0 0 8,0 0-8,0 0 0,0 0 0,0 0 2,0 28-4,28-28 4,-28 0-4,28 28 10,-28-28 0,0 0 0,0 0-8,0 0 9,0 0-2,0 28 1,0-28 0,0 0-7,0 0 6,0 0 1,0 0-8,0 0 9,0 0-8,0 0 6,0 0-8,28 0 9,-28 0-7,0 0-1,0 0-1,0 0 1,28 0 8,-28 0 0,0 0-7,0 0-1,0 0-1,0 0 2,0 0-2,0 0 2,1 0-2,-1 0 2,0 0-2,0 0 3,0 0-4,0 0 10,28 0 1,-28 0-2,0 0 2,0 0-10,0 0 1,0 0 16,0 28-15,0-28 14,0 0-7,0 0 9,0 28-18,0-28 25,0 0-16,0 0 8,0 0-8,0 0 1,0 0 23,0 28-24,0-28 0,0 0 7,0 0 2,0 0-10,-56 0 209,0 0-208,-28 0-7,28 0-1,0 0-1,-28 0 2,28 0-2,-28 0 1,0 0 0,28 0 0,-28 0 0,28 0 1,-28 0 8,28 0-2,0 0-8,0 0 1,0 0 0,-28 0 8,28 0-8,0 0 1,0 0-2,-1 0 2,1 0-2,0 0 2,-28 0-2,28 0 2,0 0-2,0 0 2,-28 0 7,28 0-9,0 0 1,0 0 0,0 0 2,0 0-4,0 0 4,-28 0-4,0 0 10,28 0-8,0 0 1,0 0-2,0 0 1,0 0 1,0 0-1,-28 0-1,0 0 9,28 0-7,-28 0 6,28 0 10,0 0-17,0 0-1,0 0 9,0 0-6,0 0 13,0 0-16,0 0 17,0 0 1,0 0-2,0 0-15,0 0 16,0 0 1,0 0 7,0 0 87,28-28-70,28 0-41,0 28 9,28 0-1,-28-28-10,0 28 2,0 0 1,28 0-2,-28 0 9,28 0-7,0 0 6,-28 0 1,28 0-8,-28 0 1,0 0-2,0 0 1,0 0 0,0 0 1,28 0-2,-28 0 9,28 0-6,-28 0 6,56 0-10,-56 0 2,0 0 1,0 0-2,28 0 2,-28 0 7,28 0-9,-28 0 9,0 0-7,0 0-2,0 0 1,28 0 8,-28 0 1,0 0-9,1 0 0,-1 0-1,0 0 2,28 0 8,-28 0-3,0 0-6,0 0 0,0 0 0,0 0 0,28 0 1,-28 0 6,0 28-7,0-28 9,0 0-9,0 0 7,0 0 2,0 0-10,-28 28 1,28-28 0,0 0 8,0 0 1,0 0-8,0 0 5,0 28 2,0-28 8,0 0-8,0 0 0,0 0 10,0 0-3,0 0-16,0 0 26,-56 28 94,0-28-119,-28 0 1,0 0-2,0 0 2,0 0-2,28 0 2,-28 0-1,-28 0 1,0 0-3,28 0 3,-28 0-1,28 0-1,-28 0 1,56 0 1,-29 28-1,1-28 0,28 0-1,0 0 1,-28 0 0,0 0 0,0 28 1,28-28-2,0 0 2,-28 0-2,28 0 2,-28 0 7,28 0-9,0 0 2,-28 0-2,28 0 3,-28 0-4,28 0 4,0 0-3,-28 0 0,28 0 1,0 0 0,0 0 8,0 0 0,0 0 9,0 0-18,0 0 9,-28 0 1,28 0-2,0 0 11,0 0-20,0 0 4,0 0 6,0 0 6,56 0 235,0 0-250,0 0 1,0 0 1,0 0-2,28 0 2,28 0-1,-56 0-1,28 0 2,-28 0-1,28 0-1,0 0 3,-28 0-4,28 0 10,-28 0 0,0 0-8,0 0 0,0 0 0,28 0 8,-28 0-7,0 0-2,0 0 2,28 0-2,0 0 2,-28 0-2,0 0 2,28 0-1,-28 0 0,0 0-1,28 0 2,1 0-2,-29 0 3,0 0-4,28 0 4,0 0-4,-28 0 2,28 0 0,-28 0 0,0 0 1,0 0-2,0 0 2,0 0-2,0 0 10,0 0-9,0 0-1,0 0 2,0 0-2,0 0 9,0 0-7,0 0-2,0 0 9,0 0 0,0 0 0,0 0 0,0 0 0,0 0 9</inkml:trace>
    </iact:actionData>
  </iact:action>
  <iact:action type="add" startTime="376986">
    <iact:property name="dataType"/>
    <iact:actionData xml:id="d87">
      <inkml:trace xmlns:inkml="http://www.w3.org/2003/InkML" xml:id="stk84" contextRef="#ctx0" brushRef="#br1">13498 15913 0,'0'0'0,"28"0"46,-28-28-22</inkml:trace>
    </iact:actionData>
  </iact:action>
  <iact:action type="add" startTime="387985">
    <iact:property name="dataType"/>
    <iact:actionData xml:id="d88">
      <inkml:trace xmlns:inkml="http://www.w3.org/2003/InkML" xml:id="stk85" contextRef="#ctx0" brushRef="#br1">1456 17173 0,'-28'0'160,"0"0"-153,0 0 10,0 0-10,0 0 1,0 0 8,0 0-7,0-28-2,0 28 1,-56-28 0,28 28 1,28 0-2,0 0 1,-28 0 0,28 0 2,0 0-4,0 0 2,-28 0 8,28-28-7,0 28 7,0-28 0,0 28 7,0 0 82,0 0-82,0 28-7,28 0-8,0 28 0,0-28 0,0 0 0,0 28 8,0-28-8,0 28 8,0-28-7,0 0-2,0 0 1,0 0 1,0 1-2,0-1 1,0 0 1,0 0-2,0 0 3,0 0-4,0 0 4,0 28-4,0-28 2,0 0 0,0 0 0,0 0 0,-28 28 0,28-28 8,0 0-8,0 0 0,0 0 8,0 0 0,0 0-8,0 0 0,0 0 0,0 0 8,0 0-8,0 0 8,0 0 9,0 0-1,0 0-17,0 0 25,28-28 112,28 0-127,-28 0-10,0 0 1,0 0 0,28 0 1,0 0 6,-28 0-7,28 0 1,0 0-2,-28 0 1,0 0 0,56 0 1,-56 0-2,28 0 9,-28 0 0,0 28 0,0-28 0,0 0-8,0 28 17</inkml:trace>
    </iact:actionData>
  </iact:action>
  <iact:action type="add" startTime="390193">
    <iact:property name="dataType"/>
    <iact:actionData xml:id="d89">
      <inkml:trace xmlns:inkml="http://www.w3.org/2003/InkML" xml:id="stk86" contextRef="#ctx0" brushRef="#br1">700 17678 0,'28'0'143,"0"0"-135,0 0 0,0 0 1,0 0-1,0 0 1,0 0-3,0 0 2,0 0 0,0 0 16,0 0 24,0 0 0,0 0 40</inkml:trace>
    </iact:actionData>
  </iact:action>
  <iact:action type="add" startTime="391144">
    <iact:property name="dataType"/>
    <iact:actionData xml:id="d90">
      <inkml:trace xmlns:inkml="http://www.w3.org/2003/InkML" xml:id="stk87" contextRef="#ctx0" brushRef="#br1">1484 17678 0,'-28'0'41,"56"0"-1,0 0-32,28 0 0,-28 0 0,0 0-1,0 0 2,28 0-2,-28 0 10,0 0 7</inkml:trace>
    </iact:actionData>
  </iact:action>
  <iact:action type="add" startTime="391938">
    <iact:property name="dataType"/>
    <iact:actionData xml:id="d91">
      <inkml:trace xmlns:inkml="http://www.w3.org/2003/InkML" xml:id="stk88" contextRef="#ctx0" brushRef="#br1">1540 17846 0,'0'28'22,"56"-28"3,-28 0-18,0 0 2,28 28-1,28-28 0,-56 0-1,28 0 2,-28 0-2,28 0 2,0 28-2,-28-28 9,0 0 1,0 0-2</inkml:trace>
    </iact:actionData>
  </iact:action>
  <iact:action type="add" startTime="392576">
    <iact:property name="dataType"/>
    <iact:actionData xml:id="d92">
      <inkml:trace xmlns:inkml="http://www.w3.org/2003/InkML" xml:id="stk89" contextRef="#ctx0" brushRef="#br1">2184 17678 0,'28'-28'48,"-28"84"8,0-28-47,0 0 0,0 0-2,0 0 0,0 0 1,0 0 0,0 0 0,0 0 8,0 0 0,0 0 0,0 0-8,0 0 17,0-56 143,0 0-161,28-28 2,-28 28-2,28-28 2,-28 28-1,28 0 1,-28-28 7,28 28-9,-28 0 2,28 0 5,0-28-6,0 56 0,-28-28 1,28 0 6,-28 0-7,56-1 9,-56 1-2,56 28-7,-28-28 8,0 28 8,0 0 16,0 0-16,0 28-15,0 29-2,-28-1 1,28-28 1,-28 0-2,28 56 2,-28-56-2,0 0 10,0 0-9,0 0-1,28 28 9,-28-28 24,0 0-8,28-28 64,-28-56-87,28 0-2,-28 0 2,28 28-2,0-28 1,-28 28 0,28-28 1,-28 28-2,28 28 2,-28-56-1,28 56 1,-28-29-3,0 1 10,28 0-8,0 28 8,-28-28 0,28 28 9,0 0 22,0 0-14,0 0-25,0 28 7,-28 0 1,0 0-6,28-28-4,-28 57 2,0-29 1,0 0-2,28 28 2,-28-28-1,0 28-1,0-28 2,0 0-1,0 28 7,0-28-7,0 0 1,0 0-2,0 0 2,0 0-2,0 0 9,0 0 1,0 0 8,0 0-18</inkml:trace>
    </iact:actionData>
  </iact:action>
  <iact:action type="add" startTime="394609">
    <iact:property name="dataType"/>
    <iact:actionData xml:id="d93">
      <inkml:trace xmlns:inkml="http://www.w3.org/2003/InkML" xml:id="stk90" contextRef="#ctx0" brushRef="#br1">3781 16921 0,'28'0'72,"-28"28"-49,0 0-15,0 28 1,0-28-2,0 28 2,0 28-2,0-56 2,0 28-1,0 0-1,0-28 1,0 56 2,0-56-4,-28 57 4,28-57-4,-28 56 2,-1-56 8,29 56-7,0-56-2,0 0 2,0 0-1,-28 56 0,0-56-1,0 28 2,28-28-2,0 0 2,0 0-1,0 0 7,-28-28-7,28 28 0,0 28 18,28-56 117,28 0-135,1 0-1,-29 0 2,56 0-2,0 28 2,28 0-2,-84-28 3,56 0-4,-56 0 2,56 0 1,-56 28-2,0-28 2,0 0-1,0 0-1,0 0 1,28 28 0,-28-28 9,0 0-10,0 0 2,0 0-2,0 0 17,0 0 48</inkml:trace>
    </iact:actionData>
  </iact:action>
  <iact:action type="add" startTime="395889">
    <iact:property name="dataType"/>
    <iact:actionData xml:id="d94">
      <inkml:trace xmlns:inkml="http://www.w3.org/2003/InkML" xml:id="stk91" contextRef="#ctx0" brushRef="#br1">4649 17706 0,'28'-28'112,"28"28"-104,0 0-1,0 0 2,28 0-2,-28 28 1,0-28 0,0 0 1,-28 0-1,0 0 0,0 0-1,0 0 9,0 0 145</inkml:trace>
    </iact:actionData>
  </iact:action>
  <iact:action type="add" startTime="396594">
    <iact:property name="dataType"/>
    <iact:actionData xml:id="d95">
      <inkml:trace xmlns:inkml="http://www.w3.org/2003/InkML" xml:id="stk92" contextRef="#ctx0" brushRef="#br1">4649 18014 0,'28'0'7,"0"0"0,0 0 1,0 0 1,28 0-2,28 0 1,-28 0 0,0 0 0,28 0 0,28 0 0,0 0 1,-56 0 0,28 0-3,-28 0 4,-28 0-4,56 0 2,-56 0 0,0 0 8,0 0-8,0 0 17</inkml:trace>
    </iact:actionData>
  </iact:action>
  <iact:action type="add" startTime="402474">
    <iact:property name="dataType"/>
    <iact:actionData xml:id="d96">
      <inkml:trace xmlns:inkml="http://www.w3.org/2003/InkML" xml:id="stk93" contextRef="#ctx0" brushRef="#br1">15962 12523 0,'28'-28'6,"-28"0"74,0 0-56,0 0 32,0 0-32,-28 28-16,0 0 17,0-28-17,0 28-1,0-28 1,0 28 0,0 0 1,-28 0-2,28-28 2,0 28 7,-28 0-9,28 0 9,0 0-7,0 0-1,0 0 1,0 0 6,0 0 0,0 0-6,0 0 6,0 0 1,28 28-8,-28-28 1,0 28-2,0-28 9,28 28 16,0 0-23,0 0 23,-28-28-25,28 28 3,0 0 6,0 0-10,0 0 10,0 0-7,0 0 6,0 0 1,0 0 8,0 0-16,0 0 1,0 0 6,0 0 2,0 0 0,0 0-11,28 0 10,-28 0-6,28 0-4,0 0 10,0 0 0,-28 0-8,28 0 1,0 0 6,0-28-6,-28 28-2,28 0 1,0-28 1,0 0-2,-28 28 2,28-28-2,0 0 2,0 0-2,0 0 2,0 0 8,0 0-11,0 0 4,0 0-4,0 0 11,0 0-10,0 0 2,0 0 6,0 0 1,0 0-8,0 0 1,0 0 6,0-28 1,-28 0-8,28 28 0,-28-28 9,28 28-9,-28-28 0,28 0 9,0 0-10,-28 0 0,0 0 9,0-28 0,28 28 0,-28-28 0,0 28 0,0 0-7,0 0-2,0 0 9,0 0 1,0 0-9,0 0 15,0 0 10,0 0 14,-28 0 33,0 28-48</inkml:trace>
    </iact:actionData>
  </iact:action>
  <iact:action type="add" startTime="404417">
    <iact:property name="dataType"/>
    <iact:actionData xml:id="d97">
      <inkml:trace xmlns:inkml="http://www.w3.org/2003/InkML" xml:id="stk94" contextRef="#ctx0" brushRef="#br1">16551 12803 0</inkml:trace>
    </iact:actionData>
  </iact:action>
  <iact:action type="add" startTime="405194">
    <iact:property name="dataType"/>
    <iact:actionData xml:id="d98">
      <inkml:trace xmlns:inkml="http://www.w3.org/2003/InkML" xml:id="stk95" contextRef="#ctx0" brushRef="#br1">16943 12187 0,'0'0'0,"0"28"78,0 28-70,0 0 1,0-28-2,0 28 10,0-28-8,28 56-3,-28-56 11,0 28-9,0-28 7,0 28-6,0 0 6,0-28-7,0 28 8,0-28 0,0 0-8,0 0 0,0 0 1,0 0 6,0 0 2,0 0 6</inkml:trace>
    </iact:actionData>
  </iact:action>
  <iact:action type="add" startTime="406898">
    <iact:property name="dataType"/>
    <iact:actionData xml:id="d99">
      <inkml:trace xmlns:inkml="http://www.w3.org/2003/InkML" xml:id="stk96" contextRef="#ctx0" brushRef="#br1">17531 12103 0,'0'28'86,"0"28"-77,0 0-2,28 28 2,-28-28-2,28 28 3,-28-56-3,0 0 2,0 28-3,0 0 2,0 0 0,0-28 0,0 28 1,0-28-2,0 0 2,0 0-2,0 28 2,0-28-2,0 0 2,0 28-2,0-28 2,0 0-2,0 0 2,0 28-2,0-28 10,28 0 71,0-56-56</inkml:trace>
    </iact:actionData>
  </iact:action>
  <iact:action type="add" startTime="407593">
    <iact:property name="dataType"/>
    <iact:actionData xml:id="d100">
      <inkml:trace xmlns:inkml="http://www.w3.org/2003/InkML" xml:id="stk97" contextRef="#ctx0" brushRef="#br1">17895 12495 0,'-28'0'55,"28"28"-47,-56 0 9,56 0-9,-28-28 0,28 28-1,-28 0 1,0-28 1,28 28-2,-28-28 9,28 28 0,-28-28-7,28 28 6,-28 0 17,28 0 40,0 0-56,28 0-8,-28 0 8,28-28-7,0 28-2,-28 0 1,28-28 0,-28 28 1,28-28-2,-28 28 2,56-28-2,-56 28 9,28 0-6,0 0 28,0-28-22,0 0-8,-28 28 8</inkml:trace>
    </iact:actionData>
  </iact:action>
  <iact:action type="add" startTime="408593">
    <iact:property name="dataType"/>
    <iact:actionData xml:id="d101">
      <inkml:trace xmlns:inkml="http://www.w3.org/2003/InkML" xml:id="stk98" contextRef="#ctx0" brushRef="#br1">18343 12607 0,'-28'0'15,"0"0"1,0 0 1,0 0 7,0 0-17,0 0 9,28 28-7,-28-28 7,28 28-9,0 0 1,0 0 1,-28-28-1,28 28-1,0 28 10,0-28-2,0 0-6,0 0-2,0 0 1,0 0 1,0 0 7,0 0-8,0 0 0,28-28 7,-28 28-6,28-28 6,0 0-7,0 0 0,0 0 8,0 0 0,0 0-6,0 0 6,0-28 6,-28 0-14,28 0 0,-28 0 0,0-28 8,0 28-8,0 0 1,0-28-2,0 28 10,0-28-9,0 84 175,0 0-174,0 0-2,0 28 2,0-28-2,0 0 2,0 28-2,0 0 2,0-28-2,0 28 9,0-28-8,0 0 0,0 0 0,0 28 9,0-28-10,0 0 9,0 0-8,0 0 0,0 28 8,-28 0-8,28-28 8,0 0-7,-28 0-2,0-28 1,28 56 0,-28-28 1,28 0-2,-28-28 2,0 28-2,0 1 17,0-29-16,0 0 0,0 0 0,-28 0 8,28 0-8,0 0 1,0 0-2,-28 0 2,28 0 7,0 0-9,0 0 1,0 0 0,0 0 8,0 0 10,0 0-20</inkml:trace>
    </iact:actionData>
  </iact:action>
  <iact:action type="add" startTime="414889">
    <iact:property name="dataType"/>
    <iact:actionData xml:id="d102">
      <inkml:trace xmlns:inkml="http://www.w3.org/2003/InkML" xml:id="stk99" contextRef="#ctx0" brushRef="#br1">6945 17566 0,'28'-28'143,"-28"0"-95,0-1-31,-28 1-10,0 28 10,-28-28-2,56 0-6,-28 28-2,0 0 2,-28 0 7,28-28-9,0 28 2,0 0 7,0 0-9,0-28 2,0 28-2,0 0 2,0 0-2,-28 0 3,28 0-4,0 0 4,0 0-3,0 0 0,0 0 1,0 0 9,0 0-2,0 28 1,0-28 1,28 28-10,-28-28 1,28 28 8,-28-28-8,28 28 1,0 0-2,0 1 9,-28-1-6,28 0-4,0 0 4,0 0-4,0 0 2,0 0 1,0 28 6,0-28 1,0 0-7,0 0-1,0 0 7,0 0-6,0 0 6,28 0-6,-28 0-2,28-28 2,0 28-2,-28 0 2,28 0-2,0-28 1,0 0 0,28 28 2,-56 0-4,28-28 4,56 28-4,-28 0 2,-28-28 0,28 0 0,0 0 1,-28 0 6,28 0-7,-28 0 8,28 0 0,-28 0 0,0 0-7,0-28-2,28 0 1,-28 0 16,0 0-8,0 0-6,-28 0 20,28 28-22,-28-28 8,0 0 8,0 0-8,0 0 0,0 0 0,0 0 17,0 0-24,0 0 21,0 0 3,-28 0-1,28 0 0,0 0-9,-28 28-15,28-28 24,0 0 8,0 0-16</inkml:trace>
    </iact:actionData>
  </iact:action>
  <iact:action type="add" startTime="416697">
    <iact:property name="dataType"/>
    <iact:actionData xml:id="d103">
      <inkml:trace xmlns:inkml="http://www.w3.org/2003/InkML" xml:id="stk100" contextRef="#ctx0" brushRef="#br1">7645 17622 0</inkml:trace>
    </iact:actionData>
  </iact:action>
  <iact:action type="add" startTime="417337">
    <iact:property name="dataType"/>
    <iact:actionData xml:id="d104">
      <inkml:trace xmlns:inkml="http://www.w3.org/2003/InkML" xml:id="stk101" contextRef="#ctx0" brushRef="#br1">8121 17229 0,'28'28'79,"-28"28"-70,28 0-2,-28 28 1,0 57 1,0-85-2,28 28 2,-28 0-2,28-28 2,-28-28-2,28 28 1,-28 0 0,0-28 0,0 0 0,0 0 0,0 0 0,0 0 1,0 0-2,28-28 3,-28 28-4,0 0 3,0 0 6,28 0 97</inkml:trace>
    </iact:actionData>
  </iact:action>
  <iact:action type="add" startTime="422881">
    <iact:property name="dataType"/>
    <iact:actionData xml:id="d105">
      <inkml:trace xmlns:inkml="http://www.w3.org/2003/InkML" xml:id="stk102" contextRef="#ctx0" brushRef="#br1">8905 17566 0,'28'0'55,"0"0"-46,0 0 6,0 0 1,0 56-8,28-28 0,0 28 0,0 0 1,0-28-2,28 56 1,-56-84 0,56 56 0,0 0 0,-56 0 0,28-28 0,28 28 0,-56-28 8,0 0-8,0-28 8,-28 28-6,28-28-4,-28 28 10,28-28 0,-28 28 8</inkml:trace>
    </iact:actionData>
  </iact:action>
  <iact:action type="add" startTime="423657">
    <iact:property name="dataType"/>
    <iact:actionData xml:id="d106">
      <inkml:trace xmlns:inkml="http://www.w3.org/2003/InkML" xml:id="stk103" contextRef="#ctx0" brushRef="#br1">9913 17622 0,'0'28'127,"0"0"-118,-28 28 7,-28 0-9,28 0 9,-28 0 0,56-28-7,-56 0-2,56 0 3,-28 28-4,0-56 4,0 28-4,0-28 2,0 28 1,0 0-2,0-28 2,28 28-2,-28-28 2,0 0-2,0 28 2,-28 0 6,0 0 2,28-28-2,0 28 1,0-28 1,0 0 15,0 28 79,0-28-71</inkml:trace>
    </iact:actionData>
  </iact:action>
  <iact:action type="add" startTime="425737">
    <iact:property name="dataType"/>
    <iact:actionData xml:id="d107">
      <inkml:trace xmlns:inkml="http://www.w3.org/2003/InkML" xml:id="stk104" contextRef="#ctx0" brushRef="#br1">10390 17481 0,'0'-28'31,"28"0"49,0 28-71,0-28-1,56 0 8,-28 0-9,28 28 1,-56 0 1,28-28-2,28 28 2,-56-28-1,28 28-1,0 0 2,0 0 8,-28 0-1,0 0-10,0 0 4,0 0 4,0 0-6,0 28 0,0 0 16,-28 0-16,0 0 1,0 28 6,0-28-7,0 29 0,0-29 0,0 28 1,0-28-2,0 56 2,-56-28-2,28 28 1,0-56 0,-28 28 2,0 0-3,28-28 2,0 0-3,0 0 2,0 0 0,-28-28 0,56 28 1,-56 0 6,0-28 2,56 28-2,-28-28-7,0 0 9,0 28-10,0-28 9,0 0 1,84 0 110,0 0-119,-28 0 0,0 0 0,56-28 0,-56 28 1,28 0-2,-28 0 1,0 0 0,0 0 0,0 0 1,28 0-1,-28 0-1,0 0 3,0 0-4,0 0 4,0 0-4,28 0 2,-28 0 8,0 0 0,0 0-8,0 0 0,0 0 8,0 0 8</inkml:trace>
    </iact:actionData>
  </iact:action>
  <iact:action type="add" startTime="427049">
    <iact:property name="dataType"/>
    <iact:actionData xml:id="d108">
      <inkml:trace xmlns:inkml="http://www.w3.org/2003/InkML" xml:id="stk105" contextRef="#ctx0" brushRef="#br1">11622 17397 0,'0'0'1,"56"0"14,-28-28-8,28 28 9,-28 0-7,0 0-2,0 0 2,0 0-2,0 0 3,0 0 5,28 0-8,-28 0 9,28 0-8,-28 0 1,0 0-2,0 0 2,0 0-2,-28 28 2,28 0-2,0 0 17,-28 0-16,0 1 1,0-1-2,0 28 2,0-28-2,0 0 1,0 28 0,0 0 2,0 0-4,0 0 4,-28-28-4,0 84 2,-28-84 1,56 0-2,-56 0 1,56 0 0,-56 28 0,28-28 16,0-28-15,0 0-2,28 28 2,-28-28 23,84 0 63,-28 0-86,0 0-2,56 0 1,-28 0 0,-28 0 0,28 0 0,0 0 1,0 0-2,28 0 1,-56 0 0,0 0 0,28 0 0,-28 0 0,0 0 0,0 0 1,0 0 8,0 0 6,0 0 56</inkml:trace>
    </iact:actionData>
  </iact:action>
  <iact:action type="add" startTime="428217">
    <iact:property name="dataType"/>
    <iact:actionData xml:id="d109">
      <inkml:trace xmlns:inkml="http://www.w3.org/2003/InkML" xml:id="stk106" contextRef="#ctx0" brushRef="#br1">12994 17257 0,'0'0'1,"0"-28"37,0 0 11,-28 56-17,28 0-24,-28 0 1,0 56-3,28-56 3,0 28-1,-28 1 0,0-1-1,28-28 2,-28 0-1,28 0 0,0 0-1,0 0 2,0 28-2,0-28 1,0 28 10,0-28-12,0 0 4,0 0-3,0 0 1,0 0-1,0 0 9,28-28-8,-28 28 1,28 0-2,0 0 2,0-28-2,0 0 2,0 0-1,28 0 0,-28 0-1,56 0 2,-56 0-2,0 0 1,0 0 0,28 0 1,-28 0 7,0 0-9,0 0 3,0 0 4,-28-28-6,0-28 8,0 28 0,0-28-8,0 0 9,0 28-1,0 0-1,0 0-6,-28 0-2,0 28 2,0 0-2,0 0 2,0 0-2,-28 0 1,28 0 10,0 0-12,0 0 3,0 28 6,0-28 1,0 28-7,28 0 23,-28 28-17,28-28 18,-28 0-18,28 0 2,-28 0 6</inkml:trace>
    </iact:actionData>
  </iact:action>
  <iact:action type="add" startTime="429497">
    <iact:property name="dataType"/>
    <iact:actionData xml:id="d110">
      <inkml:trace xmlns:inkml="http://www.w3.org/2003/InkML" xml:id="stk107" contextRef="#ctx0" brushRef="#br1">14366 17369 0,'-28'0'8,"0"0"24,0-28-24,0 28 8,0-28-8,-28 28 8,28 0-9,0 0 3,-28 0-3,28 0 2,0 0-2,0 0 2,0 0-3,-28 0 3,28 28-1,-28 0-1,56 0 2,-28-28-1,-28 56 0,28-28-1,-28 29 2,0-29 7,56 28-8,-28-28 7,28 28-6,0-28-1,0 0 0,0 0-1,0 0 2,0 0-1,0 0 1,0 0-2,0 28 2,0-28-2,0 28 9,0-28-9,28 0 2,0 0-1,0 0 0,28 28 0,-28-56 0,0 0 0,28 28 0,-28-28 0,0 0 0,28 0-1,0 0 2,28 0-2,-56 0 2,28 0-1,0 0 0,-28 0-1,0 0 3,0 0-3,0 0 2,0-28-2,0 28 2,0-28-3,-28 0 3,56 0-1,-28 0 7,-28 0-7,28 28 1,-28-56-1,0 28 7,0 0-6,0 0-2,28 0 2,-28 0-2,0 0 2,0 0-1,0-28 8,0 0-7,0 28 7,0-28-10,0 28 11,-28 0-10,0-28 9,0 27 9,28 1-9,-28 28 7,0 0 26</inkml:trace>
    </iact:actionData>
  </iact:action>
  <iact:action type="add" startTime="430713">
    <iact:property name="dataType"/>
    <iact:actionData xml:id="d111">
      <inkml:trace xmlns:inkml="http://www.w3.org/2003/InkML" xml:id="stk108" contextRef="#ctx0" brushRef="#br1">15010 17594 0,'28'0'71,"0"0"-63,0 0 0,0 0 1,0 0-2,0 0 1,56 0 0,-28 0 1,-28 0-2,28 0 2,-28 0-2,28 0 1,-28 0 9,28 0-9,0 0 7,-28 0 1,0 0 0</inkml:trace>
    </iact:actionData>
  </iact:action>
  <iact:action type="add" startTime="431425">
    <iact:property name="dataType"/>
    <iact:actionData xml:id="d112">
      <inkml:trace xmlns:inkml="http://www.w3.org/2003/InkML" xml:id="stk109" contextRef="#ctx0" brushRef="#br1">15262 17986 0,'0'0'0,"28"-28"31,28 28-6,0-28-10,0 28-6,28 0-2,0 0 2,-28 0-2,28 0 1,-28 0 0,-28 0 0,28 0 0,0 0 0,-28 0 8,0 0-8</inkml:trace>
    </iact:actionData>
  </iact:action>
  <iact:action type="add" startTime="433361">
    <iact:property name="dataType"/>
    <iact:actionData xml:id="d113">
      <inkml:trace xmlns:inkml="http://www.w3.org/2003/InkML" xml:id="stk110" contextRef="#ctx0" brushRef="#br1">17055 17510 0,'0'28'247,"28"-28"-230,-28-28-9,28 28-1,0-29 2,0 29 14,-28-28-14,28 28-1,0 0-1,0-28 1,28 28 1,-28 0-2,0-28 2,28 28-2,-56-28 2,28 28-2,0 0 10,0 0-2,0 0 1,0 0-6,0 0 12,28 28-12,-28 0 4,-28 0-6,0 0 0,28 1 1,-28-1-2,28 28 2,-28-28-2,0 0 1,0 0 0,0 28 8,0-28-7,0 0-2,0 0 2,0 28-2,-28 0 2,28 0 6,-28-56-6,0 56-1,0-28 9,0 0-11,0 0 2,0-28 0,0 28 0,-28 0 0,28 0 0,0 0 1,0-28-2,-28 0 2,28 0-2,0 0 2,0 0-1,0 0 0,0 0-1,0 0 2,0 0-2,0 0 9,0 0 0,0 0 10,-28 0 4,56-28 26,0 0-31,0 0-2,0 0-7,28 0 1,0 28-10,0 0 3,0 0-4,0-28 4,0 28 5,28 0 9,-28 0-9,0 0 1,28 0 1,-28 0-1,0 0 0,28 0-1,-56 28-7,28 0 1,28 0 7,-28 0-9,0 0 3,0 0 5,28 0-8,-28 0 9,0 0-8,0 0 9,0-28-2,0 28-7,0-28 8,0 28 8,0-28 32</inkml:trace>
    </iact:actionData>
  </iact:action>
  <iact:action type="add" startTime="436234">
    <iact:property name="dataType"/>
    <iact:actionData xml:id="d114">
      <inkml:trace xmlns:inkml="http://www.w3.org/2003/InkML" xml:id="stk111" contextRef="#ctx0" brushRef="#br1">18259 17650 0,'0'-28'127,"0"0"-104,0 0-6,28 28-2,-28-56 9,28 56-7,0-29-9,28 1 8,-28 28 7,0 0-12,0 0-6,-28-28 3,28 28 8,0 0 8,0 0-16,0 0 8,0 0-8,28 0 8,0 28 0,-28-28-8,0 28 1,0 1-2,-28-1 2,28-28-2,-28 28 2,28-28-2,0 56 3,0-56-4,-28 28 10,0 0-8,0 28 9,0-28-2,0 0-6,0 0-2,0 28 2,0-28-2,0 0 1,0 0 0,0 56 0,-28-56 8,0 28-8,0 0 8,0-56-7,28 28-2,-28 0 3,28 0-4,-28-28 2,28 28 0,-56 0 0,56 0 1,-28-28-2,0 28 9,-28 0 9,28-28-1,0 0 9,0 0-26,0 0 41,0-28-41,28 0 17,0 0-7,0 0-2,0 0 1,0 0 0,0 0-7,0 0 6,28 28-7,0 0 8,0 0 10,0 0-10,0 0 7,0 0 0,0 0-6,0 0-9,0 0 25,0 0-27,28 28 18,-28 0-7,0-28-10,-28 28 2,28-28-2,0 28 2,0-28 8,0 0 5,0 0-5,0 28-2,0-28 9,0 0-8,0 0 8,0 0-7,0 28 14</inkml:trace>
    </iact:actionData>
  </iact:action>
  <iact:action type="add" startTime="438161">
    <iact:property name="dataType"/>
    <iact:actionData xml:id="d115">
      <inkml:trace xmlns:inkml="http://www.w3.org/2003/InkML" xml:id="stk112" contextRef="#ctx0" brushRef="#br1">19519 17201 0,'0'28'72,"0"0"-64,-28 28 1,28 0-3,0 0 2,0 0 0,0 1 0,-28 27 0,28-56 8,0 0-8,0 28 1,0-28-2,0 0 1,0 0 0,0 28 1,0-28-2,0 0 1,0 0 0,0 28 0,0-28 1,0 0-1,0 0-1,0 0 9,0 0-6,28 0-4,0 0 18,0-28-8,0 28-7,0-28-2,0 0 1,28 0 8,-28 0-8,28 0 0,0 0 8,-28 0-8,0-28 1,28 28-2,-28-28 10,0 0 8,-28 0-2,0 0-16,0 0 9,0-28 1,0 28-1,0 0-8,-28 0-1,0 0 2,0 28-2,-56-28 1,28 0 8,28 28-7,0 0-1,0 0 8,0 0-9,0 0 3,0 0 13,0 28-16,0-28 9,28 28 8,0 0 1,0 0-10,0 0-6,-28-28-2,28 28 9,0 0 16,0 0-6</inkml:trace>
    </iact:actionData>
  </iact:action>
  <iact:action type="add" startTime="439433">
    <iact:property name="dataType"/>
    <iact:actionData xml:id="d116">
      <inkml:trace xmlns:inkml="http://www.w3.org/2003/InkML" xml:id="stk113" contextRef="#ctx0" brushRef="#br1">20499 16865 0,'0'56'63,"0"28"-55,0-56 0,0 56 1,0-56-2,28 56 2,-28-56-2,28 56 3,-28-28-4,0-28 4,0 28-3,0 1 0,0-1 1,0 0 0,0-28 1,0 0-1,0 28 0,0-28-1,0 28 10,0-28-10,0 28 9,0-28 1,0 0-10,0 0 1,0 0 9</inkml:trace>
    </iact:actionData>
  </iact:action>
  <iact:action type="add" startTime="440098">
    <iact:property name="dataType"/>
    <iact:actionData xml:id="d117">
      <inkml:trace xmlns:inkml="http://www.w3.org/2003/InkML" xml:id="stk114" contextRef="#ctx0" brushRef="#br1">21059 17481 0,'-56'0'55,"28"29"-48,0-1 1,-28 0 1,0 28 6,28-28 9,28 0-15,-28 0-2,0-28 1,28 28 0,-28-28 8,28 28-7,-28-28 6,28 28 18,-28 0-9,28 0 63,0 0-79,28 0 0,0-28 1,0 0-2,28 28 2,0 0 7,0 28-9,-28-56 10,0 28-8,28-28-3,0 28 11,-28 0-1,0-28-1,0 0 2,0 0 22,0 0 10</inkml:trace>
    </iact:actionData>
  </iact:action>
  <iact:action type="add" startTime="441113">
    <iact:property name="dataType"/>
    <iact:actionData xml:id="d118">
      <inkml:trace xmlns:inkml="http://www.w3.org/2003/InkML" xml:id="stk115" contextRef="#ctx0" brushRef="#br1">21535 17005 0,'0'0'1,"56"0"5,0 0 3,0-28-2,28 28 1,-28-28 0,-28 28 1,56 0-2,-28-28 2,28 28-2,-28 0 2,56-28-2,-84 28 2,28-28-2,0 0 2,-28 28-2,0 0 2,0 0-2,28-28 2,-28 28 14,0 0-7,-28-28 24</inkml:trace>
    </iact:actionData>
  </iact:action>
  <iact:action type="add" startTime="441817">
    <iact:property name="dataType"/>
    <iact:actionData xml:id="d119">
      <inkml:trace xmlns:inkml="http://www.w3.org/2003/InkML" xml:id="stk116" contextRef="#ctx0" brushRef="#br1">22375 16893 0,'0'28'32,"0"0"-23,0 0-3,0 0 2,0 0 0,28 28 1,0-28-2,-28 0 2,0 28-1,28-28 0,0 0 0,-28 28 0,28 0 0,-28-28-1,0 28 2,0 1-2,0-29 2,0 28-2,0-28 2,0 28-2,0 0 2,0-28-2,0 0 2,0 28-1,0-28 1,0 0-3,0 28 4,0 0-3,0-28 8,0 28-7,-28-28 0,28 0 1,-56 28-1,28-28 7,0 0-7,0-28 1,0 28 6,0-28-7,0 0 9,0 0-10,0 0 10,0 0 6,0 0 3,0 0-20,0-28 10,28 0-8,-28 28 8</inkml:trace>
    </iact:actionData>
  </iact:action>
  <iact:action type="add" startTime="443321">
    <iact:property name="dataType"/>
    <iact:actionData xml:id="d120">
      <inkml:trace xmlns:inkml="http://www.w3.org/2003/InkML" xml:id="stk117" contextRef="#ctx0" brushRef="#br1">16270 18602 0,'28'-28'48,"28"28"0,0 0-33,-28 0-7,57 0 1,-1 0-2,-28 0 2,0 0-2,28 0 1,0 0 1,-28 0-2,56 0 1,-28 0 0,-28 0 0,28 0 1,0 0-2,0 0 2,0 0-2,28 0 2,-56 0-1,28 0 1,-28 0-3,0 0 4,28 0-4,0 0 3,-56 0-2,56 0 1,-56 0 1,56 0-2,-28 0 2,0 0-2,28 0 2,-28 0-2,0 0 2,0 0-1,-28 0-1,28 0 1,0 0 1,0 0-2,-28 0 2,28 0-2,0 0 2,0 0-2,28 0 2,-28 0-1,28 0 1,-28 0-3,0 0 2,0 0 1,28 0-2,-28 0 2,0 0-2,28 28 2,-28-28-2,0 0 2,-28 0-2,56 0 2,-28 0-2,28 0 2,0 0-2,0 0 1,-28 28 0,28-28 1,0 0-2,0 0 2,0 0-2,-28 28 1,0-28 0,28 0 1,-56 0-2,28 0 3,28 0-4,-28 0 2,0 0 1,0 0-2,-28 0 1,28 0 1,0 0-1,-28 0 8,0 0-8,0 0-1,0 0 1,0 0 1,0 0-2,28 0 1,-28 0 0,28 0 1,0 0-2,-28 0 1,56 0 0,-28 0 1,28 0-2,-28 0 3,0 0-4,0 0 2,-28 0 1,28 0-2,0 0 2,0 0 6,0 0-7,-28 0 1,28 0-2,0 0 2,0 0-2,0 0 1,0 0 0,28 0 1,-27 0-2,-1 0 2,-28 0-2,0 0 2,0 0-2,28 0 2,0 0 8,-28 0-11,0 0 2,28 0 1,-28 0 7,0 0-9,0 0 9,0 0 8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5.29412" units="1/cm"/>
          <inkml:channelProperty channel="Y" name="resolution" value="35.29412" units="1/cm"/>
          <inkml:channelProperty channel="T" name="resolution" value="1" units="1/dev"/>
        </inkml:channelProperties>
      </inkml:inkSource>
      <inkml:timestamp xml:id="ts0" timeString="2021-01-04T14:37:53.5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5635">
    <iact:property name="dataType"/>
    <iact:actionData xml:id="d0">
      <inkml:trace xmlns:inkml="http://www.w3.org/2003/InkML" xml:id="stk0" contextRef="#ctx0" brushRef="#br0">1484 14792 0,'28'0'150,"0"0"-141,28 0-1,0 0-1,28 0 2,-28 0-2,0 28 1,0-28 0,28 28 1,0-28-1,-28 0-1,0 0 1,0 28 2,0-28-4,0 28 4,0-28-4,0 0 2,-28 28 1,0-28-2,28 0 1,0 0 8,-28 0 1,28 0-10,-28 0 9,0 0-7,0 0-1,0 0 0,28 0 7,-28 0-7,28 0 8,-28 0 10,0 0-10,0 0 14,0 0-5</inkml:trace>
    </iact:actionData>
  </iact:action>
  <iact:action type="add" startTime="76843">
    <iact:property name="dataType"/>
    <iact:actionData xml:id="d1">
      <inkml:trace xmlns:inkml="http://www.w3.org/2003/InkML" xml:id="stk1" contextRef="#ctx0" brushRef="#br0">1764 15576 0,'0'-28'23,"0"0"105,0 0-112,0 0-8,0 0-1,-28 28 9,0-28-6,0 28-4,0-28 2,0 28 1,0 0-2,-28 0 2,28 0-2,-28 0 2,0 0-2,0 0 2,28 0-2,-28 0 2,0 0-2,0 0 2,28 0-2,0 28 1,-28-28 0,28 28 1,0 0 7,0-28-8,28 28 0,-56-28 0,56 28 7,0 0-7,0 0 8,-28-28-7,28 29-2,0-1 9,0 0-7,0 0 6,0 0-6,0 0-2,0 0 2,28 28 6,0-56-7,-28 28 0,56-28 1,-28 0-2,0 28 3,0 0-4,28-28 4,0 28-4,-28 0 4,28 0-3,0-28 0,-28 0 2,0 0-2,56 28 2,-56-28 7,28 0-1,-28 0 1,0 0 1,0 0-10,0 0 2,-28-28 7,28 28-9,-28-28 2,0 0 8,28 0-11,0-28 11,-28 28 6,0 0-14,0-28 6,0 28 26,0 0-33,0 0-1,0 0 17,0 0 17</inkml:trace>
    </iact:actionData>
  </iact:action>
  <iact:action type="add" startTime="78202">
    <iact:property name="dataType"/>
    <iact:actionData xml:id="d2">
      <inkml:trace xmlns:inkml="http://www.w3.org/2003/InkML" xml:id="stk2" contextRef="#ctx0" brushRef="#br0">2156 15801 0,'28'0'23,"0"0"129</inkml:trace>
    </iact:actionData>
  </iact:action>
  <iact:action type="add" startTime="78811">
    <iact:property name="dataType"/>
    <iact:actionData xml:id="d3">
      <inkml:trace xmlns:inkml="http://www.w3.org/2003/InkML" xml:id="stk3" contextRef="#ctx0" brushRef="#br0">2576 15408 0,'0'0'0,"0"-28"14,28 0 19,0 28-16,-28-28-10,28 0 17,0 0-1,0 28 3,0 0-11,0 0-7,0 0-1,0 0 1,0 0 0,0 0 1,0 0-2,0 0 2,0 0 6,0 0-7,0 0 8,0 28 0,0-28-7,-28 28-2,28 0 10,-28 0-1,0 0-7,0 0-3,28 0 4,-28 0 4,0 28-6,0 1 9,0-29-9,0 0-1,0 0 1,0 28 1,0-28-2,0 0 3,0 0-4,0 0 2,0 0 0,-28 56 0,0-28 9,0-28-1,28 0 1,-28 0-10,0 0 17,0-28-9,0 0-7,0 0 16,0 0-16,0 0 9,0-28-10,0 28 2,28-28-2,-28 28 10,28-28-1,0-28-1,0 28 11,0 0-10,0 0-10,0 0 19,0 0-10,0 0 18,28 28-9,0 0-8,0 0 0,28 0 16,-28 0-8,0 28-17,0-28 1,-28 28 0,56 0 0,-28 0 0,0 0 8,-28 0-7,28-28-2,0 0 2,0 28-1,0-28 8,0 28-8,0-28 15,0 0 18,-28 28-33</inkml:trace>
    </iact:actionData>
  </iact:action>
  <iact:action type="add" startTime="80610">
    <iact:property name="dataType"/>
    <iact:actionData xml:id="d4">
      <inkml:trace xmlns:inkml="http://www.w3.org/2003/InkML" xml:id="stk4" contextRef="#ctx0" brushRef="#br0">4257 15128 0,'-28'0'127,"-28"0"-118,0 0 7,28 0-1,-28 0-7,56-28 0,-28 28 0,0 0 8,0 0 1,0 0-2,0-28 11,-28 28 13,28 0-7,0 0-25,0 0 10,-1 28-10,1 0 1,0-28 0,28 56 0,-28 0 0,0-28 8,28 0-8,0 0 1,0 0 8,0 0 14,0 0 9,28-28 23,0 0-46,28 0-9,-27 0 0,-1 0-1,56 0 3,-28 0-4,28 0 4,0 0-4,0 0 2,-56 0 0,28 0 0,0 0 1,-28 0-2,28 28 2,-28 0-2,0-28 2,28 0-2,0 28 9,-28-28 0,0 28-8,-28 0 0,28-28 1,0 28-2,0 1 9,0-1-6,0 0-4,-28 0 10,0 0-6,0 0-3,0 0 8,0 0-6,0 0-1,0 0-1,0 0 2,0 28-2,-28-28 2,0 0 7,0 0-1,0-28-7,-28 0 8,28 0-7,0 0-2,-28 0 2,0 0-2,0 0 3,28 0-4,-28 0 4,28 0-4,0 0 2,-28 0 9,28-28-2,0 0 1,0 28 0,28-28 1,-28 28-10,28-28 26,0 0-17,0 0 0,0 0 1,0 0-10</inkml:trace>
    </iact:actionData>
  </iact:action>
  <iact:action type="add" startTime="82522">
    <iact:property name="dataType"/>
    <iact:actionData xml:id="d5">
      <inkml:trace xmlns:inkml="http://www.w3.org/2003/InkML" xml:id="stk5" contextRef="#ctx0" brushRef="#br0">5013 15044 0,'28'0'56,"0"0"-39,-28 56-11,0 28 3,0-28-2,0 28 1,28 0 1,-28-28-2,28 0 2,-28 29-2,0-57 2,0 28-2,0 0 2,0 0-1,0 0 0,0-28-1,0 28 1,0-28 1,0 0-1,0 0 0,0 0 0,0 0-1,0 0 2,0 0-1,0 0 7,0 28 2,0-112 95</inkml:trace>
    </iact:actionData>
  </iact:action>
  <iact:action type="add" startTime="83187">
    <iact:property name="dataType"/>
    <iact:actionData xml:id="d6">
      <inkml:trace xmlns:inkml="http://www.w3.org/2003/InkML" xml:id="stk6" contextRef="#ctx0" brushRef="#br0">5489 15492 0,'-28'0'126,"0"56"-117,0-28 6,28 1-5,-28-29-4,0 28 11,0-28-1,-28 28 23,56 0-23,-28-28 0,0 0 8,0 0 0,0 28-15,28 0 151,0 0-112,0 0-39,0 0-3,28-28 2,28 28 1,-28 0-2,0-28 1,28 28 0,0 0 1,0 0 6,-56 0-7,56 0 1,-28 0 7,0 0 15,-28 0 82,56-28-89</inkml:trace>
    </iact:actionData>
  </iact:action>
  <iact:action type="add" startTime="84362">
    <iact:property name="dataType"/>
    <iact:actionData xml:id="d7">
      <inkml:trace xmlns:inkml="http://www.w3.org/2003/InkML" xml:id="stk7" contextRef="#ctx0" brushRef="#br0">6077 15689 0,'-28'-28'7,"0"0"26,28 0-9,-28 28-9,0-29-7,0 29 16,0 0-8,0 0 0,0 0-6,0 0-4,-28 0 10,28 0-8,0 0 0,28 29 1,-28-29-1,28 28-1,-28-28 2,28 28 6,0 0 9,-28 0-15,28 0-2,0 28 10,0-28-2,0 0-6,0 0 14,0 0-15,28-28 8,28 28 0,-28-28 8,0 0-15,28 0 7,-28 0-1,28 0 10,-56-28-2,28 0-14,-28 0 22,0 0-14,0 0 6,0 0-7,0 0 16,28 0-7,-28 0 6,0 0-5,0 56 124,0 28-142,0 28 1,0 0-2,0-28 2,0 0-1,0 0 1,0 0-3,0 0 4,0 0-4,28 28 2,-28-56 0,0 28 1,0 0-1,28 0-1,-28-28 1,0 0 0,0 0 0,0 0 0,28 0 0,-28 28 0,0-28 9,0 0-9,0 0-1,0 0 1,0 0 9,0 28 0,0-28 14,0 0-23,-56 0 16,28-28-9,0 0-6,0 0 6,-56 0 1,56-28 1,-28-28-10,28 28 1,0 28 0,0-28 0,0 0 0,0 28 1,0 0-1,28-28 7,-28 28 18,28-28 23,-28 28-16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D2026-0859-4913-9377-3DA08F595AD2}" type="datetimeFigureOut">
              <a:rPr lang="en-US" smtClean="0"/>
              <a:t>1/4/2021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D32D9-63A9-423F-8B77-368638260D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704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341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495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967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406" y="764704"/>
            <a:ext cx="8964488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406" y="2420888"/>
            <a:ext cx="896448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News Gothic MT"/>
                <a:cs typeface="News Gothic M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79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4641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7688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8606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6682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073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1257300"/>
            <a:ext cx="8458200" cy="7493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2133600"/>
            <a:ext cx="8458200" cy="4165600"/>
          </a:xfrm>
        </p:spPr>
        <p:txBody>
          <a:bodyPr/>
          <a:lstStyle>
            <a:lvl1pPr>
              <a:defRPr>
                <a:latin typeface="News Gothic MT"/>
                <a:cs typeface="News Gothic MT"/>
              </a:defRPr>
            </a:lvl1pPr>
            <a:lvl2pPr>
              <a:defRPr>
                <a:latin typeface="News Gothic MT"/>
                <a:cs typeface="News Gothic MT"/>
              </a:defRPr>
            </a:lvl2pPr>
            <a:lvl3pPr>
              <a:defRPr>
                <a:latin typeface="News Gothic MT"/>
                <a:cs typeface="News Gothic MT"/>
              </a:defRPr>
            </a:lvl3pPr>
            <a:lvl4pPr>
              <a:defRPr>
                <a:latin typeface="News Gothic MT"/>
                <a:cs typeface="News Gothic MT"/>
              </a:defRPr>
            </a:lvl4pPr>
            <a:lvl5pPr>
              <a:defRPr>
                <a:latin typeface="News Gothic MT"/>
                <a:cs typeface="News Gothic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1257300"/>
            <a:ext cx="8458200" cy="7493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2133600"/>
            <a:ext cx="8458200" cy="4165600"/>
          </a:xfrm>
        </p:spPr>
        <p:txBody>
          <a:bodyPr/>
          <a:lstStyle>
            <a:lvl1pPr>
              <a:defRPr>
                <a:latin typeface="News Gothic MT"/>
                <a:cs typeface="News Gothic MT"/>
              </a:defRPr>
            </a:lvl1pPr>
            <a:lvl2pPr>
              <a:defRPr>
                <a:latin typeface="News Gothic MT"/>
                <a:cs typeface="News Gothic MT"/>
              </a:defRPr>
            </a:lvl2pPr>
            <a:lvl3pPr>
              <a:defRPr>
                <a:latin typeface="News Gothic MT"/>
                <a:cs typeface="News Gothic MT"/>
              </a:defRPr>
            </a:lvl3pPr>
            <a:lvl4pPr>
              <a:defRPr>
                <a:latin typeface="News Gothic MT"/>
                <a:cs typeface="News Gothic MT"/>
              </a:defRPr>
            </a:lvl4pPr>
            <a:lvl5pPr>
              <a:defRPr>
                <a:latin typeface="News Gothic MT"/>
                <a:cs typeface="News Gothic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270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457200" y="92079"/>
            <a:ext cx="8229600" cy="15081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4425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lang="en-US" sz="4425"/>
              <a:t>Click to edit Master title style</a:t>
            </a:r>
            <a:endParaRPr sz="4425"/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2475"/>
              </a:spcBef>
              <a:buSzTx/>
              <a:buFont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 marL="0" indent="240506" algn="ctr">
              <a:spcBef>
                <a:spcPts val="2475"/>
              </a:spcBef>
              <a:buSzTx/>
              <a:buFont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marL="0" indent="481013" algn="ctr">
              <a:spcBef>
                <a:spcPts val="2475"/>
              </a:spcBef>
              <a:buSzTx/>
              <a:buFont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marL="0" indent="722709" algn="ctr">
              <a:spcBef>
                <a:spcPts val="2475"/>
              </a:spcBef>
              <a:buSzTx/>
              <a:buFont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marL="0" indent="963215" algn="ctr">
              <a:spcBef>
                <a:spcPts val="2475"/>
              </a:spcBef>
              <a:buSzTx/>
              <a:buFont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lang="en-US" sz="2250"/>
              <a:t>Click to edit Master text styles</a:t>
            </a:r>
          </a:p>
          <a:p>
            <a:pPr lvl="1">
              <a:defRPr sz="1800"/>
            </a:pPr>
            <a:r>
              <a:rPr lang="en-US" sz="2250"/>
              <a:t>Second level</a:t>
            </a:r>
          </a:p>
          <a:p>
            <a:pPr lvl="2">
              <a:defRPr sz="1800"/>
            </a:pPr>
            <a:r>
              <a:rPr lang="en-US" sz="2250"/>
              <a:t>Third level</a:t>
            </a:r>
          </a:p>
          <a:p>
            <a:pPr lvl="3">
              <a:defRPr sz="1800"/>
            </a:pPr>
            <a:r>
              <a:rPr lang="en-US" sz="2250"/>
              <a:t>Fourth level</a:t>
            </a:r>
          </a:p>
          <a:p>
            <a:pPr lvl="4">
              <a:defRPr sz="1800"/>
            </a:pPr>
            <a:r>
              <a:rPr lang="en-US" sz="2250"/>
              <a:t>Fifth level</a:t>
            </a:r>
            <a:endParaRPr sz="2250"/>
          </a:p>
        </p:txBody>
      </p:sp>
    </p:spTree>
    <p:extLst/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9400" y="2130427"/>
            <a:ext cx="85725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400" y="3886200"/>
            <a:ext cx="85725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News Gothic MT"/>
                <a:cs typeface="News Gothic M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9400" y="2130427"/>
            <a:ext cx="85725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400" y="3886200"/>
            <a:ext cx="85725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News Gothic MT"/>
                <a:cs typeface="News Gothic M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166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CA010-86EB-44D4-ABD1-7DDA3450C776}" type="datetime1">
              <a:rPr lang="en-GB"/>
              <a:pPr>
                <a:defRPr/>
              </a:pPr>
              <a:t>04/01/2021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B7B19-834A-4012-B99E-87C1E428AFB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75723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8AECE-2AB2-4643-83F3-B672D726810A}" type="datetime1">
              <a:rPr lang="en-GB"/>
              <a:pPr>
                <a:defRPr/>
              </a:pPr>
              <a:t>04/01/2021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FAAF8-164B-4BDF-A4D0-8EBC8FC39B3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07607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EB670-8334-4510-B966-6F53A537BACA}" type="datetime1">
              <a:rPr lang="en-GB"/>
              <a:pPr>
                <a:defRPr/>
              </a:pPr>
              <a:t>04/01/2021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1B973-7E80-4206-B6BE-C6A01314AC6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16095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C8969-0D05-4DE2-9AEA-9EC9A64F7D61}" type="datetime1">
              <a:rPr lang="en-GB"/>
              <a:pPr>
                <a:defRPr/>
              </a:pPr>
              <a:t>04/01/2021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59E67-B57C-400F-8099-1B41405CA71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798623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B3038-A7C6-422F-8449-DC94A3183B72}" type="datetime1">
              <a:rPr lang="en-GB"/>
              <a:pPr>
                <a:defRPr/>
              </a:pPr>
              <a:t>04/01/2021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C7E5C-32AD-4685-B019-70715440D50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99986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E8EB4-150F-4EA3-91E3-2A99420135A4}" type="datetime1">
              <a:rPr lang="en-GB"/>
              <a:pPr>
                <a:defRPr/>
              </a:pPr>
              <a:t>04/01/2021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835D9-5D01-406F-B2ED-D9467D97EBE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534757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04777-2A45-4D35-A68D-6F480DEDB783}" type="datetime1">
              <a:rPr lang="en-GB"/>
              <a:pPr>
                <a:defRPr/>
              </a:pPr>
              <a:t>04/01/2021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F4C00-2D30-44B8-A8C3-147C77533C2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7947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BBC1D-E4A4-47D5-9517-4546C997AD94}" type="datetime1">
              <a:rPr lang="en-GB"/>
              <a:pPr>
                <a:defRPr/>
              </a:pPr>
              <a:t>04/01/2021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9C8DB-4B14-42F2-82FD-BDB23C008F5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333173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F6095-00D0-482C-AED4-44740F5AB59A}" type="datetime1">
              <a:rPr lang="en-GB"/>
              <a:pPr>
                <a:defRPr/>
              </a:pPr>
              <a:t>04/01/2021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FF329-B174-4BC4-86EA-1115CDE6F8D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36606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9870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68EB1-6C19-42E7-82E5-CD78D93AF8BD}" type="datetime1">
              <a:rPr lang="en-GB"/>
              <a:pPr>
                <a:defRPr/>
              </a:pPr>
              <a:t>04/01/2021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B7337-00D8-4BE6-820B-E9BC4A2045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408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C96EB-B6BF-4D86-81C4-4A0ADBBA0477}" type="datetime1">
              <a:rPr lang="en-GB"/>
              <a:pPr>
                <a:defRPr/>
              </a:pPr>
              <a:t>04/01/2021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71865-FED3-4FF7-AEA9-CB0C7662D31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118992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591A8-61FB-4104-AF82-56AC13B9ECBD}" type="datetime1">
              <a:rPr lang="en-GB"/>
              <a:pPr>
                <a:defRPr/>
              </a:pPr>
              <a:t>04/01/2021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D8CA0-323E-494B-9F5E-7BB2BCE9690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133508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629FB-6CD0-42F7-9D90-125C1906986E}" type="datetime1">
              <a:rPr lang="en-GB"/>
              <a:pPr>
                <a:defRPr/>
              </a:pPr>
              <a:t>04/01/2021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4BAE5-C677-48AD-A34A-43D2D11B202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57374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9971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7691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0867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436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658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ixl ppt back generic 201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938" y="774701"/>
            <a:ext cx="9116061" cy="208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429" y="2996952"/>
            <a:ext cx="9126570" cy="3456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</a:t>
            </a:r>
            <a:r>
              <a:rPr lang="en-US" dirty="0" err="1"/>
              <a:t>hkhkjh</a:t>
            </a:r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179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2" r:id="rId3"/>
  </p:sldLayoutIdLst>
  <p:txStyles>
    <p:titleStyle>
      <a:lvl1pPr algn="l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Lato Medium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News Gothic MT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News Gothic MT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News Gothic MT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News Gothic MT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News Gothic MT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900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113" y="16872"/>
            <a:ext cx="1029761" cy="10206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6" y="16872"/>
            <a:ext cx="2530113" cy="8315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561058"/>
            <a:ext cx="9144000" cy="2264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better hope – brighter</a:t>
            </a:r>
            <a:r>
              <a:rPr lang="en-GB" sz="900" baseline="0" dirty="0">
                <a:latin typeface="Arial" panose="020B0604020202020204" pitchFamily="34" charset="0"/>
                <a:cs typeface="Arial" panose="020B0604020202020204" pitchFamily="34" charset="0"/>
              </a:rPr>
              <a:t> future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4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39000" y="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4874147-226E-437E-B511-52C096BBAD35}" type="datetime1">
              <a:rPr lang="en-GB"/>
              <a:pPr>
                <a:defRPr/>
              </a:pPr>
              <a:t>04/01/2021</a:t>
            </a:fld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0835935-9C65-4909-9C65-B279E07D5C6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9346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4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5" Type="http://schemas.microsoft.com/office/2011/relationships/inkAction" Target="../ink/inkAction4.xml"/><Relationship Id="rId4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11.tiff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2.emf"/><Relationship Id="rId5" Type="http://schemas.openxmlformats.org/officeDocument/2006/relationships/customXml" Target="../ink/ink1.xml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microsoft.com/office/2011/relationships/inkAction" Target="../ink/inkAction5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microsoft.com/office/2011/relationships/inkAction" Target="../ink/inkAction1.xml"/><Relationship Id="rId4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7.m4a"/><Relationship Id="rId7" Type="http://schemas.microsoft.com/office/2011/relationships/inkAction" Target="../ink/inkAction2.xml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4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microsoft.com/office/2011/relationships/inkAction" Target="../ink/inkAction3.xml"/><Relationship Id="rId4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7825"/>
            <a:ext cx="9144000" cy="838200"/>
          </a:xfrm>
        </p:spPr>
        <p:txBody>
          <a:bodyPr/>
          <a:lstStyle/>
          <a:p>
            <a:r>
              <a:rPr lang="en-GB" dirty="0"/>
              <a:t>3.2 Internal Energy and Energy Transfers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0E8EB4-150F-4EA3-91E3-2A99420135A4}" type="datetime1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04/01/2021</a:t>
            </a:fld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BD0FB76-3222-43C0-B247-129B97169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47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55"/>
    </mc:Choice>
    <mc:Fallback>
      <p:transition spd="slow" advTm="13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4EE426-403F-4720-8B78-E61628688989}" type="datetime1">
              <a:rPr kumimoji="0" lang="en-GB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04/01/2021</a:t>
            </a:fld>
            <a:endParaRPr kumimoji="0" lang="en-GB" altLang="en-US" sz="1600" b="0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Heating ice</a:t>
            </a:r>
          </a:p>
        </p:txBody>
      </p:sp>
      <p:graphicFrame>
        <p:nvGraphicFramePr>
          <p:cNvPr id="171011" name="Group 3"/>
          <p:cNvGraphicFramePr>
            <a:graphicFrameLocks noGrp="1"/>
          </p:cNvGraphicFramePr>
          <p:nvPr/>
        </p:nvGraphicFramePr>
        <p:xfrm>
          <a:off x="990600" y="1295400"/>
          <a:ext cx="7848600" cy="4724400"/>
        </p:xfrm>
        <a:graphic>
          <a:graphicData uri="http://schemas.openxmlformats.org/drawingml/2006/table">
            <a:tbl>
              <a:tblPr/>
              <a:tblGrid>
                <a:gridCol w="1570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8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1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8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00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81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1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1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1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1047" name="Line 39"/>
          <p:cNvSpPr>
            <a:spLocks noChangeShapeType="1"/>
          </p:cNvSpPr>
          <p:nvPr/>
        </p:nvSpPr>
        <p:spPr bwMode="auto">
          <a:xfrm flipV="1">
            <a:off x="1016000" y="4838700"/>
            <a:ext cx="1571625" cy="11811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1048" name="Line 40"/>
          <p:cNvSpPr>
            <a:spLocks noChangeShapeType="1"/>
          </p:cNvSpPr>
          <p:nvPr/>
        </p:nvSpPr>
        <p:spPr bwMode="auto">
          <a:xfrm flipV="1">
            <a:off x="7269163" y="2476500"/>
            <a:ext cx="1571625" cy="1588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1049" name="Line 41"/>
          <p:cNvSpPr>
            <a:spLocks noChangeShapeType="1"/>
          </p:cNvSpPr>
          <p:nvPr/>
        </p:nvSpPr>
        <p:spPr bwMode="auto">
          <a:xfrm flipV="1">
            <a:off x="4129088" y="2476500"/>
            <a:ext cx="3140075" cy="23622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1050" name="Line 42"/>
          <p:cNvSpPr>
            <a:spLocks noChangeShapeType="1"/>
          </p:cNvSpPr>
          <p:nvPr/>
        </p:nvSpPr>
        <p:spPr bwMode="auto">
          <a:xfrm flipV="1">
            <a:off x="2587625" y="4837113"/>
            <a:ext cx="1571625" cy="1587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aphicFrame>
        <p:nvGraphicFramePr>
          <p:cNvPr id="171051" name="Group 43"/>
          <p:cNvGraphicFramePr>
            <a:graphicFrameLocks noGrp="1"/>
          </p:cNvGraphicFramePr>
          <p:nvPr/>
        </p:nvGraphicFramePr>
        <p:xfrm>
          <a:off x="166688" y="1143000"/>
          <a:ext cx="823912" cy="5715000"/>
        </p:xfrm>
        <a:graphic>
          <a:graphicData uri="http://schemas.openxmlformats.org/drawingml/2006/table">
            <a:tbl>
              <a:tblPr/>
              <a:tblGrid>
                <a:gridCol w="823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430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150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100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50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-50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310" name="Text Box 61"/>
          <p:cNvSpPr txBox="1">
            <a:spLocks noChangeArrowheads="1"/>
          </p:cNvSpPr>
          <p:nvPr/>
        </p:nvSpPr>
        <p:spPr bwMode="auto">
          <a:xfrm>
            <a:off x="177800" y="6858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Temp/</a:t>
            </a:r>
            <a:r>
              <a:rPr kumimoji="0" lang="en-GB" altLang="en-US" sz="24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</a:t>
            </a:r>
          </a:p>
        </p:txBody>
      </p:sp>
      <p:sp>
        <p:nvSpPr>
          <p:cNvPr id="11311" name="Text Box 62"/>
          <p:cNvSpPr txBox="1">
            <a:spLocks noChangeArrowheads="1"/>
          </p:cNvSpPr>
          <p:nvPr/>
        </p:nvSpPr>
        <p:spPr bwMode="auto">
          <a:xfrm>
            <a:off x="7696200" y="48768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Time/s</a:t>
            </a:r>
          </a:p>
        </p:txBody>
      </p:sp>
      <p:grpSp>
        <p:nvGrpSpPr>
          <p:cNvPr id="171071" name="Group 63"/>
          <p:cNvGrpSpPr>
            <a:grpSpLocks/>
          </p:cNvGrpSpPr>
          <p:nvPr/>
        </p:nvGrpSpPr>
        <p:grpSpPr bwMode="auto">
          <a:xfrm>
            <a:off x="2619375" y="4876802"/>
            <a:ext cx="5395913" cy="1936751"/>
            <a:chOff x="1824" y="3072"/>
            <a:chExt cx="2755" cy="1220"/>
          </a:xfrm>
        </p:grpSpPr>
        <p:sp>
          <p:nvSpPr>
            <p:cNvPr id="11316" name="Text Box 64"/>
            <p:cNvSpPr txBox="1">
              <a:spLocks noChangeArrowheads="1"/>
            </p:cNvSpPr>
            <p:nvPr/>
          </p:nvSpPr>
          <p:spPr bwMode="auto">
            <a:xfrm>
              <a:off x="1824" y="3303"/>
              <a:ext cx="2755" cy="98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This flat line shows where energy is being used to break bonds (which has to be done during melting) and NOT increase the temperature.</a:t>
              </a:r>
            </a:p>
          </p:txBody>
        </p:sp>
        <p:sp>
          <p:nvSpPr>
            <p:cNvPr id="11317" name="AutoShape 65"/>
            <p:cNvSpPr>
              <a:spLocks noChangeArrowheads="1"/>
            </p:cNvSpPr>
            <p:nvPr/>
          </p:nvSpPr>
          <p:spPr bwMode="auto">
            <a:xfrm>
              <a:off x="2160" y="3072"/>
              <a:ext cx="288" cy="288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171074" name="Group 66"/>
          <p:cNvGrpSpPr>
            <a:grpSpLocks/>
          </p:cNvGrpSpPr>
          <p:nvPr/>
        </p:nvGrpSpPr>
        <p:grpSpPr bwMode="auto">
          <a:xfrm>
            <a:off x="1119188" y="1509713"/>
            <a:ext cx="6881812" cy="1938338"/>
            <a:chOff x="1242" y="951"/>
            <a:chExt cx="3798" cy="1221"/>
          </a:xfrm>
        </p:grpSpPr>
        <p:sp>
          <p:nvSpPr>
            <p:cNvPr id="11314" name="Text Box 67"/>
            <p:cNvSpPr txBox="1">
              <a:spLocks noChangeArrowheads="1"/>
            </p:cNvSpPr>
            <p:nvPr/>
          </p:nvSpPr>
          <p:spPr bwMode="auto">
            <a:xfrm>
              <a:off x="1242" y="951"/>
              <a:ext cx="2755" cy="1221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This flat line shows where energy is being used to push the particles further apart for evaporation and NOT to increase the temperature.  </a:t>
              </a:r>
            </a:p>
          </p:txBody>
        </p:sp>
        <p:sp>
          <p:nvSpPr>
            <p:cNvPr id="11315" name="AutoShape 68"/>
            <p:cNvSpPr>
              <a:spLocks noChangeArrowheads="1"/>
            </p:cNvSpPr>
            <p:nvPr/>
          </p:nvSpPr>
          <p:spPr bwMode="auto">
            <a:xfrm rot="5400000">
              <a:off x="4288" y="688"/>
              <a:ext cx="461" cy="1043"/>
            </a:xfrm>
            <a:custGeom>
              <a:avLst/>
              <a:gdLst>
                <a:gd name="T0" fmla="*/ 7 w 21600"/>
                <a:gd name="T1" fmla="*/ 0 h 21600"/>
                <a:gd name="T2" fmla="*/ 7 w 21600"/>
                <a:gd name="T3" fmla="*/ 28 h 21600"/>
                <a:gd name="T4" fmla="*/ 1 w 21600"/>
                <a:gd name="T5" fmla="*/ 50 h 21600"/>
                <a:gd name="T6" fmla="*/ 10 w 21600"/>
                <a:gd name="T7" fmla="*/ 14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16 w 21600"/>
                <a:gd name="T13" fmla="*/ 4370 h 21600"/>
                <a:gd name="T14" fmla="*/ 19632 w 21600"/>
                <a:gd name="T15" fmla="*/ 778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4571" y="0"/>
                  </a:lnTo>
                  <a:lnTo>
                    <a:pt x="14571" y="4369"/>
                  </a:lnTo>
                  <a:lnTo>
                    <a:pt x="12427" y="4369"/>
                  </a:lnTo>
                  <a:cubicBezTo>
                    <a:pt x="5564" y="4369"/>
                    <a:pt x="0" y="7856"/>
                    <a:pt x="0" y="12158"/>
                  </a:cubicBezTo>
                  <a:lnTo>
                    <a:pt x="0" y="21600"/>
                  </a:lnTo>
                  <a:lnTo>
                    <a:pt x="3496" y="21600"/>
                  </a:lnTo>
                  <a:lnTo>
                    <a:pt x="3496" y="12158"/>
                  </a:lnTo>
                  <a:cubicBezTo>
                    <a:pt x="3496" y="9745"/>
                    <a:pt x="7495" y="7789"/>
                    <a:pt x="12427" y="7789"/>
                  </a:cubicBezTo>
                  <a:lnTo>
                    <a:pt x="14571" y="7789"/>
                  </a:lnTo>
                  <a:lnTo>
                    <a:pt x="14571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339966"/>
            </a:solidFill>
            <a:ln w="9525">
              <a:solidFill>
                <a:srgbClr val="3399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45627D-B24A-44DB-996C-A357FFEC39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9036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554"/>
    </mc:Choice>
    <mc:Fallback>
      <p:transition spd="slow" advTm="207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1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1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1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1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1047" grpId="0" animBg="1"/>
      <p:bldP spid="171048" grpId="0" animBg="1"/>
      <p:bldP spid="171049" grpId="0" animBg="1"/>
      <p:bldP spid="1710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D6F9C7-F3C1-4C19-B74D-FEB4AD296C1B}" type="datetime1">
              <a:rPr kumimoji="0" lang="en-GB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04/01/2021</a:t>
            </a:fld>
            <a:endParaRPr kumimoji="0" lang="en-GB" altLang="en-US" sz="1600" b="0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8975"/>
          </a:xfrm>
        </p:spPr>
        <p:txBody>
          <a:bodyPr/>
          <a:lstStyle/>
          <a:p>
            <a:pPr>
              <a:defRPr/>
            </a:pPr>
            <a:r>
              <a:rPr lang="en-GB" altLang="en-US" sz="4400" dirty="0"/>
              <a:t>Specific Latent Heat</a:t>
            </a:r>
          </a:p>
        </p:txBody>
      </p:sp>
      <p:sp>
        <p:nvSpPr>
          <p:cNvPr id="172036" name="Text Box 4"/>
          <p:cNvSpPr txBox="1">
            <a:spLocks noChangeArrowheads="1"/>
          </p:cNvSpPr>
          <p:nvPr/>
        </p:nvSpPr>
        <p:spPr bwMode="auto">
          <a:xfrm>
            <a:off x="0" y="2635538"/>
            <a:ext cx="9144000" cy="1017844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4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Energy = mass x specific latent heat of fusion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 = mL</a:t>
            </a:r>
          </a:p>
        </p:txBody>
      </p:sp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0" y="806738"/>
            <a:ext cx="9144000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4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Specific Latent Heat of a substance is defined as “the amount of heat energy needed to change the state of one kilogram of the substance WITHOUT changing its temperature”.  Therefore: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51709" y="3990109"/>
            <a:ext cx="65947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CCC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 is heat energy supplied (in J)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 is mass (in kilograms)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CCC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 is specific latent heat (in J/kg)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FF5966C-8E0C-46ED-866B-382FE89FE7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0322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647"/>
    </mc:Choice>
    <mc:Fallback>
      <p:transition spd="slow" advTm="68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2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2036" grpId="0" animBg="1"/>
      <p:bldP spid="172037" grpId="0"/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4EE426-403F-4720-8B78-E61628688989}" type="datetime1">
              <a:rPr kumimoji="0" lang="en-GB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04/01/2021</a:t>
            </a:fld>
            <a:endParaRPr kumimoji="0" lang="en-GB" altLang="en-US" sz="1600" b="0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altLang="en-US" sz="4400" dirty="0"/>
              <a:t>Heating ice again</a:t>
            </a:r>
          </a:p>
        </p:txBody>
      </p:sp>
      <p:graphicFrame>
        <p:nvGraphicFramePr>
          <p:cNvPr id="171011" name="Group 3"/>
          <p:cNvGraphicFramePr>
            <a:graphicFrameLocks noGrp="1"/>
          </p:cNvGraphicFramePr>
          <p:nvPr/>
        </p:nvGraphicFramePr>
        <p:xfrm>
          <a:off x="990600" y="1295400"/>
          <a:ext cx="7848600" cy="4724400"/>
        </p:xfrm>
        <a:graphic>
          <a:graphicData uri="http://schemas.openxmlformats.org/drawingml/2006/table">
            <a:tbl>
              <a:tblPr/>
              <a:tblGrid>
                <a:gridCol w="1570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8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1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8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00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81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1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1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1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1047" name="Line 39"/>
          <p:cNvSpPr>
            <a:spLocks noChangeShapeType="1"/>
          </p:cNvSpPr>
          <p:nvPr/>
        </p:nvSpPr>
        <p:spPr bwMode="auto">
          <a:xfrm flipV="1">
            <a:off x="1016000" y="4838700"/>
            <a:ext cx="1571625" cy="11811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1048" name="Line 40"/>
          <p:cNvSpPr>
            <a:spLocks noChangeShapeType="1"/>
          </p:cNvSpPr>
          <p:nvPr/>
        </p:nvSpPr>
        <p:spPr bwMode="auto">
          <a:xfrm flipV="1">
            <a:off x="7269163" y="2476500"/>
            <a:ext cx="1571625" cy="1588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1049" name="Line 41"/>
          <p:cNvSpPr>
            <a:spLocks noChangeShapeType="1"/>
          </p:cNvSpPr>
          <p:nvPr/>
        </p:nvSpPr>
        <p:spPr bwMode="auto">
          <a:xfrm flipV="1">
            <a:off x="4129088" y="2476500"/>
            <a:ext cx="3140075" cy="23622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1050" name="Line 42"/>
          <p:cNvSpPr>
            <a:spLocks noChangeShapeType="1"/>
          </p:cNvSpPr>
          <p:nvPr/>
        </p:nvSpPr>
        <p:spPr bwMode="auto">
          <a:xfrm flipV="1">
            <a:off x="2587625" y="4837113"/>
            <a:ext cx="1571625" cy="1587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aphicFrame>
        <p:nvGraphicFramePr>
          <p:cNvPr id="171051" name="Group 43"/>
          <p:cNvGraphicFramePr>
            <a:graphicFrameLocks noGrp="1"/>
          </p:cNvGraphicFramePr>
          <p:nvPr/>
        </p:nvGraphicFramePr>
        <p:xfrm>
          <a:off x="166688" y="1143000"/>
          <a:ext cx="823912" cy="5715000"/>
        </p:xfrm>
        <a:graphic>
          <a:graphicData uri="http://schemas.openxmlformats.org/drawingml/2006/table">
            <a:tbl>
              <a:tblPr/>
              <a:tblGrid>
                <a:gridCol w="823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430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150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100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50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-50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310" name="Text Box 61"/>
          <p:cNvSpPr txBox="1">
            <a:spLocks noChangeArrowheads="1"/>
          </p:cNvSpPr>
          <p:nvPr/>
        </p:nvSpPr>
        <p:spPr bwMode="auto">
          <a:xfrm>
            <a:off x="177800" y="6858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Temp/</a:t>
            </a:r>
            <a:r>
              <a:rPr kumimoji="0" lang="en-GB" altLang="en-US" sz="24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</a:t>
            </a:r>
          </a:p>
        </p:txBody>
      </p:sp>
      <p:sp>
        <p:nvSpPr>
          <p:cNvPr id="11311" name="Text Box 62"/>
          <p:cNvSpPr txBox="1">
            <a:spLocks noChangeArrowheads="1"/>
          </p:cNvSpPr>
          <p:nvPr/>
        </p:nvSpPr>
        <p:spPr bwMode="auto">
          <a:xfrm>
            <a:off x="7696200" y="48768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Time/s</a:t>
            </a:r>
          </a:p>
        </p:txBody>
      </p:sp>
      <p:grpSp>
        <p:nvGrpSpPr>
          <p:cNvPr id="171071" name="Group 63"/>
          <p:cNvGrpSpPr>
            <a:grpSpLocks/>
          </p:cNvGrpSpPr>
          <p:nvPr/>
        </p:nvGrpSpPr>
        <p:grpSpPr bwMode="auto">
          <a:xfrm>
            <a:off x="2619375" y="4876801"/>
            <a:ext cx="5395913" cy="1566863"/>
            <a:chOff x="1824" y="3072"/>
            <a:chExt cx="2755" cy="987"/>
          </a:xfrm>
        </p:grpSpPr>
        <p:sp>
          <p:nvSpPr>
            <p:cNvPr id="11316" name="Text Box 64"/>
            <p:cNvSpPr txBox="1">
              <a:spLocks noChangeArrowheads="1"/>
            </p:cNvSpPr>
            <p:nvPr/>
          </p:nvSpPr>
          <p:spPr bwMode="auto">
            <a:xfrm>
              <a:off x="1824" y="3303"/>
              <a:ext cx="2755" cy="75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This is a change in state from a solid to a liquid – the energy needed is the “latent heat of fusion”</a:t>
              </a:r>
            </a:p>
          </p:txBody>
        </p:sp>
        <p:sp>
          <p:nvSpPr>
            <p:cNvPr id="11317" name="AutoShape 65"/>
            <p:cNvSpPr>
              <a:spLocks noChangeArrowheads="1"/>
            </p:cNvSpPr>
            <p:nvPr/>
          </p:nvSpPr>
          <p:spPr bwMode="auto">
            <a:xfrm>
              <a:off x="2160" y="3072"/>
              <a:ext cx="288" cy="288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171074" name="Group 66"/>
          <p:cNvGrpSpPr>
            <a:grpSpLocks/>
          </p:cNvGrpSpPr>
          <p:nvPr/>
        </p:nvGrpSpPr>
        <p:grpSpPr bwMode="auto">
          <a:xfrm>
            <a:off x="1119188" y="1509714"/>
            <a:ext cx="6881812" cy="1570039"/>
            <a:chOff x="1242" y="951"/>
            <a:chExt cx="3798" cy="989"/>
          </a:xfrm>
        </p:grpSpPr>
        <p:sp>
          <p:nvSpPr>
            <p:cNvPr id="11314" name="Text Box 67"/>
            <p:cNvSpPr txBox="1">
              <a:spLocks noChangeArrowheads="1"/>
            </p:cNvSpPr>
            <p:nvPr/>
          </p:nvSpPr>
          <p:spPr bwMode="auto">
            <a:xfrm>
              <a:off x="1242" y="951"/>
              <a:ext cx="2755" cy="989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This is a change in state from liquid to a gas – the energy needed is the “latent heat of vaporisation”</a:t>
              </a:r>
            </a:p>
          </p:txBody>
        </p:sp>
        <p:sp>
          <p:nvSpPr>
            <p:cNvPr id="11315" name="AutoShape 68"/>
            <p:cNvSpPr>
              <a:spLocks noChangeArrowheads="1"/>
            </p:cNvSpPr>
            <p:nvPr/>
          </p:nvSpPr>
          <p:spPr bwMode="auto">
            <a:xfrm rot="5400000">
              <a:off x="4288" y="688"/>
              <a:ext cx="461" cy="1043"/>
            </a:xfrm>
            <a:custGeom>
              <a:avLst/>
              <a:gdLst>
                <a:gd name="T0" fmla="*/ 7 w 21600"/>
                <a:gd name="T1" fmla="*/ 0 h 21600"/>
                <a:gd name="T2" fmla="*/ 7 w 21600"/>
                <a:gd name="T3" fmla="*/ 28 h 21600"/>
                <a:gd name="T4" fmla="*/ 1 w 21600"/>
                <a:gd name="T5" fmla="*/ 50 h 21600"/>
                <a:gd name="T6" fmla="*/ 10 w 21600"/>
                <a:gd name="T7" fmla="*/ 14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16 w 21600"/>
                <a:gd name="T13" fmla="*/ 4370 h 21600"/>
                <a:gd name="T14" fmla="*/ 19632 w 21600"/>
                <a:gd name="T15" fmla="*/ 778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4571" y="0"/>
                  </a:lnTo>
                  <a:lnTo>
                    <a:pt x="14571" y="4369"/>
                  </a:lnTo>
                  <a:lnTo>
                    <a:pt x="12427" y="4369"/>
                  </a:lnTo>
                  <a:cubicBezTo>
                    <a:pt x="5564" y="4369"/>
                    <a:pt x="0" y="7856"/>
                    <a:pt x="0" y="12158"/>
                  </a:cubicBezTo>
                  <a:lnTo>
                    <a:pt x="0" y="21600"/>
                  </a:lnTo>
                  <a:lnTo>
                    <a:pt x="3496" y="21600"/>
                  </a:lnTo>
                  <a:lnTo>
                    <a:pt x="3496" y="12158"/>
                  </a:lnTo>
                  <a:cubicBezTo>
                    <a:pt x="3496" y="9745"/>
                    <a:pt x="7495" y="7789"/>
                    <a:pt x="12427" y="7789"/>
                  </a:cubicBezTo>
                  <a:lnTo>
                    <a:pt x="14571" y="7789"/>
                  </a:lnTo>
                  <a:lnTo>
                    <a:pt x="14571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339966"/>
            </a:solidFill>
            <a:ln w="9525">
              <a:solidFill>
                <a:srgbClr val="3399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849908-AC77-4F41-A318-9E8E47582F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8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091"/>
    </mc:Choice>
    <mc:Fallback>
      <p:transition spd="slow" advTm="68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1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1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1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1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1047" grpId="0" animBg="1"/>
      <p:bldP spid="171048" grpId="0" animBg="1"/>
      <p:bldP spid="171049" grpId="0" animBg="1"/>
      <p:bldP spid="1710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57B4DE-7377-49AC-B7E2-1F6009D83125}" type="datetime1">
              <a:rPr kumimoji="0" lang="en-GB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04/01/2021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/>
              <a:t>Some example questions</a:t>
            </a:r>
          </a:p>
        </p:txBody>
      </p:sp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0" y="873125"/>
            <a:ext cx="91440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latent heat of fusion for water is 334 KJ/kg.  How much heat energy would be needed to melt 2kg of ice?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0.5kg of ice is supplied with 100KJ of heat energy.  Will all of the ice melt?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3333CC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3333CC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Another heater is used to boil off 100g of water.  The latent heat of vaporisation is 2260KJ/kg.  How much heat energy was supplied to the water?</a:t>
            </a:r>
          </a:p>
        </p:txBody>
      </p:sp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6732588" y="5907504"/>
            <a:ext cx="2195512" cy="457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226KJ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732588" y="1844675"/>
            <a:ext cx="2195512" cy="457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668KJ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732588" y="3437950"/>
            <a:ext cx="2195512" cy="120032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 – not enough heat energy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31DBF8F-6FEF-4A73-95F8-1B3AE2CBCA1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1680" y="605160"/>
              <a:ext cx="8841960" cy="6112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31DBF8F-6FEF-4A73-95F8-1B3AE2CBCA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2320" y="595800"/>
                <a:ext cx="8860680" cy="61308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7AD1729-E168-4C65-AEFD-8767F32EA8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5365042"/>
      </p:ext>
    </p:extLst>
  </p:cSld>
  <p:clrMapOvr>
    <a:masterClrMapping/>
  </p:clrMapOvr>
  <p:transition spd="slow" advTm="4673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7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7764" grpId="0"/>
      <p:bldP spid="11776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980728"/>
            <a:ext cx="471601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atin typeface="+mj-lt"/>
                <a:ea typeface="Beirut" charset="-78"/>
                <a:cs typeface="Beirut" charset="-78"/>
              </a:rPr>
              <a:t>QuestionIT!</a:t>
            </a:r>
          </a:p>
          <a:p>
            <a:endParaRPr lang="en-GB" dirty="0"/>
          </a:p>
          <a:p>
            <a:endParaRPr lang="en-GB" dirty="0"/>
          </a:p>
          <a:p>
            <a:r>
              <a:rPr lang="en-GB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Internal energy and energy transfers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Internal energy</a:t>
            </a:r>
          </a:p>
          <a:p>
            <a:pPr marL="457200" indent="-457200">
              <a:buFont typeface="Arial" charset="0"/>
              <a:buChar char="•"/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Temperature change in a system and specific heat capacity</a:t>
            </a:r>
          </a:p>
          <a:p>
            <a:pPr marL="457200" indent="-457200">
              <a:buFont typeface="Arial" charset="0"/>
              <a:buChar char="•"/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Changes of heat and specific latent heat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11960" y="886544"/>
            <a:ext cx="4914900" cy="56388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ADE8A7-0BF0-44A3-A6FB-5410EAD65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52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61"/>
    </mc:Choice>
    <mc:Fallback>
      <p:transition spd="slow" advTm="21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39" y="33832"/>
            <a:ext cx="7812360" cy="657041"/>
          </a:xfrm>
        </p:spPr>
        <p:txBody>
          <a:bodyPr>
            <a:noAutofit/>
          </a:bodyPr>
          <a:lstStyle/>
          <a:p>
            <a:pPr marL="342900" lvl="1" algn="r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Internal energy and energy transfers – </a:t>
            </a:r>
            <a:r>
              <a:rPr lang="en-US" sz="2400" b="1" dirty="0">
                <a:solidFill>
                  <a:schemeClr val="tx1"/>
                </a:solidFill>
              </a:rPr>
              <a:t>Answer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120" y="802524"/>
            <a:ext cx="8911218" cy="5209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GB" sz="2300" dirty="0"/>
              <a:t>Define internal energy.</a:t>
            </a:r>
          </a:p>
          <a:p>
            <a:r>
              <a:rPr lang="en-GB" sz="2300" dirty="0"/>
              <a:t>      </a:t>
            </a:r>
            <a:r>
              <a:rPr lang="en-GB" sz="2300" b="1" dirty="0">
                <a:solidFill>
                  <a:srgbClr val="00B050"/>
                </a:solidFill>
              </a:rPr>
              <a:t> </a:t>
            </a:r>
          </a:p>
          <a:p>
            <a:endParaRPr lang="en-GB" sz="2300" b="1" dirty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/>
              <a:t> 2. Which of the following will change the internal energy of a stone?</a:t>
            </a:r>
          </a:p>
          <a:p>
            <a:r>
              <a:rPr lang="en-US" sz="2400" dirty="0"/>
              <a:t>	A. Lifting it to the top of a building.  </a:t>
            </a:r>
          </a:p>
          <a:p>
            <a:r>
              <a:rPr lang="en-US" sz="2400" dirty="0"/>
              <a:t>	B. Heating it. </a:t>
            </a:r>
          </a:p>
          <a:p>
            <a:r>
              <a:rPr lang="en-US" sz="2400" dirty="0"/>
              <a:t>	C. Firing it from a catapult.</a:t>
            </a:r>
          </a:p>
          <a:p>
            <a:r>
              <a:rPr lang="en-US" sz="2400" dirty="0"/>
              <a:t>	</a:t>
            </a:r>
          </a:p>
          <a:p>
            <a:r>
              <a:rPr lang="en-US" sz="2400" dirty="0"/>
              <a:t>3.  Water and the chemical isooctane both boil at 100 </a:t>
            </a:r>
            <a:r>
              <a:rPr lang="en-US" sz="2400" b="1" baseline="30000" dirty="0" err="1"/>
              <a:t>o</a:t>
            </a:r>
            <a:r>
              <a:rPr lang="en-US" sz="2400" dirty="0" err="1"/>
              <a:t>C.</a:t>
            </a:r>
            <a:r>
              <a:rPr lang="en-US" sz="2400" dirty="0"/>
              <a:t> When the</a:t>
            </a:r>
          </a:p>
          <a:p>
            <a:r>
              <a:rPr lang="en-US" sz="2400" dirty="0"/>
              <a:t>     same mass of each substance is placed on a heater, the</a:t>
            </a:r>
          </a:p>
          <a:p>
            <a:r>
              <a:rPr lang="en-US" sz="2400" dirty="0"/>
              <a:t>     isooctane boils first. Explain why this happens.</a:t>
            </a:r>
          </a:p>
          <a:p>
            <a:r>
              <a:rPr lang="en-GB" sz="2400" dirty="0"/>
              <a:t>	</a:t>
            </a:r>
          </a:p>
          <a:p>
            <a:endParaRPr lang="en-GB" sz="2400" b="1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30FBC93-1B08-4377-A395-85DA2A6FB928}"/>
                  </a:ext>
                </a:extLst>
              </p14:cNvPr>
              <p14:cNvContentPartPr/>
              <p14:nvPr/>
            </p14:nvContentPartPr>
            <p14:xfrm>
              <a:off x="990720" y="2971800"/>
              <a:ext cx="3932280" cy="14709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30FBC93-1B08-4377-A395-85DA2A6FB92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1360" y="2962440"/>
                <a:ext cx="3951000" cy="14896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7EC05D6-3411-44DF-8088-8C8374F608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4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84"/>
    </mc:Choice>
    <mc:Fallback>
      <p:transition spd="slow" advTm="8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39" y="33832"/>
            <a:ext cx="7812360" cy="657041"/>
          </a:xfrm>
        </p:spPr>
        <p:txBody>
          <a:bodyPr>
            <a:noAutofit/>
          </a:bodyPr>
          <a:lstStyle/>
          <a:p>
            <a:pPr marL="342900" lvl="1" algn="r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Internal energy and energy transfers – </a:t>
            </a:r>
            <a:r>
              <a:rPr lang="en-US" sz="2400" b="1" dirty="0">
                <a:solidFill>
                  <a:schemeClr val="tx1"/>
                </a:solidFill>
              </a:rPr>
              <a:t>Answer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9087" y="690480"/>
            <a:ext cx="8994912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/>
              <a:t>4. A hot stone is placed into a glass of water containing 200 g</a:t>
            </a:r>
          </a:p>
          <a:p>
            <a:r>
              <a:rPr lang="en-GB" sz="2300" dirty="0"/>
              <a:t>     of cold water. The stone transfers 25 200 J of energy to</a:t>
            </a:r>
          </a:p>
          <a:p>
            <a:r>
              <a:rPr lang="en-GB" sz="2300" dirty="0"/>
              <a:t>     the water. How much will the temperature of the water rise?</a:t>
            </a:r>
          </a:p>
          <a:p>
            <a:r>
              <a:rPr lang="en-GB" sz="2300" dirty="0"/>
              <a:t>      </a:t>
            </a:r>
            <a:r>
              <a:rPr lang="en-GB" sz="2000" b="1" dirty="0"/>
              <a:t>Specific heat capacity of water = 4200 J/kg </a:t>
            </a:r>
            <a:r>
              <a:rPr lang="en-GB" sz="2000" b="1" baseline="30000" dirty="0"/>
              <a:t>o</a:t>
            </a:r>
            <a:r>
              <a:rPr lang="en-GB" sz="2000" b="1" dirty="0"/>
              <a:t>C            </a:t>
            </a:r>
            <a:r>
              <a:rPr lang="el-GR" sz="2000" b="1" dirty="0"/>
              <a:t>Δ</a:t>
            </a:r>
            <a:r>
              <a:rPr lang="en-GB" sz="2000" b="1" dirty="0"/>
              <a:t>E = m </a:t>
            </a:r>
            <a:r>
              <a:rPr lang="en-GB" sz="2000" b="1" i="1" dirty="0"/>
              <a:t>c </a:t>
            </a:r>
            <a:r>
              <a:rPr lang="el-GR" sz="2000" b="1" dirty="0"/>
              <a:t>Δθ</a:t>
            </a:r>
            <a:endParaRPr lang="en-GB" sz="2000" b="1" dirty="0"/>
          </a:p>
          <a:p>
            <a:r>
              <a:rPr lang="en-GB" sz="2300" dirty="0"/>
              <a:t>	</a:t>
            </a:r>
            <a:endParaRPr lang="en-GB" sz="2300" b="1" dirty="0">
              <a:solidFill>
                <a:srgbClr val="00B050"/>
              </a:solidFill>
            </a:endParaRPr>
          </a:p>
          <a:p>
            <a:endParaRPr lang="en-GB" sz="2300" b="1" dirty="0">
              <a:solidFill>
                <a:srgbClr val="00B050"/>
              </a:solidFill>
            </a:endParaRPr>
          </a:p>
          <a:p>
            <a:r>
              <a:rPr lang="en-GB" sz="2300" dirty="0"/>
              <a:t>5. What is specific latent heat?</a:t>
            </a:r>
          </a:p>
          <a:p>
            <a:r>
              <a:rPr lang="en-GB" sz="2300" dirty="0"/>
              <a:t>	</a:t>
            </a:r>
            <a:endParaRPr lang="en-GB" sz="2300" b="1" dirty="0">
              <a:solidFill>
                <a:srgbClr val="00B050"/>
              </a:solidFill>
            </a:endParaRPr>
          </a:p>
          <a:p>
            <a:endParaRPr lang="en-GB" sz="2300" dirty="0"/>
          </a:p>
          <a:p>
            <a:r>
              <a:rPr lang="en-GB" sz="2300" dirty="0"/>
              <a:t>6. Explain the difference between latent heat of fusion and latent heat of</a:t>
            </a:r>
          </a:p>
          <a:p>
            <a:r>
              <a:rPr lang="en-GB" sz="2300" dirty="0"/>
              <a:t>    vaporisation.</a:t>
            </a:r>
          </a:p>
          <a:p>
            <a:r>
              <a:rPr lang="en-GB" sz="2300" dirty="0"/>
              <a:t>	</a:t>
            </a:r>
          </a:p>
          <a:p>
            <a:endParaRPr lang="en-GB" sz="2300" b="1" dirty="0">
              <a:solidFill>
                <a:srgbClr val="00B050"/>
              </a:solidFill>
            </a:endParaRPr>
          </a:p>
          <a:p>
            <a:endParaRPr lang="en-GB" sz="2300" b="1" dirty="0">
              <a:solidFill>
                <a:srgbClr val="00B050"/>
              </a:solidFill>
            </a:endParaRPr>
          </a:p>
          <a:p>
            <a:endParaRPr lang="en-GB" sz="2300" b="1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6A2C41-63A1-4F3A-8FD8-581B1A30DB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7" b="5405"/>
          <a:stretch/>
        </p:blipFill>
        <p:spPr>
          <a:xfrm>
            <a:off x="7786124" y="876939"/>
            <a:ext cx="1080120" cy="12351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0AAA1F-090A-4931-94EB-08FDADC708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565" y="1494525"/>
            <a:ext cx="321239" cy="29876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2E7113D-8CDE-4F2E-ADE9-2AFC462E1A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17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5"/>
    </mc:Choice>
    <mc:Fallback>
      <p:transition spd="slow" advTm="3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39" y="33832"/>
            <a:ext cx="7812360" cy="657041"/>
          </a:xfrm>
        </p:spPr>
        <p:txBody>
          <a:bodyPr>
            <a:noAutofit/>
          </a:bodyPr>
          <a:lstStyle/>
          <a:p>
            <a:pPr marL="342900" lvl="1" algn="r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Internal energy and energy transfers –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AnswerIT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"/>
              <a:cs typeface="News Gothic M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1234" y="690480"/>
            <a:ext cx="915523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/>
              <a:t>7. A boiler is being used to heat water. The graph shows the temperature of</a:t>
            </a:r>
          </a:p>
          <a:p>
            <a:r>
              <a:rPr lang="en-GB" sz="2300" dirty="0"/>
              <a:t>    the water every 5 minutes.</a:t>
            </a:r>
          </a:p>
          <a:p>
            <a:r>
              <a:rPr lang="en-GB" sz="2300" dirty="0"/>
              <a:t>				a. What state is the water in between points </a:t>
            </a:r>
          </a:p>
          <a:p>
            <a:r>
              <a:rPr lang="en-GB" sz="2300" dirty="0"/>
              <a:t>                                                           Q and R?</a:t>
            </a:r>
          </a:p>
          <a:p>
            <a:r>
              <a:rPr lang="en-GB" sz="2300" dirty="0"/>
              <a:t>				      	</a:t>
            </a:r>
          </a:p>
          <a:p>
            <a:r>
              <a:rPr lang="en-GB" sz="2300" dirty="0"/>
              <a:t>				b. At which point does the water begin </a:t>
            </a:r>
          </a:p>
          <a:p>
            <a:r>
              <a:rPr lang="en-GB" sz="2300" dirty="0"/>
              <a:t>                                                            to boil?</a:t>
            </a:r>
          </a:p>
          <a:p>
            <a:r>
              <a:rPr lang="en-GB" sz="2300" dirty="0"/>
              <a:t>				      </a:t>
            </a:r>
            <a:r>
              <a:rPr lang="en-GB" sz="2300" b="1" dirty="0">
                <a:solidFill>
                  <a:srgbClr val="00B050"/>
                </a:solidFill>
              </a:rPr>
              <a:t> </a:t>
            </a:r>
            <a:endParaRPr lang="en-GB" sz="2300" dirty="0"/>
          </a:p>
          <a:p>
            <a:r>
              <a:rPr lang="en-GB" sz="2300" dirty="0"/>
              <a:t>				c. What state is the water in at 110 </a:t>
            </a:r>
            <a:r>
              <a:rPr lang="en-GB" sz="2300" b="1" baseline="30000" dirty="0"/>
              <a:t>o</a:t>
            </a:r>
            <a:r>
              <a:rPr lang="en-GB" sz="2300" dirty="0"/>
              <a:t>C?</a:t>
            </a:r>
          </a:p>
          <a:p>
            <a:r>
              <a:rPr lang="en-GB" sz="2300" dirty="0"/>
              <a:t>				      </a:t>
            </a:r>
            <a:r>
              <a:rPr lang="en-GB" sz="2300" b="1" dirty="0">
                <a:solidFill>
                  <a:srgbClr val="00B050"/>
                </a:solidFill>
              </a:rPr>
              <a:t> </a:t>
            </a:r>
            <a:endParaRPr lang="en-GB" sz="2300" dirty="0"/>
          </a:p>
          <a:p>
            <a:pPr marL="457200" indent="-457200">
              <a:buAutoNum type="arabicPeriod" startAt="8"/>
            </a:pPr>
            <a:r>
              <a:rPr lang="en-GB" sz="2300" dirty="0"/>
              <a:t>Candle wax has a latent heat of fusion of 200 000 J/kg. If the candle is at its melting temperature, how much heat energy is needed to melt a</a:t>
            </a:r>
          </a:p>
          <a:p>
            <a:r>
              <a:rPr lang="en-GB" sz="2300" dirty="0"/>
              <a:t>       250 g candle?  		</a:t>
            </a:r>
          </a:p>
          <a:p>
            <a:pPr algn="ctr"/>
            <a:r>
              <a:rPr lang="en-GB" sz="2300" b="1" dirty="0"/>
              <a:t>E = m </a:t>
            </a:r>
            <a:r>
              <a:rPr lang="en-GB" sz="2300" b="1" dirty="0" err="1"/>
              <a:t>L</a:t>
            </a:r>
            <a:r>
              <a:rPr lang="en-GB" sz="2400" b="1" baseline="-25000" dirty="0" err="1"/>
              <a:t>f</a:t>
            </a:r>
            <a:endParaRPr lang="en-GB" sz="2400" b="1" baseline="-25000" dirty="0"/>
          </a:p>
          <a:p>
            <a:r>
              <a:rPr lang="en-GB" sz="2300" dirty="0"/>
              <a:t>	</a:t>
            </a:r>
          </a:p>
          <a:p>
            <a:r>
              <a:rPr lang="en-GB" sz="2300" dirty="0"/>
              <a:t>	</a:t>
            </a:r>
            <a:endParaRPr lang="en-GB" sz="2300" b="1" dirty="0">
              <a:solidFill>
                <a:srgbClr val="00B05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1FE921-F17D-4A95-9CF7-990F50ADE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704" y="1484785"/>
            <a:ext cx="3787608" cy="280831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411FE77-5C0A-4FB1-BDA6-BB3CECF04A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44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1"/>
    </mc:Choice>
    <mc:Fallback>
      <p:transition spd="slow" advTm="2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980728"/>
            <a:ext cx="471601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atin typeface="+mj-lt"/>
                <a:ea typeface="Beirut" charset="-78"/>
                <a:cs typeface="Beirut" charset="-78"/>
              </a:rPr>
              <a:t>AnswerIT!</a:t>
            </a:r>
          </a:p>
          <a:p>
            <a:endParaRPr lang="en-GB" dirty="0"/>
          </a:p>
          <a:p>
            <a:endParaRPr lang="en-GB" dirty="0"/>
          </a:p>
          <a:p>
            <a:r>
              <a:rPr lang="en-GB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Internal energy and energy transfers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Internal energy</a:t>
            </a:r>
          </a:p>
          <a:p>
            <a:pPr marL="457200" indent="-457200">
              <a:buFont typeface="Arial" charset="0"/>
              <a:buChar char="•"/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Temperature change in a system and specific heat capacity</a:t>
            </a:r>
          </a:p>
          <a:p>
            <a:pPr marL="457200" indent="-457200">
              <a:buFont typeface="Arial" charset="0"/>
              <a:buChar char="•"/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Changes of heat and specific latent heat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endParaRPr lang="en-GB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endParaRPr lang="en-GB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48680"/>
            <a:ext cx="4427984" cy="52578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1368FD-E3EB-4213-882D-384046358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79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87"/>
    </mc:Choice>
    <mc:Fallback>
      <p:transition spd="slow" advTm="13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39" y="33832"/>
            <a:ext cx="7812360" cy="657041"/>
          </a:xfrm>
        </p:spPr>
        <p:txBody>
          <a:bodyPr>
            <a:noAutofit/>
          </a:bodyPr>
          <a:lstStyle/>
          <a:p>
            <a:pPr marL="342900" lvl="1" algn="r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Internal energy and energy transfers – </a:t>
            </a:r>
            <a:r>
              <a:rPr lang="en-US" sz="2400" b="1" dirty="0">
                <a:solidFill>
                  <a:schemeClr val="tx1"/>
                </a:solidFill>
              </a:rPr>
              <a:t>Answer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120" y="802524"/>
            <a:ext cx="8911218" cy="557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GB" sz="2300" dirty="0"/>
              <a:t>Define internal energy?</a:t>
            </a:r>
          </a:p>
          <a:p>
            <a:r>
              <a:rPr lang="en-GB" sz="2300" dirty="0"/>
              <a:t>      </a:t>
            </a:r>
            <a:r>
              <a:rPr lang="en-GB" sz="2300" b="1" dirty="0">
                <a:solidFill>
                  <a:srgbClr val="00B050"/>
                </a:solidFill>
              </a:rPr>
              <a:t>The total kinetic and potential energy of all the particles within a  </a:t>
            </a:r>
          </a:p>
          <a:p>
            <a:r>
              <a:rPr lang="en-GB" sz="2300" b="1" dirty="0">
                <a:solidFill>
                  <a:srgbClr val="00B050"/>
                </a:solidFill>
              </a:rPr>
              <a:t>       system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 2. Which of the following will change the internal energy of a stone?</a:t>
            </a:r>
          </a:p>
          <a:p>
            <a:r>
              <a:rPr lang="en-US" sz="2400" dirty="0"/>
              <a:t>	A. Lifting it to the top of a building  </a:t>
            </a:r>
          </a:p>
          <a:p>
            <a:r>
              <a:rPr lang="en-US" sz="2400" dirty="0"/>
              <a:t>	B. Heating it </a:t>
            </a:r>
          </a:p>
          <a:p>
            <a:r>
              <a:rPr lang="en-US" sz="2400" dirty="0"/>
              <a:t>	C. Firing it from a catapult</a:t>
            </a:r>
          </a:p>
          <a:p>
            <a:r>
              <a:rPr lang="en-US" sz="2400" dirty="0"/>
              <a:t>	</a:t>
            </a:r>
            <a:r>
              <a:rPr lang="en-US" sz="2400" b="1" dirty="0">
                <a:solidFill>
                  <a:srgbClr val="00B050"/>
                </a:solidFill>
              </a:rPr>
              <a:t>Heating it.</a:t>
            </a:r>
          </a:p>
          <a:p>
            <a:r>
              <a:rPr lang="en-US" sz="2400" dirty="0"/>
              <a:t>3.  Water and the chemical isooctane both boil at 100 </a:t>
            </a:r>
            <a:r>
              <a:rPr lang="en-US" sz="2400" b="1" baseline="30000" dirty="0" err="1"/>
              <a:t>o</a:t>
            </a:r>
            <a:r>
              <a:rPr lang="en-US" sz="2400" dirty="0" err="1"/>
              <a:t>C.</a:t>
            </a:r>
            <a:r>
              <a:rPr lang="en-US" sz="2400" dirty="0"/>
              <a:t> When the</a:t>
            </a:r>
          </a:p>
          <a:p>
            <a:r>
              <a:rPr lang="en-US" sz="2400" dirty="0"/>
              <a:t>     same amount of each substance is placed on a heater, the</a:t>
            </a:r>
          </a:p>
          <a:p>
            <a:r>
              <a:rPr lang="en-US" sz="2400" dirty="0"/>
              <a:t>     isooctane boils first. Explain why this happens.</a:t>
            </a:r>
          </a:p>
          <a:p>
            <a:r>
              <a:rPr lang="en-GB" sz="2400" dirty="0"/>
              <a:t>	</a:t>
            </a:r>
            <a:r>
              <a:rPr lang="en-GB" sz="2400" b="1" dirty="0">
                <a:solidFill>
                  <a:srgbClr val="00B050"/>
                </a:solidFill>
              </a:rPr>
              <a:t>Isooctane has a lower specific heat capacity than water so 	less heat energy is needed to raise its temperature to its </a:t>
            </a:r>
          </a:p>
          <a:p>
            <a:r>
              <a:rPr lang="en-GB" sz="2400" b="1" dirty="0">
                <a:solidFill>
                  <a:srgbClr val="00B050"/>
                </a:solidFill>
              </a:rPr>
              <a:t>	boiling point.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9023F87-B754-4A88-A1F8-2B17E35482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59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15"/>
    </mc:Choice>
    <mc:Fallback>
      <p:transition spd="slow" advTm="53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sz="4400" dirty="0">
                <a:effectLst/>
              </a:rPr>
              <a:t>Motion of Gas Particles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0" y="1042988"/>
            <a:ext cx="91440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bg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bg1"/>
                </a:solidFill>
                <a:latin typeface="Comic Sans MS" pitchFamily="66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Here are some gas particles doing what gas particles do:</a:t>
            </a:r>
          </a:p>
        </p:txBody>
      </p:sp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1557338" y="1854200"/>
            <a:ext cx="6337300" cy="3078163"/>
          </a:xfrm>
          <a:prstGeom prst="cube">
            <a:avLst>
              <a:gd name="adj" fmla="val 9782"/>
            </a:avLst>
          </a:prstGeom>
          <a:gradFill rotWithShape="1">
            <a:gsLst>
              <a:gs pos="0">
                <a:srgbClr val="FDFDFD"/>
              </a:gs>
              <a:gs pos="50000">
                <a:srgbClr val="C0C0C0"/>
              </a:gs>
              <a:gs pos="100000">
                <a:srgbClr val="FDFDFD"/>
              </a:gs>
            </a:gsLst>
            <a:lin ang="2700000" scaled="1"/>
          </a:gradFill>
          <a:ln w="25400">
            <a:solidFill>
              <a:schemeClr val="tx1"/>
            </a:solidFill>
            <a:miter lim="800000"/>
            <a:headEnd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5893" name="Oval 5"/>
          <p:cNvSpPr>
            <a:spLocks noChangeArrowheads="1"/>
          </p:cNvSpPr>
          <p:nvPr/>
        </p:nvSpPr>
        <p:spPr bwMode="auto">
          <a:xfrm>
            <a:off x="2060575" y="2438400"/>
            <a:ext cx="217488" cy="2174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5894" name="Oval 6"/>
          <p:cNvSpPr>
            <a:spLocks noChangeArrowheads="1"/>
          </p:cNvSpPr>
          <p:nvPr/>
        </p:nvSpPr>
        <p:spPr bwMode="auto">
          <a:xfrm>
            <a:off x="2636838" y="2978150"/>
            <a:ext cx="217487" cy="2174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5895" name="Oval 7"/>
          <p:cNvSpPr>
            <a:spLocks noChangeArrowheads="1"/>
          </p:cNvSpPr>
          <p:nvPr/>
        </p:nvSpPr>
        <p:spPr bwMode="auto">
          <a:xfrm>
            <a:off x="2997200" y="2259013"/>
            <a:ext cx="217488" cy="2174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5896" name="Oval 8"/>
          <p:cNvSpPr>
            <a:spLocks noChangeArrowheads="1"/>
          </p:cNvSpPr>
          <p:nvPr/>
        </p:nvSpPr>
        <p:spPr bwMode="auto">
          <a:xfrm>
            <a:off x="4221163" y="2339975"/>
            <a:ext cx="217487" cy="2174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5897" name="Oval 9"/>
          <p:cNvSpPr>
            <a:spLocks noChangeArrowheads="1"/>
          </p:cNvSpPr>
          <p:nvPr/>
        </p:nvSpPr>
        <p:spPr bwMode="auto">
          <a:xfrm>
            <a:off x="2925763" y="3795713"/>
            <a:ext cx="217487" cy="2174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5898" name="Oval 10"/>
          <p:cNvSpPr>
            <a:spLocks noChangeArrowheads="1"/>
          </p:cNvSpPr>
          <p:nvPr/>
        </p:nvSpPr>
        <p:spPr bwMode="auto">
          <a:xfrm>
            <a:off x="4294188" y="3060700"/>
            <a:ext cx="217487" cy="2174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5899" name="Oval 11"/>
          <p:cNvSpPr>
            <a:spLocks noChangeArrowheads="1"/>
          </p:cNvSpPr>
          <p:nvPr/>
        </p:nvSpPr>
        <p:spPr bwMode="auto">
          <a:xfrm>
            <a:off x="5518150" y="4156075"/>
            <a:ext cx="217488" cy="2174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5900" name="Oval 12"/>
          <p:cNvSpPr>
            <a:spLocks noChangeArrowheads="1"/>
          </p:cNvSpPr>
          <p:nvPr/>
        </p:nvSpPr>
        <p:spPr bwMode="auto">
          <a:xfrm>
            <a:off x="6021388" y="3608388"/>
            <a:ext cx="217487" cy="2174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5901" name="Oval 13"/>
          <p:cNvSpPr>
            <a:spLocks noChangeArrowheads="1"/>
          </p:cNvSpPr>
          <p:nvPr/>
        </p:nvSpPr>
        <p:spPr bwMode="auto">
          <a:xfrm>
            <a:off x="5229225" y="2889250"/>
            <a:ext cx="217488" cy="2174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5902" name="Oval 14"/>
          <p:cNvSpPr>
            <a:spLocks noChangeArrowheads="1"/>
          </p:cNvSpPr>
          <p:nvPr/>
        </p:nvSpPr>
        <p:spPr bwMode="auto">
          <a:xfrm>
            <a:off x="6310313" y="2528888"/>
            <a:ext cx="217487" cy="2174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5903" name="Oval 15"/>
          <p:cNvSpPr>
            <a:spLocks noChangeArrowheads="1"/>
          </p:cNvSpPr>
          <p:nvPr/>
        </p:nvSpPr>
        <p:spPr bwMode="auto">
          <a:xfrm>
            <a:off x="3933825" y="4337050"/>
            <a:ext cx="217488" cy="2174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5904" name="Oval 16"/>
          <p:cNvSpPr>
            <a:spLocks noChangeArrowheads="1"/>
          </p:cNvSpPr>
          <p:nvPr/>
        </p:nvSpPr>
        <p:spPr bwMode="auto">
          <a:xfrm>
            <a:off x="5014913" y="3563938"/>
            <a:ext cx="217487" cy="2174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9F54B6C-CDA2-42A4-ADBE-95C7E45870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3478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30"/>
    </mc:Choice>
    <mc:Fallback>
      <p:transition spd="slow" advTm="24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C 0.02205 0.00092 0.03889 0.00254 0.06007 0.00416 C 0.07483 0.00787 0.08993 0.01088 0.10504 0.01342 C 0.11372 0.01504 0.12309 0.01689 0.1316 0.01875 C 0.13507 0.01967 0.1382 0.02106 0.14167 0.02129 C 0.14948 0.02176 0.15712 0.02245 0.16493 0.02291 C 0.17969 0.02662 0.17153 0.02523 0.18993 0.02685 C 0.19931 0.02916 0.20886 0.03078 0.21841 0.02801 C 0.23351 0.0324 0.25104 0.02847 0.26667 0.02685 C 0.27327 0.02731 0.28038 0.02615 0.28663 0.02801 C 0.28889 0.0287 0.28212 0.02986 0.28004 0.03078 C 0.27379 0.03402 0.26771 0.03726 0.26163 0.04027 C 0.25087 0.0456 0.23959 0.05532 0.2283 0.05764 C 0.22084 0.06643 0.20243 0.07338 0.19167 0.08055 C 0.17344 0.09259 0.154 0.10393 0.13507 0.11527 C 0.11962 0.1243 0.10556 0.13703 0.08663 0.14189 C 0.0849 0.14328 0.08351 0.14467 0.0816 0.14583 C 0.07848 0.14791 0.0717 0.15139 0.0717 0.15162 C 0.1099 0.15856 0.14723 0.17037 0.18507 0.17939 C 0.19948 0.18264 0.21528 0.18541 0.23004 0.1875 C 0.23663 0.18842 0.25 0.19004 0.25 0.19027 C 0.26476 0.1949 0.28091 0.19745 0.2967 0.19953 C 0.30799 0.20393 0.31979 0.20439 0.3316 0.2074 C 0.3415 0.21018 0.35018 0.21296 0.36007 0.21551 C 0.36285 0.21504 0.36719 0.2162 0.36841 0.21412 C 0.36945 0.2125 0.36476 0.2118 0.36337 0.21018 C 0.36146 0.2081 0.36007 0.20555 0.35834 0.20347 C 0.3507 0.19444 0.34184 0.18611 0.33507 0.17662 C 0.32518 0.16296 0.30955 0.15694 0.29341 0.15 C 0.28872 0.14791 0.28368 0.14606 0.28004 0.14328 C 0.2783 0.14189 0.27691 0.14027 0.275 0.13912 C 0.27292 0.13796 0.27049 0.13773 0.26841 0.13657 C 0.25747 0.13032 0.24705 0.1206 0.23334 0.11805 C 0.21337 0.10833 0.19202 0.09861 0.16997 0.09259 C 0.16181 0.0875 0.16077 0.08912 0.1533 0.08588 C 0.14983 0.08426 0.14341 0.08055 0.14341 0.08078 C 0.14288 0.07893 0.14098 0.07754 0.14167 0.07639 C 0.14236 0.075 0.14514 0.07569 0.1467 0.075 C 0.1658 0.06666 0.1533 0.06944 0.16667 0.06713 C 0.17361 0.06412 0.17969 0.06041 0.18663 0.05764 C 0.19098 0.05601 0.19566 0.05532 0.2 0.0537 C 0.23316 0.0412 0.26632 0.03032 0.30174 0.02291 C 0.31181 0.0206 0.32153 0.0162 0.3316 0.01342 C 0.34202 0.01064 0.35278 0.00879 0.36337 0.00671 C 0.37049 0.00393 0.37795 0.00162 0.38507 -0.00139 C 0.39236 -0.00417 0.39549 -0.00973 0.4033 -0.01204 C 0.40556 -0.01158 0.40834 -0.01204 0.41007 -0.01065 C 0.4125 -0.00903 0.4132 -0.00602 0.41493 -0.00394 C 0.42136 0.00393 0.42674 0.01157 0.4316 0.02014 C 0.44028 0.03541 0.45261 0.05 0.46337 0.06435 C 0.46945 0.07245 0.47344 0.08078 0.48004 0.08842 C 0.48316 0.09953 0.49219 0.10694 0.49827 0.11666 C 0.50486 0.12708 0.49427 0.11365 0.5033 0.12453 C 0.50625 0.13333 0.51077 0.14143 0.51493 0.15 C 0.5217 0.16342 0.52691 0.17708 0.53507 0.19004 C 0.54028 0.19838 0.54184 0.20787 0.54827 0.21551 C 0.53438 0.22129 0.51858 0.22361 0.5033 0.22615 C 0.49688 0.22731 0.49132 0.23032 0.48507 0.23171 C 0.47014 0.23495 0.45521 0.23796 0.43993 0.23981 C 0.40452 0.24791 0.36788 0.25509 0.3316 0.25972 C 0.32066 0.26111 0.31077 0.26643 0.3 0.26782 C 0.29063 0.26921 0.2717 0.2706 0.2717 0.27083 C 0.25712 0.27361 0.24167 0.27314 0.22674 0.27453 C 0.21389 0.27407 0.20087 0.27569 0.18837 0.27314 C 0.18525 0.27268 0.18542 0.26851 0.18334 0.26643 C 0.18195 0.26527 0.17969 0.26504 0.1783 0.26389 C 0.16198 0.24953 0.15052 0.23217 0.13334 0.21828 C 0.12917 0.20879 0.11545 0.19444 0.1066 0.1875 C 0.10348 0.18101 0.09896 0.17847 0.09497 0.17268 C 0.08716 0.1618 0.07761 0.14814 0.06493 0.14051 C 0.06268 0.13472 0.05625 0.12963 0.05174 0.12453 C 0.05018 0.12268 0.0467 0.11921 0.0467 0.11944 C 0.04288 0.11041 0.03299 0.10625 0.025 0.10069 C 0.00712 0.08796 0.02153 0.09606 0.01007 0.08981 C 0.13212 0.05463 0.27205 0.08449 0.40174 0.0912 C 0.40556 0.09097 0.41025 0.09189 0.41337 0.08981 C 0.41493 0.08889 0.41007 0.08796 0.40834 0.08726 C 0.40677 0.08657 0.40504 0.08634 0.4033 0.08588 C 0.3875 0.07291 0.37379 0.05856 0.3566 0.04699 C 0.34601 0.03981 0.33525 0.03287 0.325 0.02546 C 0.32153 0.02291 0.31875 0.01967 0.31493 0.01759 C 0.31059 0.01504 0.30868 0.01435 0.30504 0.01088 C 0.29549 0.00185 0.28386 -0.00417 0.2717 -0.01065 C 0.26684 -0.01343 0.26285 -0.01574 0.25834 -0.01875 C 0.25677 -0.01968 0.2533 -0.0213 0.2533 -0.02107 " pathEditMode="relative" rAng="0" ptsTypes="AAAAAAAAAAAAAAAAAAAAAAAAAAAAAAAAAAAAAAAAAAAAAAAAAAAAAAAAAAAAAAAAAAAAAAAAAAAAAAAAAAAAA">
                                      <p:cBhvr>
                                        <p:cTn id="10" dur="3000" fill="hold"/>
                                        <p:tgtEl>
                                          <p:spTgt spid="1658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13" y="126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C 0.01736 0.01042 0.03091 0.03217 0.04167 0.04606 C 0.0441 0.04907 0.0474 0.05162 0.05 0.05463 C 0.05295 0.05787 0.05573 0.06111 0.05834 0.06458 C 0.06407 0.07222 0.06806 0.08079 0.075 0.08773 C 0.08247 0.09514 0.09115 0.10324 0.0967 0.11204 C 0.09879 0.11505 0.09948 0.11875 0.10174 0.12176 C 0.10886 0.13125 0.11945 0.13958 0.12674 0.14907 C 0.13299 0.15717 0.13664 0.16481 0.14497 0.17176 C 0.14948 0.18148 0.1573 0.1875 0.16337 0.1963 C 0.17726 0.19329 0.17969 0.1868 0.19341 0.17893 C 0.20209 0.17407 0.20973 0.16805 0.21841 0.16342 C 0.22691 0.15856 0.23681 0.15555 0.24497 0.15046 C 0.2566 0.14305 0.25799 0.14143 0.26997 0.13611 C 0.28091 0.13125 0.29289 0.12755 0.3033 0.12176 C 0.30903 0.11875 0.31407 0.11481 0.31997 0.11204 C 0.32257 0.11088 0.32552 0.11018 0.3283 0.10926 C 0.33177 0.10787 0.33507 0.10648 0.33837 0.10486 C 0.34184 0.10324 0.34827 0.09907 0.34827 0.0993 C 0.35052 0.09352 0.34653 0.09028 0.34167 0.08611 C 0.32986 0.07592 0.33733 0.08472 0.325 0.07592 C 0.31493 0.06921 0.30573 0.06088 0.29497 0.05463 C 0.28646 0.04954 0.27761 0.04444 0.26841 0.04028 C 0.26355 0.03796 0.25799 0.03704 0.2533 0.03449 C 0.24844 0.03217 0.24462 0.0287 0.23993 0.02592 C 0.22049 0.01505 0.19809 0.00764 0.17674 1.11111E-6 C 0.15608 -0.00718 0.13664 -0.01667 0.11493 -0.0213 C 0.075 0.01342 0.03698 0.05 -0.0033 0.08472 C -0.01875 0.09815 -0.03628 0.11018 -0.05173 0.12315 C -0.0618 0.13194 -0.07152 0.14167 -0.08159 0.15046 C -0.08993 0.15764 -0.1 0.1618 -0.10659 0.1706 C -0.10017 0.17986 -0.0908 0.18403 -0.08003 0.18912 C -0.0585 0.19954 -0.0375 0.20903 -0.01493 0.21782 C 0.00539 0.22569 0.02605 0.23773 0.04827 0.24074 C 0.05105 0.24236 0.05365 0.24398 0.0566 0.24514 C 0.05868 0.24583 0.06129 0.2456 0.06337 0.24653 C 0.06684 0.24815 0.06962 0.25069 0.07327 0.25231 C 0.07709 0.25393 0.08125 0.25486 0.08507 0.25671 C 0.0915 0.25949 0.09914 0.26505 0.1066 0.26505 C 0.10834 0.26505 0.1033 0.26412 0.10174 0.26366 C 0.09132 0.25486 0.08247 0.24514 0.07327 0.23495 C 0.07257 0.23403 0.054 0.21829 0.05 0.21481 C 0.0467 0.21204 0.04202 0.21042 0.03837 0.20764 C 0.03368 0.20417 0.02969 0.2 0.025 0.1963 C 0.01389 0.18773 0.00434 0.18241 -0.00503 0.17338 C -0.01614 0.16273 -0.02291 0.1493 -0.03507 0.13912 C -0.03871 0.12917 -0.03368 0.14074 -0.04166 0.13032 C -0.0427 0.12917 -0.04236 0.12731 -0.0434 0.12616 C -0.0533 0.11505 -0.04878 0.12268 -0.05833 0.11481 C -0.06527 0.1088 -0.06892 0.10463 -0.0783 0.10046 C -0.08211 0.0956 -0.08507 0.09375 -0.09166 0.0919 C -0.0934 0.09051 -0.09635 0.08981 -0.0967 0.08773 C -0.09705 0.08565 -0.09514 0.08356 -0.0934 0.08194 C -0.08472 0.0743 -0.06319 0.06227 -0.05503 0.05741 C -0.021 0.0368 0.00955 0.01342 0.04497 -0.00556 C 0.05 -0.00833 0.05348 -0.01273 0.05834 -0.01551 C 0.07431 -0.025 0.07917 -0.02685 0.09341 -0.03264 C 0.09931 -0.03796 0.10573 -0.04097 0.11337 -0.04421 C 0.11459 -0.04514 0.12066 -0.05116 0.12327 -0.05139 C 0.12813 -0.05185 0.14098 -0.04653 0.1467 -0.0456 C 0.18282 -0.03218 0.22223 -0.02338 0.26007 -0.01412 C 0.27778 -0.00995 0.29601 -0.00533 0.31337 1.11111E-6 C 0.31858 0.00185 0.32292 0.00486 0.3283 0.00602 C 0.33507 0.00717 0.35764 0.00926 0.36667 0.01018 C 0.36302 0.04583 0.35573 0.07963 0.34827 0.11481 C 0.34497 0.12963 0.34358 0.14421 0.33837 0.15903 C 0.33438 0.1919 0.33403 0.22755 0.3467 0.25949 C 0.34618 0.26342 0.34844 0.26852 0.34497 0.27083 C 0.34254 0.27268 0.34098 0.26667 0.33837 0.26505 C 0.3349 0.26296 0.33039 0.26296 0.32674 0.26088 C 0.31789 0.25625 0.30834 0.25208 0.3 0.24653 C 0.28507 0.23704 0.26997 0.23171 0.2533 0.225 C 0.22344 0.21296 0.19584 0.19861 0.16337 0.1919 C 0.15816 0.18935 0.15365 0.18588 0.14827 0.18333 C 0.13889 0.17893 0.12778 0.17824 0.11841 0.17338 C 0.11493 0.17153 0.11198 0.16898 0.10834 0.16759 C 0.10556 0.16667 0.10261 0.16597 0.1 0.16481 C 0.09375 0.1618 0.09167 0.1581 0.08507 0.15625 C 0.08334 0.15532 0.08004 0.15347 0.08004 0.1537 " pathEditMode="relative" rAng="0" ptsTypes="AAAAAAAAAAAAAAAAAAAAAAAAAAAAAAAAAAAAAAAAAAAAAAAAAAAAAAAAAAAAAAAAAAAAAAAAAAAAAAA">
                                      <p:cBhvr>
                                        <p:cTn id="12" dur="3000" fill="hold"/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3" y="1097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C -0.00954 0.00556 -0.01545 0.01273 -0.02343 0.01921 C -0.03889 0.03194 -0.05399 0.04444 -0.0684 0.05787 C -0.07656 0.06551 -0.08454 0.07685 -0.09496 0.08241 C -0.09618 0.0838 -0.09757 0.08472 -0.09843 0.08634 C -0.0993 0.0875 -0.09895 0.08912 -0.1 0.09005 C -0.10295 0.09306 -0.11007 0.09792 -0.11007 0.09815 C -0.1 0.10162 -0.09375 0.1081 -0.08507 0.11319 C -0.07864 0.11713 -0.07135 0.11944 -0.0651 0.12361 C -0.0618 0.12569 -0.0585 0.12778 -0.05503 0.12986 C -0.0434 0.13657 -0.03038 0.14028 -0.0184 0.1463 C -0.01406 0.14861 -0.01093 0.15185 -0.00677 0.15417 C 0.0033 0.15972 0.01563 0.16505 0.02657 0.16968 C 0.04115 0.17569 0.05573 0.18148 0.06997 0.18773 C 0.0724 0.18866 0.07414 0.19028 0.07657 0.19144 C 0.07813 0.19213 0.08004 0.19213 0.0816 0.19282 C 0.08611 0.19444 0.09497 0.19792 0.09497 0.19815 C 0.09983 0.20162 0.11615 0.20764 0.12327 0.20949 C 0.13073 0.21389 0.14931 0.22546 0.15834 0.22755 C 0.17796 0.22153 0.19809 0.21435 0.21667 0.20694 C 0.2224 0.20463 0.22743 0.20139 0.23334 0.19907 C 0.26754 0.18657 0.30504 0.17894 0.33837 0.16458 C 0.36563 0.15278 0.39115 0.13819 0.41823 0.12593 C 0.42101 0.12477 0.4224 0.12245 0.425 0.12083 C 0.44427 0.10949 0.47361 0.09699 0.49671 0.09144 C 0.50851 0.08519 0.50278 0.08681 0.51337 0.08495 C 0.49584 0.08032 0.47865 0.08009 0.4599 0.0787 C 0.36563 0.07083 0.29549 0.07523 0.18334 0.07477 C 0.20139 0.06968 0.2165 0.05972 0.23334 0.05278 C 0.26476 0.03981 0.29688 0.02731 0.33004 0.01667 C 0.34236 0.01273 0.35348 0.00718 0.36667 0.00509 C 0.37882 0.00046 0.39167 -0.00324 0.40504 -0.00509 C 0.429 -0.01296 0.45608 -0.01389 0.48004 -0.02176 C 0.48855 -0.02477 0.49723 -0.02569 0.50504 -0.02963 C 0.49671 -0.03449 0.48959 -0.03426 0.48004 -0.03727 C 0.45643 -0.04468 0.43177 -0.05046 0.4066 -0.05394 C 0.38993 -0.05903 0.3724 -0.06088 0.35504 -0.06435 C 0.34688 -0.06852 0.33577 -0.06968 0.32657 -0.07222 C 0.31563 -0.07523 0.30799 -0.08356 0.29671 -0.08634 C 0.28855 -0.04444 0.29323 -0.0713 0.29827 0.02431 C 0.29966 0.05023 0.30695 0.07639 0.31337 0.10162 C 0.31632 0.11319 0.31736 0.12477 0.3198 0.13634 C 0.32379 0.15324 0.33299 0.16875 0.33993 0.18495 C 0.34323 0.20185 0.34445 0.20463 0.33993 0.22894 C 0.33924 0.23171 0.3382 0.22361 0.33646 0.22106 C 0.33212 0.21412 0.32674 0.20741 0.32171 0.20046 C 0.31042 0.18519 0.30105 0.16875 0.28837 0.15417 C 0.25695 0.11829 0.22466 0.08287 0.19167 0.04745 C 0.18212 0.03727 0.16893 0.0287 0.15834 0.01921 C 0.14549 0.00764 0.13473 -0.00532 0.11997 -0.01551 C 0.1132 -0.02014 0.10712 -0.02616 0.09827 -0.02824 C 0.08559 -0.03843 0.06997 -0.04606 0.0566 -0.05532 C 0.05243 -0.0581 0.04948 -0.06204 0.04497 -0.06435 C 0.04323 -0.06505 0.0415 -0.06574 0.03993 -0.0669 C 0.03646 -0.06921 0.03004 -0.07454 0.03004 -0.07431 C 0.02171 -0.06829 0.02674 -0.07361 0.02327 -0.06296 C 0.02136 -0.05694 0.01667 -0.04514 0.01667 -0.04491 C 0.01181 -0.01574 0.01858 -0.05231 0.01164 -0.02569 C 0.00868 -0.01458 0.00816 -0.00347 0.00504 0.00764 C 0.00052 0.04167 -0.00034 0.07546 0.00157 0.10949 C 0.00209 0.14907 0.00087 0.18889 0.0033 0.22894 C 0.00348 0.23148 0.00608 0.22431 0.00834 0.22245 C 0.01407 0.21759 0.02014 0.21273 0.02657 0.2081 C 0.04792 0.19306 0.07049 0.1787 0.08993 0.16204 C 0.11598 0.13935 0.14011 0.1162 0.16493 0.09259 C 0.19948 0.05995 0.24028 0.03079 0.27327 -0.00255 C 0.27379 -0.00394 0.27396 -0.00532 0.275 -0.00648 C 0.27587 -0.00787 0.27743 -0.0088 0.27813 -0.01042 C 0.28021 -0.01366 0.27952 -0.0162 0.2816 -0.01921 C 0.28768 -0.02894 0.2823 -0.01667 0.28837 -0.02824 C 0.29046 -0.03194 0.29202 -0.03866 0.2948 -0.04259 C 0.29827 -0.04699 0.30296 -0.05093 0.3066 -0.05532 C 0.30764 -0.05648 0.3073 -0.0581 0.30834 -0.05926 C 0.31424 -0.06829 0.32084 -0.07801 0.33004 -0.08519 C 0.3316 -0.08935 0.33021 -0.08796 0.33334 -0.09005 " pathEditMode="relative" rAng="0" ptsTypes="AAAAAAAAAAAAAAAAAAAAAAAAAAAAAAAAAAAAAAAAAAAAAAAAAAAAAAAAAAAAAAAAAAAAAAAAAAA">
                                      <p:cBhvr>
                                        <p:cTn id="14" dur="3000" fill="hold"/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6" y="69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21 0.1125 C -0.01563 0.11945 -0.00139 0.14098 0.00659 0.15162 C 0.01215 0.15903 0.02031 0.16482 0.02656 0.172 C 0.0408 0.18774 0.05972 0.20533 0.07326 0.22153 C 0.08264 0.23287 0.09201 0.24445 0.10312 0.25463 C 0.10903 0.25996 0.11024 0.26575 0.11823 0.26991 C 0.1276 0.28125 0.12222 0.27778 0.13159 0.28241 C 0.13507 0.29098 0.13038 0.28125 0.13819 0.29144 C 0.13906 0.2926 0.13906 0.29399 0.13993 0.29514 C 0.14184 0.29792 0.14653 0.30301 0.14653 0.30325 C 0.18923 0.27848 0.24201 0.26575 0.28316 0.23936 C 0.2934 0.23287 0.30243 0.22871 0.30989 0.22037 C 0.29479 0.20834 0.28524 0.1919 0.26823 0.18079 C 0.21319 0.14514 0.15868 0.1095 0.10312 0.07431 C 0.09288 0.06806 0.0809 0.05857 0.07153 0.05139 C 0.05659 0.04005 0.0934 0.05973 0.05659 0.03889 C 0.0493 0.0345 0.04132 0.03079 0.03489 0.02593 C 0.02534 0.01875 0.01614 0.01135 0.00486 0.00556 C -0.0007 -0.00069 0.0033 0.00255 -0.00851 -0.00324 C -0.01025 -0.00416 -0.01354 -0.00578 -0.01354 -0.00555 C -0.02466 0.00718 -0.03038 0.02084 -0.03854 0.03473 C -0.0408 0.03889 -0.04445 0.04237 -0.04688 0.0463 C -0.06233 0.07153 -0.07587 0.09769 -0.08854 0.12385 C -0.09844 0.14375 -0.10486 0.16482 -0.11511 0.18473 C -0.11806 0.19723 -0.12431 0.20926 -0.12847 0.22153 C -0.12969 0.23195 -0.13091 0.24213 -0.13507 0.25209 C -0.13559 0.2551 -0.13663 0.25787 -0.13681 0.26088 C -0.13768 0.27292 -0.13663 0.28473 -0.13854 0.29653 C -0.13872 0.29792 -0.1408 0.29399 -0.14184 0.2926 C -0.14375 0.29028 -0.14549 0.28588 -0.14844 0.2838 C -0.15712 0.27732 -0.16511 0.27037 -0.17344 0.26343 C -0.18959 0.24977 -0.20452 0.23681 -0.22344 0.22547 C -0.23594 0.21783 -0.24514 0.20811 -0.25851 0.20139 C -0.26406 0.19491 -0.26007 0.19815 -0.27188 0.19237 C -0.27518 0.19051 -0.27743 0.18797 -0.28021 0.18588 C -0.28368 0.18334 -0.28924 0.18056 -0.29341 0.17825 C -0.29393 0.17686 -0.2967 0.175 -0.29514 0.17454 C -0.28941 0.17269 -0.28281 0.17362 -0.27674 0.17315 C -0.26181 0.172 -0.24688 0.17037 -0.23177 0.16945 C -0.13698 0.15556 0.00034 0.16366 0.06979 0.16297 C 0.14097 0.16088 0.23264 0.17362 0.29323 0.15926 C 0.28021 0.15579 0.26371 0.1426 0.25156 0.13635 C 0.23455 0.12732 0.21719 0.11875 0.19982 0.10973 C 0.1809 0.10024 0.18889 0.1 0.17153 0.08959 C 0.16649 0.08658 0.16007 0.08473 0.15486 0.08195 C 0.14566 0.07686 0.13715 0.07061 0.12812 0.06528 C 0.11771 0.05926 0.10729 0.05325 0.09653 0.04769 C 0.0875 0.04283 0.07708 0.03473 0.06649 0.03241 C 0.05521 0.02639 0.06041 0.02801 0.05156 0.02593 C 0.03333 0.01575 0.05694 0.02825 0.03646 0.01968 C 0.02344 0.01412 0.01267 0.00417 -0.00174 0.00047 C -0.00677 -0.00185 -0.01181 -0.00324 -0.01684 -0.00578 C -0.03021 0.00186 -0.03768 0.01181 -0.04688 0.02223 C -0.06354 0.04075 -0.08073 0.0588 -0.09514 0.07801 C -0.10521 0.09144 -0.11077 0.10602 -0.11841 0.11991 C -0.12309 0.14399 -0.1316 0.16737 -0.14011 0.19121 C -0.14722 0.21112 -0.15018 0.23195 -0.15677 0.25209 C -0.16233 0.26899 -0.17049 0.28565 -0.17518 0.30301 C -0.18403 0.28588 -0.19063 0.2676 -0.20347 0.25209 C -0.21372 0.23982 -0.22466 0.22547 -0.23681 0.21389 C -0.24184 0.20926 -0.24757 0.2051 -0.25174 0.2 C -0.26181 0.18727 -0.2717 0.17362 -0.28351 0.16181 C -0.28577 0.15602 -0.29063 0.15232 -0.29514 0.14769 C -0.3007 0.1419 -0.30261 0.13774 -0.31007 0.1338 C -0.30781 0.12848 -0.30278 0.12176 -0.29688 0.11875 C -0.29045 0.11065 -0.28229 0.10394 -0.27344 0.09723 C -0.2717 0.09584 -0.2717 0.09352 -0.27014 0.09213 C -0.26788 0.09005 -0.26441 0.08889 -0.26181 0.08704 C -0.26007 0.08588 -0.25834 0.0845 -0.25677 0.08334 C -0.25035 0.07755 -0.24514 0.07084 -0.23681 0.06667 C -0.23299 0.05834 -0.2382 0.06713 -0.23021 0.06042 C -0.22709 0.05764 -0.22466 0.0544 -0.22188 0.05139 C -0.22188 0.05162 -0.20764 0.04075 -0.20677 0.04005 C -0.1842 0.02269 -0.21788 0.0426 -0.19514 0.02987 C -0.19045 0.02431 -0.18334 0.0213 -0.17674 0.01713 C -0.16163 0.00741 -0.18091 0.01899 -0.16841 0.0095 C -0.1665 0.00787 -0.16372 0.00718 -0.16181 0.00556 C -0.1507 -0.00416 -0.16059 -0.00046 -0.15018 -0.00324 C -0.14913 -0.00463 -0.14844 -0.00601 -0.14688 -0.00717 C -0.14393 -0.00902 -0.13681 -0.01203 -0.13681 -0.0118 " pathEditMode="relative" rAng="0" ptsTypes="AAAAAAAAAAAAAAAAAAAAAAAAAAAAAAAAAAAAAAAAAAAAAAAAAAAAAAAAAAAAAAAAAAAAAAAAAAAAAAAA">
                                      <p:cBhvr>
                                        <p:cTn id="16" dur="3000" fill="hold"/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" y="331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96296E-6 C 0.01875 0.00486 0.03611 0.01227 0.05504 0.01666 C 0.07535 0.02615 0.09757 0.03287 0.11823 0.04166 C 0.13663 0.04977 0.15434 0.05926 0.17326 0.06666 C 0.1842 0.07106 0.19479 0.07361 0.20504 0.0794 C 0.20174 0.09236 0.18108 0.11759 0.17326 0.13055 C 0.16146 0.15023 0.14913 0.16944 0.13663 0.18865 C 0.12743 0.20301 0.12083 0.21852 0.1099 0.23194 C 0.10799 0.23842 0.10226 0.24953 0.0967 0.2544 C 0.09132 0.24815 0.08906 0.24282 0.0849 0.23611 C 0.07222 0.21666 0.0592 0.19722 0.0467 0.17777 C 0.02309 0.14097 -0.00191 0.10532 -0.0283 0.06944 C -0.04236 0.05046 -0.04757 0.02569 -0.06667 0.00972 C -0.07031 0.00185 -0.07604 -0.00185 -0.08177 -0.00834 C -0.09809 -0.02662 -0.07969 -0.00718 -0.08837 -0.01945 C -0.0908 -0.02292 -0.0941 -0.02593 -0.0967 -0.02917 C -0.1 -0.03959 -0.11111 -0.05209 -0.1184 -0.06111 C -0.1224 -0.06621 -0.12274 -0.07014 -0.13003 -0.07223 C -0.1434 -0.04977 -0.16024 -0.02871 -0.175 -0.00695 C -0.1908 0.01666 -0.20156 0.0412 -0.21163 0.06666 C -0.21476 0.08402 -0.21198 0.07176 -0.21996 0.09606 C -0.22118 0.09977 -0.22344 0.10717 -0.22344 0.1074 C -0.22552 0.12245 -0.23003 0.13773 -0.23507 0.15277 C -0.23733 0.1669 -0.24028 0.1824 -0.2467 0.1956 C -0.24878 0.20602 -0.2526 0.21643 -0.25677 0.22639 C -0.25833 0.23009 -0.26007 0.2375 -0.26007 0.23773 C -0.25833 0.23842 -0.25712 0.24051 -0.25503 0.24051 C -0.2526 0.24051 -0.25069 0.23842 -0.24844 0.2375 C -0.24566 0.23657 -0.24288 0.23541 -0.2401 0.23472 C -0.21875 0.21736 -0.18958 0.20301 -0.1651 0.18865 C -0.13906 0.17361 -0.11406 0.1574 -0.09167 0.13889 C -0.07361 0.12407 -0.08976 0.13449 -0.0717 0.11828 C -0.06927 0.11597 -0.0658 0.11481 -0.06337 0.1125 C -0.06024 0.10972 -0.05799 0.10602 -0.05503 0.10301 C -0.04167 0.08935 -0.02674 0.07615 -0.01337 0.0625 C 0.00764 0.0412 0.02396 0.01666 0.04323 -0.00556 C 0.05156 -0.01528 0.06424 -0.03334 0.06997 -0.04445 C 0.07361 -0.05139 0.07448 -0.05625 0.08004 -0.0625 C 0.08195 -0.0676 0.08472 -0.07176 0.08837 -0.07639 C 0.09254 -0.08704 0.08837 -0.08588 0.1 -0.08218 C 0.10885 -0.07084 0.09722 -0.08449 0.10833 -0.075 C 0.11788 -0.06713 0.12622 -0.05718 0.1349 -0.04861 C 0.14566 -0.03773 0.15781 -0.01852 0.1717 -0.01111 C 0.17587 -0.00417 0.1842 0.00231 0.19167 0.00694 C 0.20208 0.02014 0.18576 0.00046 0.20156 0.01527 C 0.20434 0.01782 0.20833 0.02361 0.20833 0.02384 C 0.20504 0.03171 0.19757 0.03634 0.18993 0.04166 C 0.1724 0.0544 0.15504 0.06759 0.13663 0.0794 C 0.12292 0.08796 0.10868 0.09583 0.09497 0.1044 C 0.08542 0.11018 0.07708 0.11759 0.06667 0.12245 C 0.06163 0.12477 0.05625 0.12662 0.05156 0.12916 C 0.04392 0.13379 0.03715 0.13935 0.03004 0.14444 C 0.01701 0.15347 0.00122 0.16018 -0.01163 0.16944 C -0.02344 0.17777 -0.03542 0.18727 -0.04844 0.19444 C -0.05365 0.20092 -0.06076 0.20625 -0.06667 0.2125 C -0.07101 0.21713 -0.07292 0.22268 -0.07674 0.22777 C -0.07726 0.22916 -0.07743 0.23055 -0.0783 0.23194 C -0.08021 0.23495 -0.08507 0.24051 -0.08507 0.24074 C -0.08559 0.24166 -0.0849 0.24421 -0.08663 0.24444 C -0.08924 0.2449 -0.09514 0.23819 -0.09844 0.23611 C -0.10903 0.23009 -0.10972 0.23078 -0.11996 0.22916 C -0.1283 0.22569 -0.13507 0.2199 -0.1434 0.21643 C -0.15955 0.20972 -0.17222 0.20162 -0.18663 0.19305 C -0.19826 0.18588 -0.21371 0.17986 -0.225 0.17222 C -0.23628 0.16435 -0.24844 0.1574 -0.26007 0.15 C -0.26493 0.14676 -0.27153 0.14583 -0.27674 0.14305 C -0.28594 0.13819 -0.29462 0.13194 -0.30503 0.12916 C -0.31476 0.12083 -0.30104 0.13171 -0.31337 0.12523 C -0.31528 0.12407 -0.31649 0.12222 -0.3184 0.12106 C -0.32292 0.11805 -0.32795 0.1169 -0.33333 0.11551 C -0.32917 0.10416 -0.31858 0.09398 -0.31007 0.08472 C -0.30226 0.07639 -0.29583 0.06713 -0.28837 0.05833 C -0.27465 0.04236 -0.28299 0.05162 -0.26163 0.03055 C -0.25833 0.02731 -0.25434 0.02453 -0.25174 0.02083 C -0.24601 0.01273 -0.23924 0.00301 -0.23177 -0.00417 C -0.22986 -0.00579 -0.22708 -0.00672 -0.225 -0.00834 C -0.22205 -0.01042 -0.2191 -0.01273 -0.21667 -0.01528 C -0.2151 -0.0169 -0.21476 -0.01898 -0.21337 -0.02084 C -0.20677 -0.02848 -0.19774 -0.03519 -0.1901 -0.04167 C -0.1816 -0.04885 -0.17569 -0.05579 -0.1651 -0.06111 C -0.16076 -0.06644 -0.15521 -0.07037 -0.15 -0.075 C -0.13976 -0.06204 -0.13906 -0.03889 -0.13507 -0.02361 C -0.13333 -0.0051 -0.12812 0.01227 -0.125 0.03055 C -0.12187 0.04907 -0.12083 0.06782 -0.11667 0.08634 C -0.11111 0.11065 -0.10278 0.13472 -0.0934 0.15833 C -0.09288 0.16134 -0.09288 0.16481 -0.09167 0.16782 C -0.09115 0.16921 -0.08924 0.16967 -0.08837 0.17083 C -0.08542 0.17477 -0.0849 0.17916 -0.08177 0.18333 C -0.07969 0.20231 -0.07674 0.21782 -0.07674 0.2375 " pathEditMode="relative" rAng="0" ptsTypes="AAAAAAAAAAAAAAAAAAAAAAAAAAAAAAAAAAAAAAAAAAAAAAAAAAAAAAAAAAAAAAAAAAAAAAAAAAAAAAAAAAAAAAAAA">
                                      <p:cBhvr>
                                        <p:cTn id="18" dur="3000" fill="hold"/>
                                        <p:tgtEl>
                                          <p:spTgt spid="1659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847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C 0.01094 0.00648 0.01563 0.01806 0.0217 0.02778 C 0.03403 0.04746 0.04913 0.06667 0.06337 0.08519 C 0.06806 0.09121 0.07031 0.09815 0.075 0.10417 C 0.07674 0.11065 0.07986 0.11273 0.08333 0.11875 C 0.08663 0.10973 0.08403 0.11991 0.0816 0.10718 C 0.08038 0.10139 0.08056 0.09537 0.08004 0.08959 C 0.08229 0.0676 0.08316 0.04584 0.08993 0.02477 C 0.09045 0.01991 0.0908 0.01505 0.09167 0.01019 C 0.09236 0.00625 0.09427 0.00232 0.09497 -0.00162 C 0.10417 -0.0581 0.09531 -0.0243 0.1033 -0.05301 C 0.10469 -0.06527 0.10729 -0.075 0.11163 -0.08657 C 0.11719 -0.11967 0.1257 -0.15231 0.13333 -0.18472 C 0.13542 -0.23055 0.12448 -0.21898 0.14826 -0.21412 C 0.17465 -0.20254 0.20261 -0.19305 0.2283 -0.18032 C 0.23351 -0.17777 0.23785 -0.17384 0.24323 -0.17152 C 0.24879 -0.16898 0.2559 -0.16828 0.26111 -0.16574 C 0.26771 -0.16296 0.2724 -0.15833 0.27813 -0.15555 C 0.2842 -0.15254 0.29028 -0.15092 0.2967 -0.14815 C 0.3191 -0.13773 0.34011 -0.12453 0.36337 -0.1162 C 0.36632 -0.11504 0.37014 -0.11365 0.37326 -0.1118 C 0.37517 -0.11041 0.37587 -0.10833 0.3783 -0.1074 C 0.38542 -0.1037 0.39566 -0.1037 0.4033 -0.10277 C 0.42517 -0.09699 0.44844 -0.09467 0.46997 -0.08819 C 0.46892 -0.08657 0.46806 -0.08495 0.46667 -0.08379 C 0.46528 -0.0824 0.46285 -0.08217 0.46163 -0.08078 C 0.45208 -0.07037 0.46927 -0.08194 0.45504 -0.07338 C 0.44219 -0.05185 0.41354 -0.03819 0.39497 -0.0206 C 0.39115 -0.01713 0.3882 -0.01296 0.3849 -0.00879 C 0.38264 -0.00602 0.3809 -0.00254 0.3783 -2.96296E-6 C 0.37587 0.00232 0.3724 0.00371 0.36997 0.00579 C 0.35677 0.0169 0.36806 0.00903 0.3599 0.0176 C 0.34809 0.0294 0.33681 0.04283 0.32656 0.05579 C 0.3217 0.06875 0.32951 0.05047 0.31962 0.06297 C 0.31875 0.06482 0.31927 0.06713 0.31823 0.06875 C 0.3158 0.07292 0.31233 0.07639 0.3099 0.08079 C 0.30747 0.09074 0.30469 0.1 0.29774 0.10857 C 0.29028 0.11875 0.29271 0.11412 0.28993 0.12199 C 0.27535 0.09537 0.29271 0.04977 0.3 0.02037 C 0.30399 -0.03102 0.30226 -0.00115 0.3 -0.09838 C 0.29965 -0.11273 0.29913 -0.12662 0.29774 -0.14074 C 0.29757 -0.14583 0.29757 -0.15069 0.2967 -0.15555 C 0.29549 -0.15856 0.29271 -0.16412 0.29271 -0.16389 C 0.28906 -0.20092 0.29028 -0.18379 0.28785 -0.21551 C 0.28299 -0.21111 0.27986 -0.20555 0.275 -0.20092 C 0.26511 -0.1912 0.27031 -0.19907 0.2599 -0.18611 C 0.25799 -0.18402 0.25712 -0.18102 0.25504 -0.17893 C 0.24879 -0.17315 0.24219 -0.16875 0.23646 -0.16273 C 0.22205 -0.14745 0.20781 -0.13009 0.19167 -0.1162 C 0.17847 -0.10463 0.16545 -0.09328 0.1533 -0.08078 C 0.13941 -0.06666 0.12674 -0.05416 0.1099 -0.04259 C 0.08958 -0.02893 0.12014 -0.04305 0.09826 -0.03379 C 0.09375 -0.02986 0.09028 -0.025 0.0849 -0.02199 C 0.07986 -0.01944 0.07431 -0.01666 0.06997 -0.01342 C 0.05313 -0.00023 0.0349 0.01204 0.01667 0.02338 C 0.01458 0.02454 0.01198 0.025 0.0099 0.02639 C -0.00608 0.03704 -0.0184 0.05185 -0.03507 0.06158 C -0.04392 0.07338 -0.03229 0.05903 -0.0434 0.06875 C -0.04653 0.07153 -0.04861 0.075 -0.05174 0.07778 C -0.05399 0.08635 -0.06562 0.10023 -0.07344 0.10718 C -0.07396 0.10857 -0.07344 0.11227 -0.075 0.11158 C -0.09653 0.10093 -0.0816 0.10209 -0.09496 0.09098 C -0.10052 0.08635 -0.10451 0.08102 -0.11007 0.07616 C -0.1125 0.06922 -0.12222 0.06111 -0.1283 0.05579 C -0.13177 0.04699 -0.125 0.04514 -0.11667 0.04236 C -0.09114 0.02454 -0.05781 0.01482 -0.03003 -2.96296E-6 C -0.02535 -0.00254 -0.02135 -0.00625 -0.01667 -0.00879 C -0.01128 -0.0118 -0.00538 -0.01342 -8.33333E-7 -0.0162 C 0.03247 -0.03333 0.06441 -0.05231 0.09497 -0.07199 C 0.12396 -0.09074 0.15295 -0.10995 0.1783 -0.13194 C 0.18559 -0.13842 0.20139 -0.15856 0.21163 -0.16134 C 0.21701 -0.16782 0.22066 -0.17453 0.2283 -0.17893 C 0.23004 -0.18125 0.23125 -0.18402 0.23333 -0.18611 C 0.2342 -0.1875 0.23646 -0.18796 0.23837 -0.18935 C 0.24132 -0.19236 0.2434 -0.19652 0.24636 -0.19953 C 0.25365 -0.20578 0.2599 -0.21227 0.26615 -0.21852 C 0.26719 -0.22245 0.26337 -0.23032 0.26823 -0.23032 C 0.27448 -0.23032 0.27708 -0.22245 0.2816 -0.21852 C 0.29028 -0.21088 0.29948 -0.19953 0.3099 -0.19352 C 0.31476 -0.19074 0.31997 -0.18842 0.32448 -0.18472 C 0.33333 -0.17847 0.33941 -0.1706 0.34809 -0.16412 C 0.37326 -0.1449 0.39844 -0.12592 0.425 -0.10879 C 0.43993 -0.0993 0.41892 -0.10972 0.43663 -0.1 C 0.44514 -0.09514 0.45504 -0.09305 0.46337 -0.08819 C 0.45573 -0.08703 0.44913 -0.08379 0.44167 -0.08217 C 0.40816 -0.07615 0.40781 -0.07685 0.38004 -0.075 C 0.34601 -0.07037 0.31215 -0.06504 0.27813 -0.06018 C 0.26858 -0.05879 0.25938 -0.05602 0.25 -0.05578 C 0.23004 -0.05532 0.2099 -0.05578 0.18993 -0.05578 " pathEditMode="relative" rAng="0" ptsTypes="AAAAAAAAAAAAAAAAAAAAAAAAAAAAAAAAAAAAAAAAAAAAAAAAAAAAAAAAAAAAAAAAAAAAAAAAAAAAAAAAAAAAAAAAA">
                                      <p:cBhvr>
                                        <p:cTn id="20" dur="3000" fill="hold"/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31" y="-541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85185E-6 C 0.02952 0.00903 0.05452 0.02893 0.08507 0.03518 C 0.08993 0.03842 0.09271 0.0412 0.09827 0.04259 C 0.11094 0.03981 0.11684 0.02963 0.13004 0.02477 C 0.15157 0.00903 0.18021 0.00046 0.20504 -0.01181 C 0.21789 -0.01806 0.23039 -0.02523 0.24341 -0.03079 C 0.25 -0.0338 0.25469 -0.0375 0.26164 -0.03959 C 0.27118 -0.04584 0.28264 -0.05185 0.29341 -0.05579 C 0.29827 -0.05764 0.30834 -0.06019 0.30834 -0.05996 C 0.31268 -0.06597 0.31771 -0.06644 0.325 -0.06898 C 0.3283 -0.07014 0.33507 -0.07199 0.33507 -0.07176 C 0.33664 -0.07292 0.34011 -0.07338 0.33993 -0.075 C 0.33941 -0.07871 0.33334 -0.0838 0.33334 -0.08357 C 0.32726 -0.10949 0.29931 -0.13773 0.28004 -0.15718 C 0.26893 -0.16806 0.2599 -0.18033 0.24671 -0.18935 C 0.24046 -0.19838 0.2323 -0.20463 0.225 -0.21296 C 0.22344 -0.21459 0.22309 -0.2169 0.22171 -0.21875 C 0.22032 -0.2206 0.21823 -0.22176 0.21667 -0.22338 C 0.21476 -0.225 0.2132 -0.22732 0.21164 -0.22917 C 0.19966 -0.24445 0.20643 -0.23866 0.19827 -0.24537 C 0.19341 -0.25417 0.1875 -0.26366 0.1783 -0.26898 C 0.17761 -0.27037 0.17431 -0.27871 0.16997 -0.27778 C 0.16823 -0.27755 0.16893 -0.27477 0.16841 -0.27338 C 0.16945 -0.16551 0.17014 -0.05787 0.17171 0.05 C 0.17171 0.05393 0.17309 0.05949 0.175 0.06319 C 0.17605 0.06528 0.17952 0.06713 0.1783 0.06921 C 0.17709 0.07106 0.17327 0.06551 0.16841 0.06157 C 0.16007 0.05509 0.14931 0.04768 0.13993 0.04259 C 0.12014 0.03194 0.09862 0.02315 0.0783 0.01319 C 0.02327 -0.01389 -0.03159 -0.04514 -0.08993 -0.06621 C -0.12916 -0.08033 -0.07743 -0.06227 -0.10659 -0.075 C -0.10868 -0.07593 -0.11111 -0.0757 -0.11336 -0.07662 C -0.1151 -0.07685 -0.11684 -0.07709 -0.1184 -0.07778 C -0.13698 -0.08634 -0.15746 -0.09514 -0.17829 -0.09861 C -0.19045 -0.10556 -0.20434 -0.11042 -0.2184 -0.1132 C -0.20729 -0.13565 -0.17882 -0.15046 -0.15833 -0.16736 C -0.13593 -0.18588 -0.11076 -0.20602 -0.09166 -0.22778 C -0.07795 -0.24329 -0.06371 -0.26204 -0.04496 -0.27338 C -0.04114 -0.27847 -0.03628 -0.28102 -0.03159 -0.28519 C -0.02795 -0.28843 -0.02534 -0.29213 -0.0217 -0.2956 C -0.01892 -0.30232 -0.021 -0.30162 -0.00833 -0.29838 C 0.01667 -0.29259 0.03993 -0.28264 0.06337 -0.27338 C 0.104 -0.25787 0.14549 -0.24375 0.18507 -0.22616 C 0.2099 -0.21505 0.23351 -0.20209 0.25834 -0.19097 C 0.27136 -0.18519 0.28438 -0.17732 0.29827 -0.17338 C 0.30573 -0.16898 0.31355 -0.17014 0.32171 -0.16736 C 0.34514 -0.15949 0.31511 -0.16806 0.33334 -0.1632 C 0.31997 -0.15903 0.30903 -0.15278 0.29671 -0.14676 C 0.28438 -0.14097 0.27049 -0.13681 0.25834 -0.13056 C 0.25348 -0.12824 0.24966 -0.12454 0.24497 -0.12222 C 0.23525 -0.1169 0.22448 -0.1132 0.21493 -0.10741 C 0.1941 -0.09514 0.17431 -0.08102 0.1533 -0.06898 C 0.12691 -0.05394 0.1 -0.03889 0.075 -0.02199 C 0.04671 -0.00278 0.01702 0.01481 -0.01007 0.03518 C -0.01944 0.04236 -0.0276 0.05046 -0.03663 0.05741 C -0.03958 0.05972 -0.04218 0.06227 -0.04496 0.06458 C -0.046 0.06574 -0.04826 0.06759 -0.04826 0.06782 C -0.0618 0.05 -0.08142 0.03704 -0.09826 0.02199 C -0.10989 0.0118 -0.11875 -0.00139 -0.12829 -0.0132 C -0.14722 -0.03658 -0.16736 -0.06019 -0.18993 -0.08102 C -0.19288 -0.09074 -0.19861 -0.10023 -0.20659 -0.10741 C -0.20885 -0.11343 -0.21267 -0.11574 -0.2184 -0.11921 C -0.16805 -0.12246 -0.11718 -0.11968 -0.06666 -0.12222 C -0.04722 -0.12269 -0.00833 -0.12477 -0.00833 -0.12454 C -0.01441 -0.13171 -0.021 -0.1382 -0.02673 -0.14537 C -0.02899 -0.15185 -0.03784 -0.16111 -0.0434 -0.16597 C -0.05468 -0.17593 -0.06215 -0.19236 -0.07829 -0.19676 C -0.08211 -0.20023 -0.08593 -0.2007 -0.08993 -0.20417 " pathEditMode="relative" rAng="0" ptsTypes="AAAAAAAAAAAAAAAAAAAAAAAAAAAAAAAAAAAAAAAAAAAAAAAAAAAAAAAAAAAAAAAAAAAA">
                                      <p:cBhvr>
                                        <p:cTn id="22" dur="3000" fill="hold"/>
                                        <p:tgtEl>
                                          <p:spTgt spid="1659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76" y="-1157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7615 C 0.00955 0.08912 0.01858 0.10115 0.03004 0.11296 C 0.03993 0.12315 0.05226 0.13333 0.06164 0.14421 C 0.0665 0.15 0.08282 0.1699 0.08993 0.17569 C 0.09393 0.17893 0.10174 0.18541 0.10174 0.18565 C 0.10226 0.1868 0.10157 0.18981 0.1033 0.18935 C 0.11129 0.18727 0.11268 0.17893 0.11667 0.1743 C 0.11841 0.17222 0.12136 0.17106 0.12327 0.16898 C 0.12639 0.16551 0.12848 0.16134 0.1316 0.1581 C 0.13611 0.15301 0.14688 0.14652 0.15174 0.14282 C 0.17101 0.12824 0.19306 0.11597 0.21164 0.10069 C 0.22205 0.09213 0.2283 0.08449 0.24167 0.07754 C 0.24896 0.07384 0.2573 0.07152 0.26337 0.06666 C 0.26962 0.06157 0.26615 0.06319 0.27327 0.06111 C 0.28021 0.05555 0.28542 0.05208 0.29497 0.05023 C 0.29879 0.04791 0.30278 0.0456 0.3066 0.04352 C 0.30834 0.04236 0.31164 0.04051 0.31164 0.04074 C 0.31598 0.03055 0.30521 0.01643 0.3 0.00787 C 0.29827 0.00509 0.29497 -0.00047 0.29497 -0.00023 C 0.29254 -0.00903 0.2875 -0.01389 0.2816 -0.02107 C 0.27153 -0.03334 0.26389 -0.04746 0.2533 -0.05926 C 0.24809 -0.06505 0.24462 -0.07176 0.23837 -0.07685 C 0.23455 -0.0801 0.23247 -0.08125 0.23004 -0.08519 C 0.22657 -0.09074 0.22466 -0.09653 0.21997 -0.10162 C 0.21858 -0.10301 0.21632 -0.10417 0.21493 -0.10579 C 0.20851 -0.11297 0.21563 -0.10996 0.2066 -0.1125 C 0.20521 -0.09908 0.204 -0.08935 0.19827 -0.07685 C 0.19931 0.02477 0.20087 0.10185 0.20504 0.19768 C 0.21893 0.18657 0.23664 0.18055 0.2533 0.17315 C 0.26302 0.16875 0.27275 0.16203 0.28334 0.15949 C 0.28733 0.1544 0.2915 0.15393 0.29671 0.14953 C 0.28368 0.13565 0.23473 0.13171 0.21493 0.12916 C 0.20261 0.12754 0.19028 0.12639 0.1783 0.12384 C 0.17223 0.12245 0.16615 0.12106 0.16007 0.1199 C 0.12761 0.11389 0.09323 0.11273 0.06007 0.11018 C 0.04289 0.11065 0.02552 0.11203 0.00834 0.1118 C 0.00261 0.11157 -0.00277 0.10949 -0.00833 0.10879 C -0.02482 0.10671 -0.04184 0.10555 -0.05833 0.10347 C -0.07847 0.10069 -0.09809 0.09583 -0.1184 0.09398 C -0.12829 0.09166 -0.13836 0.09027 -0.14826 0.08842 C -0.16302 0.08541 -0.17656 0.08194 -0.19166 0.08032 C -0.21232 0.07453 -0.2342 0.07199 -0.25503 0.06666 C -0.25225 0.05764 -0.24843 0.0493 -0.24166 0.0419 C -0.23854 0.03194 -0.22916 0.02384 -0.22326 0.01458 C -0.21267 -0.00185 -0.20625 -0.01875 -0.18993 -0.03195 C -0.18385 -0.04445 -0.17257 -0.05371 -0.16336 -0.06482 C -0.16111 -0.06736 -0.15659 -0.07292 -0.15659 -0.07269 C -0.15208 -0.08473 -0.1592 -0.06806 -0.15 -0.08102 C -0.14878 -0.08264 -0.14913 -0.08473 -0.14826 -0.08658 C -0.14583 -0.09121 -0.14201 -0.09514 -0.13993 -0.10023 C -0.13402 -0.09537 -0.13316 -0.09167 -0.13003 -0.08519 C -0.12639 -0.0676 -0.11718 -0.05047 -0.11163 -0.03334 C -0.10399 -0.00973 -0.09878 0.01435 -0.09166 0.03796 C -0.08941 0.05347 -0.08559 0.06898 -0.08159 0.08449 C -0.07916 0.10486 -0.07534 0.125 -0.07326 0.1456 C -0.07274 0.16018 -0.07361 0.175 -0.0717 0.18935 C -0.07135 0.19143 -0.06909 0.18588 -0.0684 0.18379 C -0.06649 0.17893 -0.0651 0.17384 -0.06336 0.16898 C -0.05607 0.14861 -0.0552 0.12777 -0.05 0.10764 C -0.0467 0.07708 -0.04514 0.04652 -0.04166 0.0162 C -0.03993 0.00139 -0.03246 -0.01227 -0.02829 -0.02639 C -0.02517 -0.03727 -0.02257 -0.05139 -0.01493 -0.06065 C -0.0125 -0.07315 -0.00729 -0.08519 -0.00329 -0.09746 C 0.00921 -0.09699 0.04636 -0.09607 0.06164 -0.09468 C 0.07309 -0.09375 0.08542 -0.0882 0.09671 -0.08797 C 0.11233 -0.0875 0.12778 -0.08797 0.14341 -0.08797 " pathEditMode="relative" rAng="0" ptsTypes="AAAAAAAAAAAAAAAAAAAAAAAAAAAAAAAAAAAAAAAAAAAAAAAAAAAAAAAAAAAAAAAAAA">
                                      <p:cBhvr>
                                        <p:cTn id="24" dur="3000" fill="hold"/>
                                        <p:tgtEl>
                                          <p:spTgt spid="1658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-335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03287 C -0.04722 0.04444 -0.05955 0.05694 -0.0717 0.0699 C -0.07291 0.07129 -0.07534 0.07152 -0.07673 0.07291 C -0.09722 0.09236 -0.08003 0.08055 -0.09514 0.09004 C -0.09948 0.09745 -0.1026 0.09699 -0.10833 0.10301 C -0.11354 0.10833 -0.11823 0.11319 -0.125 0.11713 C -0.13524 0.11041 -0.14652 0.10532 -0.15677 0.09861 C -0.17777 0.08472 -0.19739 0.07453 -0.22014 0.06296 C -0.23889 0.05324 -0.22135 0.06134 -0.2401 0.05 C -0.25902 0.03865 -0.27812 0.02916 -0.29843 0.0199 C -0.31128 0.01412 -0.32621 0.00717 -0.3401 0.00277 C -0.35156 -0.0007 -0.36475 -0.00278 -0.375 -0.00857 C -0.37309 -0.01852 -0.36788 -0.02616 -0.3651 -0.03565 C -0.36128 -0.04885 -0.35694 -0.06065 -0.35173 -0.07315 C -0.34236 -0.09537 -0.33663 -0.11898 -0.32847 -0.14167 C -0.32708 -0.14931 -0.32604 -0.15695 -0.32343 -0.16436 C -0.32291 -0.17199 -0.32465 -0.1801 -0.3217 -0.18727 C -0.32083 -0.18912 -0.31684 -0.18588 -0.3151 -0.18449 C -0.31076 -0.18079 -0.30573 -0.16412 -0.30347 -0.1588 C -0.29965 -0.14954 -0.29531 -0.14074 -0.29166 -0.13148 C -0.2868 -0.11922 -0.28541 -0.10672 -0.28003 -0.09468 C -0.27586 -0.07454 -0.27118 -0.05463 -0.26666 -0.03449 C -0.2651 -0.01806 -0.26319 -0.00625 -0.26666 0.00995 C -0.26753 0.03796 -0.27222 0.07569 -0.2618 0.10439 C -0.26128 0.10972 -0.26093 0.11481 -0.26007 0.12014 C -0.25972 0.12176 -0.26007 0.125 -0.25833 0.1243 C -0.25416 0.12338 -0.24097 0.10671 -0.2401 0.10578 C -0.22569 0.08842 -0.24062 0.10694 -0.22847 0.08588 C -0.22291 0.07592 -0.21632 0.06666 -0.21007 0.05717 C -0.19705 0.0375 -0.18159 0.01944 -0.1684 3.33333E-6 C -0.15086 -0.0257 -0.1342 -0.05186 -0.11666 -0.07755 C -0.10711 -0.09121 -0.09982 -0.10602 -0.08836 -0.11875 C -0.08576 -0.13033 -0.07725 -0.13496 -0.07343 -0.14445 C -0.071 -0.15047 -0.06666 -0.1544 -0.06336 -0.15996 C -0.05677 -0.17176 -0.06805 -0.15672 -0.05833 -0.16875 C -0.05434 -0.17917 -0.0559 -0.17431 -0.05347 -0.18287 C -0.05295 -0.18959 -0.05399 -0.19653 -0.05173 -0.20301 C -0.05139 -0.20371 -0.03576 -0.19746 -0.03507 -0.19723 C -0.02291 -0.19005 -0.01024 -0.18357 0.00157 -0.17593 C 0.03716 -0.15255 0.07483 -0.13287 0.11164 -0.11181 C 0.12934 -0.10139 0.14618 -0.08496 0.16667 -0.07871 C 0.15955 -0.05579 0.14723 -0.03426 0.1349 -0.01297 C 0.12743 3.33333E-6 0.12344 0.01412 0.11667 0.02708 C 0.11025 0.03958 0.10938 0.03703 0.10486 0.05 C 0.09514 0.07847 0.09323 0.10625 0.09167 0.13588 C 0.06598 0.11504 0.03924 0.09514 0.0132 0.0743 C -0.00833 0.05694 -0.02691 0.03773 -0.05347 0.02569 C -0.06441 0.02083 -0.07205 0.01458 -0.08177 0.00856 C -0.09062 0.00277 -0.10069 -0.00209 -0.11007 -0.00718 C -0.11701 -0.01088 -0.12309 -0.01598 -0.13003 -0.02014 C -0.13177 -0.02107 -0.13507 -0.02292 -0.13507 -0.02269 C -0.15711 0.01597 -0.14114 -0.01436 -0.1368 0.09421 C -0.13663 0.10069 -0.13316 0.11805 -0.125 0.12014 C -0.1118 0.1125 -0.13125 0.1243 -0.10833 0.10439 C -0.096 0.09375 -0.08663 0.08264 -0.075 0.07152 C -0.05989 0.05694 -0.04461 0.04352 -0.03003 0.0287 C -0.021 0.01944 -0.01319 0.01365 -0.00503 0.00439 C -0.00086 -0.00047 -0.00382 3.33333E-6 -3.05556E-6 3.33333E-6 " pathEditMode="relative" rAng="0" ptsTypes="AAAAAAAAAAAAAAAAAAAAAAAAAAAAAAAAAAAAAAAAAAAAAAAAAAAAAAAAAA">
                                      <p:cBhvr>
                                        <p:cTn id="26" dur="3000" fill="hold"/>
                                        <p:tgtEl>
                                          <p:spTgt spid="1659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-666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C 0.01076 0.01273 0.02986 0.02338 0.04496 0.03264 C 0.04774 0.03426 0.04913 0.03727 0.05173 0.03912 C 0.0559 0.04213 0.06094 0.04375 0.0651 0.04699 C 0.0717 0.05231 0.07864 0.05694 0.08663 0.06134 C 0.0993 0.05463 0.10746 0.04375 0.1151 0.03403 C 0.12031 0.02708 0.13142 0.02384 0.13663 0.0169 C 0.14531 0.00579 0.13941 0.01227 0.15677 -0.00116 C 0.1618 -0.00509 0.16319 -0.01019 0.1684 -0.01412 C 0.1717 -0.01968 0.17535 -0.02384 0.18003 -0.0287 C 0.18055 -0.02986 0.18212 -0.03125 0.18177 -0.03264 C 0.18142 -0.0338 0.17916 -0.03403 0.1783 -0.03519 C 0.175 -0.03958 0.17517 -0.04607 0.17344 -0.0507 C 0.16267 -0.08102 0.17309 -0.05116 0.1651 -0.06759 C 0.15955 -0.07917 0.15555 -0.09213 0.14844 -0.10301 C 0.14496 -0.10833 0.13958 -0.11296 0.13663 -0.11829 C 0.13507 -0.12153 0.13368 -0.12454 0.13177 -0.12755 C 0.12482 -0.13843 0.1184 -0.14861 0.11337 -0.16019 C 0.11146 -0.16458 0.10833 -0.17315 0.10833 -0.17292 C 0.10677 -0.18357 0.10486 -0.19445 0.10173 -0.2044 C 0.10035 -0.2088 0.09791 -0.21296 0.0967 -0.21759 C 0.09427 -0.22616 0.0941 -0.23657 0.0816 -0.23958 C 0.07291 -0.23079 0.06146 -0.22338 0.05 -0.21597 C 0.046 -0.21343 0.04462 -0.20903 0.04166 -0.20579 C 0.02847 -0.19259 0.0118 -0.18102 -0.00156 -0.16782 C -0.00504 -0.16458 -0.00695 -0.16088 -0.0099 -0.15741 C -0.02691 -0.13843 -0.02795 -0.13843 -0.0467 -0.12107 C -0.05486 -0.11389 -0.06007 -0.10417 -0.06493 -0.09514 C -0.07396 -0.07917 -0.08177 -0.0625 -0.09167 -0.04676 C -0.09306 -0.03912 -0.09601 -0.0287 -0.10156 -0.02199 C -0.10278 -0.01829 -0.10295 -0.01412 -0.10504 -0.01042 C -0.10677 -0.00764 -0.11163 -0.00255 -0.11163 -0.00232 C -0.11736 0.01505 -0.11372 0.0081 -0.11997 0.01829 C -0.12153 0.02546 -0.12327 0.03009 -0.12656 0.03657 C -0.12795 0.03912 -0.13004 0.04444 -0.13004 0.04468 C -0.13386 0.03148 -0.15313 0.02245 -0.16667 0.01574 C -0.19097 0.00347 -0.21424 -0.00972 -0.23837 -0.02199 C -0.2467 -0.02639 -0.25677 -0.02917 -0.26493 -0.0338 C -0.27292 -0.0382 -0.28195 -0.04445 -0.29167 -0.04676 C -0.29601 -0.05023 -0.30087 -0.05116 -0.3066 -0.05324 C -0.31406 -0.05949 -0.30521 -0.05301 -0.31493 -0.05718 C -0.33229 -0.06482 -0.31858 -0.06111 -0.33004 -0.06366 C -0.33698 -0.06736 -0.34358 -0.07107 -0.35156 -0.07292 C -0.35382 -0.07338 -0.35608 -0.07384 -0.35834 -0.07431 C -0.36163 -0.07523 -0.36823 -0.07685 -0.36823 -0.07662 C -0.36771 -0.07986 -0.36788 -0.0831 -0.36667 -0.08611 C -0.36563 -0.08866 -0.36181 -0.09028 -0.3599 -0.09259 C -0.35243 -0.10185 -0.35834 -0.09653 -0.35 -0.10301 C -0.34479 -0.1132 -0.33507 -0.11945 -0.32656 -0.12755 C -0.31493 -0.13889 -0.30313 -0.15023 -0.29167 -0.16134 C -0.28785 -0.16991 -0.29288 -0.16065 -0.2849 -0.16921 C -0.28229 -0.17199 -0.2809 -0.17546 -0.2783 -0.17824 C -0.26424 -0.19375 -0.28334 -0.17269 -0.26667 -0.18889 C -0.26424 -0.1912 -0.26268 -0.19445 -0.2599 -0.19653 C -0.2566 -0.19907 -0.25 -0.2044 -0.25 -0.20417 C -0.24618 -0.21296 -0.25122 -0.20324 -0.24167 -0.21343 C -0.24011 -0.21505 -0.23976 -0.21713 -0.23837 -0.21875 C -0.23698 -0.22037 -0.23472 -0.2213 -0.23334 -0.22269 C -0.23212 -0.22384 -0.22552 -0.23195 -0.22327 -0.23449 C -0.22222 -0.23588 -0.21997 -0.23843 -0.21997 -0.2382 C -0.21354 -0.22384 -0.21823 -0.20764 -0.21997 -0.19282 C -0.22049 -0.11343 -0.21754 -0.0338 -0.2217 0.0456 C -0.22205 0.05139 -0.2283 0.03518 -0.2316 0.03009 C -0.23559 0.02384 -0.24167 0.01875 -0.2467 0.01296 C -0.26788 -0.01111 -0.2809 -0.04051 -0.30504 -0.0625 C -0.31007 -0.07222 -0.31719 -0.07986 -0.32327 -0.08866 C -0.33021 -0.09884 -0.33368 -0.11042 -0.34167 -0.11968 C -0.34549 -0.12917 -0.35504 -0.13657 -0.3599 -0.14583 C -0.36476 -0.15486 -0.37101 -0.16759 -0.38004 -0.17431 C -0.38177 -0.17894 -0.38403 -0.18171 -0.38837 -0.18495 C -0.3915 -0.19236 -0.3875 -0.18565 -0.39497 -0.19144 C -0.40243 -0.19722 -0.39358 -0.19398 -0.4033 -0.19653 C -0.40226 -0.19907 -0.40191 -0.20208 -0.4 -0.2044 C -0.3967 -0.20857 -0.38195 -0.21759 -0.37656 -0.21991 C -0.3691 -0.22824 -0.3592 -0.23148 -0.35 -0.23843 C -0.3441 -0.24282 -0.33889 -0.24607 -0.3316 -0.24884 C -0.32726 -0.25208 -0.32257 -0.25463 -0.31823 -0.2581 C -0.31771 -0.26019 -0.31945 -0.26412 -0.31667 -0.26458 C -0.31354 -0.26482 -0.31215 -0.26088 -0.3099 -0.25926 C -0.30209 -0.25301 -0.30625 -0.25486 -0.29827 -0.25278 C -0.29775 -0.25139 -0.29775 -0.24977 -0.2967 -0.24884 C -0.29375 -0.24583 -0.28663 -0.24097 -0.28663 -0.24074 C -0.28316 -0.2331 -0.27674 -0.22662 -0.27327 -0.21875 C -0.27118 -0.19838 -0.2717 -0.20833 -0.2717 -0.18889 " pathEditMode="relative" rAng="0" ptsTypes="AAAAAAAAAAAAAAAAAAAAAAAAAAAAAAAAAAAAAAAAAAAAAAAAAAAAAAAAAAAAAAAAAAAAAAAAAAAAAAAAAAAA">
                                      <p:cBhvr>
                                        <p:cTn id="28" dur="3000" fill="hold"/>
                                        <p:tgtEl>
                                          <p:spTgt spid="1658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6" y="-1018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747 0.0044 0.01146 0.01134 0.01806 0.0169 C 0.02657 0.03403 0.04341 0.04537 0.0566 0.06018 C 0.06823 0.07338 0.08212 0.08704 0.09167 0.10116 C 0.09861 0.11157 0.10243 0.12361 0.1066 0.13472 C 0.10712 0.13889 0.10643 0.14352 0.10834 0.14745 C 0.1092 0.1493 0.1092 0.14352 0.11007 0.14166 C 0.11094 0.13981 0.11216 0.13796 0.11337 0.13611 C 0.11945 0.12731 0.12257 0.11944 0.125 0.10949 C 0.12275 0.0868 0.12552 0.06296 0.11997 0.04074 C 0.11979 0.03819 0.11893 0.02315 0.11667 0.01805 C 0.11597 0.01643 0.11424 0.01551 0.11337 0.01389 C 0.11146 0.01041 0.1099 0.00648 0.10834 0.00278 C 0.104 -0.00834 0.10122 -0.01829 0.09341 -0.02824 C 0.09063 -0.03704 0.09288 -0.03218 0.08507 -0.04213 C 0.07761 -0.05162 0.08472 -0.04861 0.08004 -0.05764 C 0.079 -0.05996 0.07639 -0.06134 0.075 -0.0632 C 0.07101 -0.06945 0.06841 -0.07685 0.06493 -0.0831 C 0.0566 -0.09815 0.04688 -0.11273 0.03993 -0.12801 C 0.03056 -0.14861 0.04132 -0.1257 0.03507 -0.14352 C 0.0316 -0.15209 0.02552 -0.16019 0.0217 -0.16852 C 0.01719 -0.17824 0.01719 -0.19167 0.00834 -0.19954 C -0.00503 -0.18866 -0.01059 -0.17593 -0.02014 -0.16296 C -0.03559 -0.14167 -0.04496 -0.12176 -0.05555 -0.09861 C -0.06805 -0.07107 -0.05972 -0.09537 -0.06996 -0.06759 C -0.08038 -0.03982 -0.06232 -0.07801 -0.0835 -0.0338 C -0.09271 -0.01482 -0.1026 0.0044 -0.11007 0.02384 C -0.11718 0.0419 -0.1217 0.06088 -0.13003 0.07847 C -0.13125 0.08796 -0.1335 0.09514 -0.13663 0.10393 C -0.13854 0.11481 -0.13628 0.12616 -0.14166 0.13611 C -0.14288 0.13819 -0.146 0.13333 -0.14826 0.13194 C -0.15764 0.12662 -0.16736 0.12199 -0.17673 0.11666 C -0.19774 0.10486 -0.21996 0.09491 -0.24166 0.08449 C -0.25555 0.07754 -0.271 0.06736 -0.28663 0.06458 C -0.29583 0.05671 -0.30764 0.0544 -0.31996 0.05185 C -0.33264 0.04491 -0.35503 0.0419 -0.36996 0.03912 C -0.3717 0.03889 -0.37343 0.03842 -0.375 0.03796 C -0.37725 0.03704 -0.37916 0.03541 -0.38159 0.03518 C -0.38593 0.03426 -0.39045 0.03426 -0.39496 0.03356 C -0.41475 0.03102 -0.43333 0.02685 -0.4533 0.02523 C -0.45087 0.00764 -0.44375 -0.00834 -0.43837 -0.02546 C -0.42795 -0.05857 -0.41441 -0.09121 -0.39826 -0.12269 C -0.39305 -0.13241 -0.38593 -0.1419 -0.38003 -0.15185 C -0.37587 -0.1588 -0.37569 -0.16736 -0.3717 -0.17431 C -0.36423 -0.18727 -0.37187 -0.1706 -0.36666 -0.18264 C -0.36215 -0.16829 -0.35816 -0.15417 -0.35173 -0.14051 C -0.34948 -0.12593 -0.34201 -0.11296 -0.33837 -0.09861 C -0.33403 -0.08171 -0.32968 -0.06482 -0.325 -0.04792 C -0.32413 -0.04491 -0.32274 -0.04213 -0.3217 -0.03935 C -0.32048 -0.03611 -0.31927 -0.0331 -0.3184 -0.02963 C -0.31389 -0.01181 -0.30729 0.00486 -0.30173 0.02245 C -0.29705 0.0368 -0.29618 0.05254 -0.28837 0.06597 C -0.28663 0.07291 -0.28646 0.07963 -0.28159 0.08565 C -0.27778 0.1 -0.27048 0.11273 -0.26493 0.12639 C -0.25278 0.11643 -0.24531 0.10509 -0.23663 0.09282 C -0.22986 0.08333 -0.22257 0.07384 -0.2184 0.06319 C -0.21528 0.05532 -0.21771 0.05764 -0.21493 0.04768 C -0.21232 0.03819 -0.20764 0.02916 -0.20503 0.01967 C -0.20764 0.0125 -0.21267 0.01366 -0.21996 0.01111 C -0.23455 0.00555 -0.24965 -0.00162 -0.26337 -0.00857 C -0.26753 -0.01065 -0.27066 -0.01389 -0.275 -0.01551 C -0.28906 -0.02153 -0.30538 -0.02454 -0.31996 -0.02963 C -0.3335 -0.03426 -0.346 -0.04144 -0.36007 -0.04514 C -0.37864 -0.05023 -0.39687 -0.05579 -0.41493 -0.06204 C -0.43073 -0.06759 -0.44861 -0.07014 -0.46493 -0.07454 C -0.42569 -0.08658 -0.34288 -0.07639 -0.33159 -0.07616 C -0.32656 -0.07454 -0.32031 -0.07176 -0.31493 -0.07176 " pathEditMode="relative" rAng="0" ptsTypes="AAAAAAAAAAAAAAAAAAAAAAAAAAAAAAAAAAAAAAAAAAAAAAAAAAAAAAAAAAAAAAAAAAA">
                                      <p:cBhvr>
                                        <p:cTn id="30" dur="3000" fill="hold"/>
                                        <p:tgtEl>
                                          <p:spTgt spid="1659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97" y="-259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7 C -0.00503 0.02523 -0.00868 0.05093 -0.01667 0.07593 C -0.01736 0.07986 -0.01736 0.0838 -0.01823 0.0875 C -0.0191 0.09097 -0.02101 0.09421 -0.0217 0.09769 C -0.02674 0.12153 -0.01962 0.10301 -0.02656 0.11945 C -0.02708 0.12431 -0.02813 0.1287 -0.02847 0.13357 C -0.02986 0.16898 -0.02882 0.2044 -0.0316 0.24005 C -0.03177 0.24167 -0.03507 0.23843 -0.03681 0.2375 C -0.03958 0.23542 -0.04184 0.23287 -0.04514 0.23102 C -0.05295 0.22616 -0.06128 0.22107 -0.07014 0.2169 C -0.08403 0.21019 -0.09757 0.20255 -0.11181 0.1963 C -0.11632 0.19421 -0.1217 0.19306 -0.12656 0.1912 C -0.13177 0.18912 -0.13681 0.18727 -0.14167 0.18472 C -0.19045 0.16134 -0.24253 0.13982 -0.2967 0.1257 C -0.31111 0.12222 -0.32691 0.11991 -0.34167 0.1169 C -0.35833 0.11343 -0.37448 0.10972 -0.39167 0.1081 C -0.39826 0.10625 -0.40503 0.10556 -0.41163 0.10417 C -0.42049 0.10232 -0.42726 0.09884 -0.43663 0.09769 C -0.44045 0.09722 -0.44444 0.09699 -0.44826 0.0963 C -0.4533 0.0956 -0.46337 0.09375 -0.46337 0.09398 C -0.46615 0.08241 -0.45903 0.07616 -0.45156 0.06667 C -0.44097 0.05324 -0.42813 0.04259 -0.41493 0.03079 C -0.40503 0.02222 -0.40122 0.01667 -0.38993 0.01019 C -0.38385 0.00324 -0.38993 0.00926 -0.38003 0.00255 C -0.36875 -0.00532 -0.37622 -0.00278 -0.36667 -0.00509 C -0.36163 -0.01111 -0.35451 -0.01389 -0.3467 -0.01782 C -0.33819 -0.02222 -0.33194 -0.02893 -0.32326 -0.03333 C -0.32205 -0.0213 -0.32153 -0.01134 -0.31667 -7.40741E-7 C -0.31337 0.01713 -0.30747 0.03426 -0.3033 0.05139 C -0.29931 0.06759 -0.29844 0.08588 -0.29167 0.10162 C -0.28212 0.12431 -0.26979 0.14653 -0.2599 0.16921 C -0.25417 0.18241 -0.25156 0.1963 -0.24497 0.20903 C -0.24358 0.21875 -0.24306 0.22847 -0.23837 0.2375 C -0.2375 0.23935 -0.23576 0.24074 -0.2349 0.24259 C -0.23351 0.24514 -0.2316 0.25023 -0.2316 0.25046 C -0.22934 0.24907 -0.22743 0.24745 -0.225 0.24653 C -0.22292 0.2456 -0.22014 0.24607 -0.21823 0.24514 C -0.21076 0.24167 -0.20156 0.23357 -0.19323 0.22986 C -0.17795 0.22292 -0.15955 0.21991 -0.14497 0.21157 C -0.1408 0.20949 -0.13767 0.20602 -0.13333 0.20394 C -0.12483 0.2 -0.11476 0.19792 -0.1066 0.19375 C -0.09375 0.18704 -0.07899 0.17963 -0.06337 0.17708 C -0.05417 0.17361 -0.04479 0.16991 -0.0349 0.16806 C -0.02205 0.1632 -0.00833 0.16134 0.00486 0.15787 C 0.01927 0.15394 0.02986 0.14815 0.04497 0.1463 C 0.05417 0.14398 0.06198 0.14236 0.0717 0.14097 C 0.07969 0.13704 0.08038 0.13912 0.08507 0.13218 C 0.08455 0.12431 0.0842 0.1162 0.08333 0.1081 C 0.08247 0.10046 0.07587 0.09398 0.0717 0.0875 C 0.06215 0.07222 0.05208 0.05764 0.0434 0.04236 C 0.0342 0.02639 0.03194 0.00995 0.025 -0.00648 C 0.02344 -0.01505 0.02083 -0.02153 0.01667 -0.02963 C 0.01198 -0.03866 0.01701 -0.03634 0.00833 -0.03843 C -0.01215 -0.03055 0.01302 -0.0412 -0.00156 -0.03218 C -0.00347 -0.03079 -0.00625 -0.03055 -0.00833 -0.02963 C -0.01128 -0.02801 -0.01406 -0.02616 -0.01667 -0.0243 C -0.02292 -0.01991 -0.02847 -0.01458 -0.0349 -0.01042 C -0.05417 0.00208 -0.0684 0.01806 -0.08333 0.03333 C -0.08681 0.03704 -0.09184 0.03982 -0.09514 0.04375 C -0.09792 0.04722 -0.09931 0.05139 -0.10156 0.05509 C -0.10972 0.06759 -0.11997 0.08032 -0.125 0.09375 C -0.13003 0.10741 -0.13646 0.1206 -0.14323 0.13357 C -0.14635 0.13958 -0.14774 0.14537 -0.15156 0.15139 C -0.1533 0.16042 -0.15642 0.16759 -0.16163 0.1757 C -0.1651 0.18796 -0.1691 0.20139 -0.175 0.21296 C -0.17847 0.23032 -0.18125 0.24676 -0.18333 0.26458 C -0.19601 0.26111 -0.20573 0.25208 -0.21667 0.24653 C -0.22535 0.2419 -0.23524 0.23889 -0.24323 0.23357 C -0.25104 0.22847 -0.25764 0.22199 -0.26667 0.21829 C -0.31215 0.19861 -0.25278 0.22546 -0.29323 0.20278 C -0.29722 0.20046 -0.30226 0.19954 -0.3066 0.19769 C -0.32222 0.19051 -0.33802 0.18218 -0.3533 0.17454 C -0.37049 0.16574 -0.39878 0.14907 -0.41823 0.1463 C -0.42951 0.1419 -0.42049 0.14468 -0.4349 0.14236 C -0.43941 0.14167 -0.44826 0.13982 -0.44826 0.14005 C -0.45469 0.13634 -0.46042 0.13588 -0.46823 0.13472 C -0.47222 0.12593 -0.45677 0.11644 -0.45 0.11065 C -0.43559 0.09745 -0.41753 0.08426 -0.4066 0.06945 C -0.39913 0.05926 -0.39236 0.04769 -0.38333 0.03843 C -0.38073 0.02917 -0.38316 0.03403 -0.375 0.02454 L -0.375 0.02477 C -0.37135 0.01644 -0.36823 0.00903 -0.36337 0.00139 C -0.35903 -0.00555 -0.36493 0.00023 -0.35833 -0.00764 C -0.35451 -0.01227 -0.34896 -0.01597 -0.34497 -0.02037 C -0.33177 -0.01389 -0.32934 -0.00046 -0.31997 0.00903 C -0.31649 0.01945 -0.30851 0.02986 -0.3 0.03843 C -0.29878 0.04097 -0.29844 0.04398 -0.2967 0.0463 C -0.29427 0.04954 -0.29045 0.05185 -0.28837 0.05509 C -0.28281 0.06366 -0.27882 0.07245 -0.27326 0.08102 C -0.27222 0.08426 -0.26823 0.08982 -0.26823 0.09259 " pathEditMode="relative" rAng="0" ptsTypes="AAAAAAAAAAAAAAAAAAAAAAAAAAAAAAAAAAAAAAAAAAAAAAAAAAAAAAAAAAAAAAAAAAAAAAAAAAAAAAAAAAAAAAAAAA">
                                      <p:cBhvr>
                                        <p:cTn id="32" dur="3000" fill="hold"/>
                                        <p:tgtEl>
                                          <p:spTgt spid="1659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01" y="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5893" grpId="0" animBg="1"/>
      <p:bldP spid="165894" grpId="0" animBg="1"/>
      <p:bldP spid="165895" grpId="0" animBg="1"/>
      <p:bldP spid="165896" grpId="0" animBg="1"/>
      <p:bldP spid="165897" grpId="0" animBg="1"/>
      <p:bldP spid="165898" grpId="0" animBg="1"/>
      <p:bldP spid="165899" grpId="0" animBg="1"/>
      <p:bldP spid="165900" grpId="0" animBg="1"/>
      <p:bldP spid="165901" grpId="0" animBg="1"/>
      <p:bldP spid="165902" grpId="0" animBg="1"/>
      <p:bldP spid="165903" grpId="0" animBg="1"/>
      <p:bldP spid="16590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39" y="33832"/>
            <a:ext cx="7812360" cy="657041"/>
          </a:xfrm>
        </p:spPr>
        <p:txBody>
          <a:bodyPr>
            <a:noAutofit/>
          </a:bodyPr>
          <a:lstStyle/>
          <a:p>
            <a:pPr marL="342900" lvl="1" algn="r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Internal energy and energy transfers – </a:t>
            </a:r>
            <a:r>
              <a:rPr lang="en-US" sz="2400" b="1" dirty="0">
                <a:solidFill>
                  <a:schemeClr val="tx1"/>
                </a:solidFill>
              </a:rPr>
              <a:t>Answer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9087" y="690480"/>
            <a:ext cx="899491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/>
              <a:t>4. A hot stone is placed into a glass of water containing 200 g</a:t>
            </a:r>
          </a:p>
          <a:p>
            <a:r>
              <a:rPr lang="en-GB" sz="2300" dirty="0"/>
              <a:t>     of cold water. If the stone transfers 25 200 J of energy to</a:t>
            </a:r>
          </a:p>
          <a:p>
            <a:r>
              <a:rPr lang="en-GB" sz="2300" dirty="0"/>
              <a:t>     the water, what will the temperature rise of the water be?</a:t>
            </a:r>
          </a:p>
          <a:p>
            <a:r>
              <a:rPr lang="en-GB" sz="2300" dirty="0"/>
              <a:t>      </a:t>
            </a:r>
            <a:r>
              <a:rPr lang="en-GB" sz="2000" b="1" dirty="0"/>
              <a:t>specific heat capacity of water = 4200 J/kg </a:t>
            </a:r>
            <a:r>
              <a:rPr lang="en-GB" sz="2000" b="1" baseline="30000" dirty="0"/>
              <a:t>o</a:t>
            </a:r>
            <a:r>
              <a:rPr lang="en-GB" sz="2000" b="1" dirty="0"/>
              <a:t>C            </a:t>
            </a:r>
            <a:r>
              <a:rPr lang="el-GR" sz="2000" b="1" dirty="0"/>
              <a:t>Δ</a:t>
            </a:r>
            <a:r>
              <a:rPr lang="en-GB" sz="2000" b="1" dirty="0"/>
              <a:t>E = m </a:t>
            </a:r>
            <a:r>
              <a:rPr lang="en-GB" sz="2000" b="1" i="1" dirty="0"/>
              <a:t>c </a:t>
            </a:r>
            <a:r>
              <a:rPr lang="el-GR" sz="2000" b="1" dirty="0"/>
              <a:t>Δθ</a:t>
            </a:r>
            <a:endParaRPr lang="en-GB" sz="2000" b="1" dirty="0"/>
          </a:p>
          <a:p>
            <a:r>
              <a:rPr lang="en-GB" sz="2300" dirty="0"/>
              <a:t>	</a:t>
            </a:r>
            <a:r>
              <a:rPr lang="el-GR" sz="2300" b="1" dirty="0">
                <a:solidFill>
                  <a:srgbClr val="00B050"/>
                </a:solidFill>
              </a:rPr>
              <a:t>Δθ</a:t>
            </a:r>
            <a:r>
              <a:rPr lang="en-GB" sz="2300" b="1" dirty="0">
                <a:solidFill>
                  <a:srgbClr val="00B050"/>
                </a:solidFill>
              </a:rPr>
              <a:t> =  </a:t>
            </a:r>
            <a:r>
              <a:rPr lang="el-GR" sz="2300" b="1" dirty="0">
                <a:solidFill>
                  <a:srgbClr val="00B050"/>
                </a:solidFill>
              </a:rPr>
              <a:t>Δ</a:t>
            </a:r>
            <a:r>
              <a:rPr lang="en-GB" sz="2300" b="1" dirty="0">
                <a:solidFill>
                  <a:srgbClr val="00B050"/>
                </a:solidFill>
              </a:rPr>
              <a:t>E         =    25 200	= 30 </a:t>
            </a:r>
            <a:r>
              <a:rPr lang="en-GB" sz="2300" b="1" baseline="30000" dirty="0">
                <a:solidFill>
                  <a:srgbClr val="00B050"/>
                </a:solidFill>
              </a:rPr>
              <a:t>o</a:t>
            </a:r>
            <a:r>
              <a:rPr lang="en-GB" sz="2300" b="1" dirty="0">
                <a:solidFill>
                  <a:srgbClr val="00B050"/>
                </a:solidFill>
              </a:rPr>
              <a:t>C</a:t>
            </a:r>
          </a:p>
          <a:p>
            <a:r>
              <a:rPr lang="en-GB" sz="2300" b="1" dirty="0">
                <a:solidFill>
                  <a:srgbClr val="00B050"/>
                </a:solidFill>
              </a:rPr>
              <a:t>	        m x </a:t>
            </a:r>
            <a:r>
              <a:rPr lang="en-GB" sz="2300" b="1" i="1" dirty="0">
                <a:solidFill>
                  <a:srgbClr val="00B050"/>
                </a:solidFill>
              </a:rPr>
              <a:t>c          </a:t>
            </a:r>
            <a:r>
              <a:rPr lang="en-GB" sz="2300" b="1" dirty="0">
                <a:solidFill>
                  <a:srgbClr val="00B050"/>
                </a:solidFill>
              </a:rPr>
              <a:t>0.2 x 4200 	</a:t>
            </a:r>
          </a:p>
          <a:p>
            <a:r>
              <a:rPr lang="en-GB" sz="2300" b="1" dirty="0">
                <a:solidFill>
                  <a:srgbClr val="00B050"/>
                </a:solidFill>
              </a:rPr>
              <a:t>	Temperature rise of the water = 30 </a:t>
            </a:r>
            <a:r>
              <a:rPr lang="en-GB" sz="2300" b="1" baseline="30000" dirty="0">
                <a:solidFill>
                  <a:srgbClr val="00B050"/>
                </a:solidFill>
              </a:rPr>
              <a:t>o</a:t>
            </a:r>
            <a:r>
              <a:rPr lang="en-GB" sz="2300" b="1" dirty="0">
                <a:solidFill>
                  <a:srgbClr val="00B050"/>
                </a:solidFill>
              </a:rPr>
              <a:t>C</a:t>
            </a:r>
          </a:p>
          <a:p>
            <a:r>
              <a:rPr lang="en-GB" sz="2300" dirty="0"/>
              <a:t>5. What is latent heat?</a:t>
            </a:r>
          </a:p>
          <a:p>
            <a:r>
              <a:rPr lang="en-GB" sz="2300" dirty="0"/>
              <a:t>	</a:t>
            </a:r>
            <a:r>
              <a:rPr lang="en-GB" sz="2300" b="1" dirty="0">
                <a:solidFill>
                  <a:srgbClr val="00B050"/>
                </a:solidFill>
              </a:rPr>
              <a:t>The energy needed to change the state of a substance without</a:t>
            </a:r>
          </a:p>
          <a:p>
            <a:r>
              <a:rPr lang="en-GB" sz="2300" b="1" dirty="0">
                <a:solidFill>
                  <a:srgbClr val="00B050"/>
                </a:solidFill>
              </a:rPr>
              <a:t>              changing the temperature.</a:t>
            </a:r>
          </a:p>
          <a:p>
            <a:endParaRPr lang="en-GB" sz="2300" dirty="0"/>
          </a:p>
          <a:p>
            <a:r>
              <a:rPr lang="en-GB" sz="2300" dirty="0"/>
              <a:t>6. Explain the difference between latent heat of fusion and latent heat of</a:t>
            </a:r>
          </a:p>
          <a:p>
            <a:r>
              <a:rPr lang="en-GB" sz="2300" dirty="0"/>
              <a:t>    vaporisation.</a:t>
            </a:r>
          </a:p>
          <a:p>
            <a:r>
              <a:rPr lang="en-GB" sz="2300" dirty="0"/>
              <a:t>	</a:t>
            </a:r>
            <a:r>
              <a:rPr lang="en-GB" sz="2300" b="1" dirty="0">
                <a:solidFill>
                  <a:srgbClr val="00B050"/>
                </a:solidFill>
              </a:rPr>
              <a:t>Latent heat of fusion is the energy needed to change between</a:t>
            </a:r>
          </a:p>
          <a:p>
            <a:r>
              <a:rPr lang="en-GB" sz="2300" b="1" dirty="0">
                <a:solidFill>
                  <a:srgbClr val="00B050"/>
                </a:solidFill>
              </a:rPr>
              <a:t>              solid and liquid. Latent heat of vaporisation is the energy needed 	to change state between liquid and gas.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6A2C41-63A1-4F3A-8FD8-581B1A30DB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7" b="5405"/>
          <a:stretch/>
        </p:blipFill>
        <p:spPr>
          <a:xfrm>
            <a:off x="7786124" y="876939"/>
            <a:ext cx="1080120" cy="12351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0AAA1F-090A-4931-94EB-08FDADC708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565" y="1494525"/>
            <a:ext cx="321239" cy="29876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C27B8F-08D2-40AA-9219-B9656558B201}"/>
              </a:ext>
            </a:extLst>
          </p:cNvPr>
          <p:cNvCxnSpPr/>
          <p:nvPr/>
        </p:nvCxnSpPr>
        <p:spPr>
          <a:xfrm>
            <a:off x="1691680" y="2492896"/>
            <a:ext cx="6480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2EA307-8DD5-4C67-AD0C-F651F3880B0F}"/>
              </a:ext>
            </a:extLst>
          </p:cNvPr>
          <p:cNvCxnSpPr/>
          <p:nvPr/>
        </p:nvCxnSpPr>
        <p:spPr>
          <a:xfrm>
            <a:off x="3059832" y="2492896"/>
            <a:ext cx="10801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5811F4E-3762-48FC-B9FA-4BC0755587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55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40"/>
    </mc:Choice>
    <mc:Fallback>
      <p:transition spd="slow" advTm="57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39" y="33832"/>
            <a:ext cx="7812360" cy="657041"/>
          </a:xfrm>
        </p:spPr>
        <p:txBody>
          <a:bodyPr>
            <a:noAutofit/>
          </a:bodyPr>
          <a:lstStyle/>
          <a:p>
            <a:pPr marL="342900" lvl="1" algn="r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Internal energy and energy transfers –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AnswerIT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"/>
              <a:cs typeface="News Gothic M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1234" y="690480"/>
            <a:ext cx="915523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/>
              <a:t>7. A boiler is being used to heat water. The graph shows the temperature of</a:t>
            </a:r>
          </a:p>
          <a:p>
            <a:r>
              <a:rPr lang="en-GB" sz="2300" dirty="0"/>
              <a:t>    the water every 5 minutes.</a:t>
            </a:r>
          </a:p>
          <a:p>
            <a:r>
              <a:rPr lang="en-GB" sz="2300" dirty="0"/>
              <a:t>				a. What state is the water in between points </a:t>
            </a:r>
          </a:p>
          <a:p>
            <a:r>
              <a:rPr lang="en-GB" sz="2300" dirty="0"/>
              <a:t>                                                           Q and R?</a:t>
            </a:r>
          </a:p>
          <a:p>
            <a:r>
              <a:rPr lang="en-GB" sz="2300" dirty="0"/>
              <a:t>				      </a:t>
            </a:r>
            <a:r>
              <a:rPr lang="en-GB" sz="2300" b="1" dirty="0">
                <a:solidFill>
                  <a:srgbClr val="00B050"/>
                </a:solidFill>
              </a:rPr>
              <a:t>Liquid</a:t>
            </a:r>
            <a:r>
              <a:rPr lang="en-GB" sz="2300" dirty="0"/>
              <a:t>	</a:t>
            </a:r>
          </a:p>
          <a:p>
            <a:r>
              <a:rPr lang="en-GB" sz="2300" dirty="0"/>
              <a:t>				b. At which point does the water begin </a:t>
            </a:r>
          </a:p>
          <a:p>
            <a:r>
              <a:rPr lang="en-GB" sz="2300" dirty="0"/>
              <a:t>                                                            to boil?</a:t>
            </a:r>
          </a:p>
          <a:p>
            <a:r>
              <a:rPr lang="en-GB" sz="2300" dirty="0"/>
              <a:t>				      </a:t>
            </a:r>
            <a:r>
              <a:rPr lang="en-GB" sz="2300" b="1" dirty="0">
                <a:solidFill>
                  <a:srgbClr val="00B050"/>
                </a:solidFill>
              </a:rPr>
              <a:t>R </a:t>
            </a:r>
            <a:r>
              <a:rPr lang="en-GB" sz="2300" dirty="0"/>
              <a:t> 	</a:t>
            </a:r>
          </a:p>
          <a:p>
            <a:r>
              <a:rPr lang="en-GB" sz="2300" dirty="0"/>
              <a:t>				c. What state is the water in at 110 </a:t>
            </a:r>
            <a:r>
              <a:rPr lang="en-GB" sz="2300" b="1" baseline="30000" dirty="0"/>
              <a:t>o</a:t>
            </a:r>
            <a:r>
              <a:rPr lang="en-GB" sz="2300" dirty="0"/>
              <a:t>C?</a:t>
            </a:r>
          </a:p>
          <a:p>
            <a:r>
              <a:rPr lang="en-GB" sz="2300" dirty="0"/>
              <a:t>				      </a:t>
            </a:r>
            <a:r>
              <a:rPr lang="en-GB" sz="2300" b="1" dirty="0">
                <a:solidFill>
                  <a:srgbClr val="00B050"/>
                </a:solidFill>
              </a:rPr>
              <a:t>Gas</a:t>
            </a:r>
            <a:r>
              <a:rPr lang="en-GB" sz="2300" dirty="0"/>
              <a:t>	</a:t>
            </a:r>
          </a:p>
          <a:p>
            <a:pPr marL="457200" indent="-457200">
              <a:buAutoNum type="arabicPeriod" startAt="8"/>
            </a:pPr>
            <a:r>
              <a:rPr lang="en-GB" sz="2300" dirty="0"/>
              <a:t>Candle wax has a latent heat of fusion of 200 000 J/kg. If the candle is at its melting temperature, how much heat energy is needed to melt a</a:t>
            </a:r>
          </a:p>
          <a:p>
            <a:r>
              <a:rPr lang="en-GB" sz="2300" dirty="0"/>
              <a:t>       250 g candle?  		</a:t>
            </a:r>
          </a:p>
          <a:p>
            <a:pPr algn="ctr"/>
            <a:r>
              <a:rPr lang="en-GB" sz="2300" b="1" dirty="0"/>
              <a:t>E = m </a:t>
            </a:r>
            <a:r>
              <a:rPr lang="en-GB" sz="2300" b="1" dirty="0" err="1"/>
              <a:t>L</a:t>
            </a:r>
            <a:r>
              <a:rPr lang="en-GB" sz="2400" b="1" baseline="-25000" dirty="0" err="1"/>
              <a:t>f</a:t>
            </a:r>
            <a:endParaRPr lang="en-GB" sz="2400" b="1" baseline="-25000" dirty="0"/>
          </a:p>
          <a:p>
            <a:r>
              <a:rPr lang="en-GB" sz="2300" dirty="0"/>
              <a:t>	</a:t>
            </a:r>
          </a:p>
          <a:p>
            <a:r>
              <a:rPr lang="en-GB" sz="2300" dirty="0"/>
              <a:t>	                         </a:t>
            </a:r>
            <a:r>
              <a:rPr lang="en-GB" sz="2300" b="1" dirty="0">
                <a:solidFill>
                  <a:srgbClr val="00B050"/>
                </a:solidFill>
              </a:rPr>
              <a:t>E = 0.25 x 200 000     = 50 000 J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1FE921-F17D-4A95-9CF7-990F50ADE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34" y="1484785"/>
            <a:ext cx="3719138" cy="280831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27622B0-F71A-4CED-9971-AB16D04D58F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2480" y="5325120"/>
              <a:ext cx="1875600" cy="797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27622B0-F71A-4CED-9971-AB16D04D58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3120" y="5315760"/>
                <a:ext cx="1894320" cy="8157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8FC939D-B2D3-4FF2-A217-44AAC594A3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31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962"/>
    </mc:Choice>
    <mc:Fallback>
      <p:transition spd="slow" advTm="100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>
                <a:effectLst/>
              </a:rPr>
              <a:t>Making a Gas Hotter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0" y="10429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bg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bg1"/>
                </a:solidFill>
                <a:latin typeface="Comic Sans MS" pitchFamily="66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Consider increasing the temperature:</a:t>
            </a:r>
          </a:p>
        </p:txBody>
      </p:sp>
      <p:sp>
        <p:nvSpPr>
          <p:cNvPr id="21508" name="AutoShape 4"/>
          <p:cNvSpPr>
            <a:spLocks noChangeArrowheads="1"/>
          </p:cNvSpPr>
          <p:nvPr/>
        </p:nvSpPr>
        <p:spPr bwMode="auto">
          <a:xfrm>
            <a:off x="1557338" y="3519488"/>
            <a:ext cx="6337300" cy="3078162"/>
          </a:xfrm>
          <a:prstGeom prst="cube">
            <a:avLst>
              <a:gd name="adj" fmla="val 9782"/>
            </a:avLst>
          </a:prstGeom>
          <a:gradFill rotWithShape="1">
            <a:gsLst>
              <a:gs pos="0">
                <a:srgbClr val="FDFDFD"/>
              </a:gs>
              <a:gs pos="50000">
                <a:srgbClr val="C0C0C0"/>
              </a:gs>
              <a:gs pos="100000">
                <a:srgbClr val="FDFDFD"/>
              </a:gs>
            </a:gsLst>
            <a:lin ang="2700000" scaled="1"/>
          </a:gradFill>
          <a:ln w="25400">
            <a:solidFill>
              <a:schemeClr val="tx1"/>
            </a:solidFill>
            <a:miter lim="800000"/>
            <a:headEnd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3845" name="Oval 5"/>
          <p:cNvSpPr>
            <a:spLocks noChangeArrowheads="1"/>
          </p:cNvSpPr>
          <p:nvPr/>
        </p:nvSpPr>
        <p:spPr bwMode="auto">
          <a:xfrm>
            <a:off x="2060575" y="4103688"/>
            <a:ext cx="217488" cy="2174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3846" name="Oval 6"/>
          <p:cNvSpPr>
            <a:spLocks noChangeArrowheads="1"/>
          </p:cNvSpPr>
          <p:nvPr/>
        </p:nvSpPr>
        <p:spPr bwMode="auto">
          <a:xfrm>
            <a:off x="2636838" y="4643438"/>
            <a:ext cx="217487" cy="2174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3847" name="Oval 7"/>
          <p:cNvSpPr>
            <a:spLocks noChangeArrowheads="1"/>
          </p:cNvSpPr>
          <p:nvPr/>
        </p:nvSpPr>
        <p:spPr bwMode="auto">
          <a:xfrm>
            <a:off x="2997200" y="3924300"/>
            <a:ext cx="217488" cy="2174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3848" name="Oval 8"/>
          <p:cNvSpPr>
            <a:spLocks noChangeArrowheads="1"/>
          </p:cNvSpPr>
          <p:nvPr/>
        </p:nvSpPr>
        <p:spPr bwMode="auto">
          <a:xfrm>
            <a:off x="4221163" y="4005263"/>
            <a:ext cx="217487" cy="2174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3849" name="Oval 9"/>
          <p:cNvSpPr>
            <a:spLocks noChangeArrowheads="1"/>
          </p:cNvSpPr>
          <p:nvPr/>
        </p:nvSpPr>
        <p:spPr bwMode="auto">
          <a:xfrm>
            <a:off x="2925763" y="5461000"/>
            <a:ext cx="217487" cy="2174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3850" name="Oval 10"/>
          <p:cNvSpPr>
            <a:spLocks noChangeArrowheads="1"/>
          </p:cNvSpPr>
          <p:nvPr/>
        </p:nvSpPr>
        <p:spPr bwMode="auto">
          <a:xfrm>
            <a:off x="4294188" y="4725988"/>
            <a:ext cx="217487" cy="2174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3851" name="Oval 11"/>
          <p:cNvSpPr>
            <a:spLocks noChangeArrowheads="1"/>
          </p:cNvSpPr>
          <p:nvPr/>
        </p:nvSpPr>
        <p:spPr bwMode="auto">
          <a:xfrm>
            <a:off x="5518150" y="5821363"/>
            <a:ext cx="217488" cy="2174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3852" name="Oval 12"/>
          <p:cNvSpPr>
            <a:spLocks noChangeArrowheads="1"/>
          </p:cNvSpPr>
          <p:nvPr/>
        </p:nvSpPr>
        <p:spPr bwMode="auto">
          <a:xfrm>
            <a:off x="6021388" y="5273675"/>
            <a:ext cx="217487" cy="2174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3853" name="Oval 13"/>
          <p:cNvSpPr>
            <a:spLocks noChangeArrowheads="1"/>
          </p:cNvSpPr>
          <p:nvPr/>
        </p:nvSpPr>
        <p:spPr bwMode="auto">
          <a:xfrm>
            <a:off x="5229225" y="4554538"/>
            <a:ext cx="217488" cy="2174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3854" name="Oval 14"/>
          <p:cNvSpPr>
            <a:spLocks noChangeArrowheads="1"/>
          </p:cNvSpPr>
          <p:nvPr/>
        </p:nvSpPr>
        <p:spPr bwMode="auto">
          <a:xfrm>
            <a:off x="6310313" y="4194175"/>
            <a:ext cx="217487" cy="2174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3855" name="Oval 15"/>
          <p:cNvSpPr>
            <a:spLocks noChangeArrowheads="1"/>
          </p:cNvSpPr>
          <p:nvPr/>
        </p:nvSpPr>
        <p:spPr bwMode="auto">
          <a:xfrm>
            <a:off x="3933825" y="6002338"/>
            <a:ext cx="217488" cy="2174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3856" name="Oval 16"/>
          <p:cNvSpPr>
            <a:spLocks noChangeArrowheads="1"/>
          </p:cNvSpPr>
          <p:nvPr/>
        </p:nvSpPr>
        <p:spPr bwMode="auto">
          <a:xfrm>
            <a:off x="5014913" y="5229225"/>
            <a:ext cx="217487" cy="2174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3857" name="Text Box 17"/>
          <p:cNvSpPr txBox="1">
            <a:spLocks noChangeArrowheads="1"/>
          </p:cNvSpPr>
          <p:nvPr/>
        </p:nvSpPr>
        <p:spPr bwMode="auto">
          <a:xfrm>
            <a:off x="184150" y="1708150"/>
            <a:ext cx="8775700" cy="13874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bg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bg1"/>
                </a:solidFill>
                <a:latin typeface="Comic Sans MS" pitchFamily="66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What changes did this hotter temperature make to the motion of the particles?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How did it affect their spacing?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477AF2-E2A7-43E6-9EEB-70B5997F0A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9389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307"/>
    </mc:Choice>
    <mc:Fallback>
      <p:transition spd="slow" advTm="137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3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80296E-6 C 0.02205 0.00092 0.03889 0.00254 0.06007 0.00416 C 0.07483 0.00786 0.08993 0.01087 0.10504 0.01341 C 0.11372 0.01503 0.12309 0.01688 0.1316 0.01873 C 0.13507 0.01965 0.1382 0.02104 0.14167 0.02127 C 0.14948 0.02174 0.15712 0.02243 0.16493 0.02289 C 0.17969 0.02659 0.17153 0.02521 0.18993 0.02682 C 0.19931 0.02914 0.20886 0.03076 0.21841 0.02798 C 0.23351 0.03237 0.25104 0.02844 0.26667 0.02682 C 0.27327 0.02729 0.28038 0.02613 0.28663 0.02798 C 0.28889 0.02867 0.28212 0.02983 0.28004 0.03076 C 0.27379 0.03399 0.26771 0.03723 0.26163 0.04024 C 0.25087 0.04556 0.23959 0.05527 0.2283 0.05758 C 0.22084 0.06637 0.20243 0.07331 0.19167 0.08048 C 0.17344 0.0925 0.154 0.10384 0.13507 0.11517 C 0.11962 0.12442 0.10556 0.13714 0.08663 0.142 C 0.0849 0.14338 0.08351 0.14477 0.0816 0.14593 C 0.07848 0.14801 0.0717 0.15148 0.0717 0.15171 C 0.1099 0.15865 0.14723 0.17044 0.18507 0.17946 C 0.19948 0.1827 0.21528 0.18547 0.23004 0.18756 C 0.23663 0.18848 0.25 0.1901 0.25 0.19033 C 0.26476 0.19496 0.28091 0.1975 0.2967 0.19958 C 0.30799 0.20397 0.31979 0.20444 0.3316 0.20744 C 0.3415 0.21022 0.35018 0.21299 0.36007 0.21554 C 0.36285 0.21508 0.36719 0.21623 0.36841 0.21415 C 0.36945 0.21253 0.36476 0.21184 0.36337 0.21022 C 0.36146 0.20814 0.36007 0.20559 0.35834 0.20351 C 0.3507 0.19449 0.34184 0.18617 0.33507 0.17669 C 0.32518 0.16304 0.30955 0.15703 0.29341 0.15009 C 0.28872 0.14801 0.28368 0.14616 0.28004 0.14338 C 0.2783 0.142 0.27691 0.14038 0.275 0.13922 C 0.27292 0.13806 0.27049 0.13783 0.26841 0.13668 C 0.25747 0.13043 0.24705 0.12049 0.23334 0.11794 C 0.21337 0.10823 0.19202 0.09852 0.16997 0.0925 C 0.16181 0.08742 0.16077 0.08904 0.1533 0.0858 C 0.14983 0.08418 0.14341 0.08048 0.14341 0.08071 C 0.14288 0.07886 0.14098 0.07747 0.14167 0.07632 C 0.14236 0.07493 0.14514 0.07562 0.1467 0.07493 C 0.1658 0.0666 0.1533 0.06938 0.16667 0.06706 C 0.17361 0.06406 0.17969 0.06036 0.18663 0.05758 C 0.19098 0.05596 0.19566 0.05527 0.2 0.05365 C 0.23316 0.04116 0.26632 0.03029 0.30174 0.02289 C 0.31181 0.02058 0.32153 0.01619 0.3316 0.01341 C 0.34202 0.01064 0.35278 0.00879 0.36337 0.0067 C 0.37049 0.00393 0.37795 0.00162 0.38507 -0.00139 C 0.39236 -0.00417 0.39549 -0.00972 0.4033 -0.01203 C 0.40556 -0.01157 0.40834 -0.01203 0.41007 -0.01064 C 0.4125 -0.00902 0.4132 -0.00602 0.41493 -0.00393 C 0.42136 0.00393 0.42674 0.01156 0.4316 0.02012 C 0.44028 0.03538 0.45261 0.04995 0.46337 0.06429 C 0.46945 0.07238 0.47344 0.08071 0.48004 0.08834 C 0.48316 0.09944 0.49219 0.10684 0.49827 0.11656 C 0.50486 0.12719 0.49427 0.11355 0.5033 0.12465 C 0.50625 0.13344 0.51077 0.14153 0.51493 0.15009 C 0.5217 0.1635 0.52691 0.17715 0.53507 0.1901 C 0.54028 0.19842 0.54184 0.20791 0.54827 0.21554 C 0.53438 0.22132 0.51858 0.22363 0.5033 0.22618 C 0.49688 0.22733 0.49132 0.23034 0.48507 0.23173 C 0.47014 0.23496 0.45521 0.23797 0.43993 0.23982 C 0.40452 0.24792 0.36788 0.25509 0.3316 0.25971 C 0.32066 0.2611 0.31077 0.26642 0.3 0.2678 C 0.29063 0.26919 0.2717 0.27058 0.2717 0.27081 C 0.25712 0.27359 0.24167 0.27312 0.22674 0.27451 C 0.21389 0.27405 0.20087 0.27567 0.18837 0.27312 C 0.18525 0.27266 0.18542 0.2685 0.18334 0.26642 C 0.18195 0.26526 0.17969 0.26503 0.1783 0.26387 C 0.16198 0.24953 0.15052 0.23219 0.13334 0.21831 C 0.12917 0.20883 0.11545 0.19449 0.1066 0.18756 C 0.10348 0.18108 0.09896 0.17854 0.09497 0.17275 C 0.08716 0.16188 0.07761 0.14824 0.06493 0.14061 C 0.06268 0.13483 0.05625 0.12974 0.05174 0.12465 C 0.05018 0.1228 0.0467 0.1191 0.0467 0.11933 C 0.04288 0.11031 0.03299 0.10615 0.025 0.1006 C 0.00712 0.08788 0.02153 0.09597 0.01007 0.08973 C 0.13212 0.05458 0.27205 0.08441 0.40174 0.09112 C 0.40556 0.09089 0.41025 0.09181 0.41337 0.08973 C 0.41493 0.0888 0.41007 0.08788 0.40834 0.08718 C 0.40677 0.08649 0.40504 0.08626 0.4033 0.0858 C 0.3875 0.07285 0.37379 0.05851 0.3566 0.04694 C 0.34601 0.03978 0.33525 0.03284 0.325 0.02544 C 0.32153 0.02289 0.31875 0.01965 0.31493 0.01757 C 0.31059 0.01503 0.30868 0.01434 0.30504 0.01087 C 0.29549 0.00185 0.28386 -0.00417 0.2717 -0.01064 C 0.26684 -0.01342 0.26285 -0.01573 0.25834 -0.01874 C 0.25677 -0.01966 0.2533 -0.02128 0.2533 -0.02105 " pathEditMode="relative" rAng="0" ptsTypes="ffffffffffffffffffffffffffffffffffffffffffffffffffffffffffffffffffffffffffffffffffffA">
                                      <p:cBhvr>
                                        <p:cTn id="10" dur="1000" fill="hold"/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13" y="127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0074E-6 C 0.01736 0.0104 0.0309 0.03214 0.04167 0.04602 C 0.0441 0.04903 0.04739 0.05157 0.05 0.05458 C 0.05295 0.05781 0.05573 0.06105 0.05833 0.06452 C 0.06406 0.07215 0.06805 0.08071 0.075 0.08765 C 0.08246 0.09505 0.09114 0.10314 0.0967 0.11193 C 0.09878 0.11494 0.09948 0.11864 0.10173 0.12187 C 0.10885 0.13136 0.11944 0.13968 0.12673 0.14916 C 0.13298 0.15726 0.13663 0.16489 0.14496 0.17183 C 0.14948 0.18154 0.15729 0.18755 0.16337 0.19634 C 0.17726 0.19334 0.17969 0.18686 0.1934 0.179 C 0.20208 0.17414 0.20972 0.16813 0.2184 0.1635 C 0.22691 0.15865 0.2368 0.15564 0.24496 0.15055 C 0.2566 0.14315 0.25798 0.14153 0.26996 0.13621 C 0.2809 0.13136 0.29288 0.12766 0.3033 0.12187 C 0.30903 0.11864 0.31406 0.11471 0.31996 0.11193 C 0.32257 0.11077 0.32552 0.11008 0.3283 0.10915 C 0.33177 0.10777 0.33507 0.10638 0.33837 0.10476 C 0.34184 0.10314 0.34826 0.09898 0.34826 0.09921 C 0.35052 0.09343 0.34653 0.09019 0.34167 0.08603 C 0.32986 0.07585 0.33733 0.08464 0.325 0.07585 C 0.31493 0.06915 0.30573 0.06082 0.29496 0.05458 C 0.28646 0.04949 0.2776 0.0444 0.2684 0.04024 C 0.26354 0.03792 0.25798 0.037 0.2533 0.03446 C 0.24844 0.03214 0.24462 0.02867 0.23993 0.0259 C 0.22048 0.01503 0.19809 0.00763 0.17673 3.20074E-6 C 0.15608 -0.00717 0.13663 -0.01665 0.11493 -0.02128 C 0.075 0.01341 0.03698 0.04995 -0.0033 0.08464 C -0.01875 0.09805 -0.03629 0.11008 -0.05174 0.12326 C -0.06181 0.13205 -0.07153 0.14176 -0.0816 0.15055 C -0.08993 0.15772 -0.1 0.16188 -0.1066 0.17067 C -0.10017 0.17992 -0.0908 0.18409 -0.08004 0.18917 C -0.05851 0.19958 -0.0375 0.20906 -0.01493 0.21785 C 0.00538 0.22571 0.02604 0.23774 0.04826 0.24075 C 0.05104 0.24236 0.05364 0.24398 0.0566 0.24514 C 0.05868 0.24583 0.06128 0.2456 0.06337 0.24653 C 0.06684 0.24815 0.06962 0.25069 0.07326 0.25231 C 0.07708 0.25393 0.08125 0.25485 0.08507 0.2567 C 0.09149 0.25948 0.09913 0.26503 0.1066 0.26503 C 0.10833 0.26503 0.1033 0.2641 0.10173 0.26364 C 0.09132 0.25485 0.08246 0.24514 0.07326 0.23496 C 0.07257 0.23404 0.05399 0.21831 0.05 0.21484 C 0.0467 0.21207 0.04201 0.21045 0.03837 0.20767 C 0.03368 0.20421 0.02969 0.20004 0.025 0.19634 C 0.01389 0.18779 0.00434 0.18247 -0.00504 0.17345 C -0.01615 0.16281 -0.02292 0.1494 -0.03507 0.13922 C -0.03872 0.12928 -0.03368 0.14084 -0.04167 0.13043 C -0.04271 0.12928 -0.04236 0.12743 -0.0434 0.12627 C -0.0533 0.11494 -0.04879 0.1228 -0.05833 0.11471 C -0.06528 0.10869 -0.06892 0.10453 -0.0783 0.10037 C -0.08212 0.09551 -0.08507 0.09366 -0.09167 0.09181 C -0.0934 0.09042 -0.09636 0.08973 -0.0967 0.08765 C -0.09705 0.08557 -0.09514 0.08348 -0.0934 0.08187 C -0.08472 0.07423 -0.0632 0.06221 -0.05504 0.05735 C -0.02101 0.03677 0.00955 0.01341 0.04496 -0.00555 C 0.05 -0.00833 0.05347 -0.01272 0.05833 -0.0155 C 0.0743 -0.02498 0.07917 -0.02683 0.0934 -0.03261 C 0.0993 -0.03793 0.10573 -0.04094 0.11337 -0.04418 C 0.11458 -0.0451 0.12066 -0.05111 0.12326 -0.05134 C 0.12812 -0.05181 0.14097 -0.04649 0.1467 -0.04556 C 0.18281 -0.03215 0.22222 -0.02336 0.26007 -0.01411 C 0.27778 -0.00995 0.29601 -0.00532 0.31337 3.20074E-6 C 0.31858 0.00185 0.32292 0.00485 0.3283 0.00601 C 0.33507 0.00717 0.35764 0.00925 0.36667 0.01017 C 0.36302 0.04579 0.35573 0.07955 0.34826 0.11471 C 0.34496 0.12974 0.34358 0.14431 0.33837 0.15911 C 0.33437 0.19195 0.33403 0.22756 0.3467 0.25948 C 0.34618 0.26341 0.34844 0.2685 0.34496 0.27081 C 0.34253 0.27266 0.34097 0.26665 0.33837 0.26503 C 0.33489 0.26295 0.33038 0.26295 0.32673 0.26087 C 0.31788 0.25624 0.30833 0.25208 0.3 0.24653 C 0.28507 0.23705 0.26996 0.23173 0.2533 0.22502 C 0.22344 0.21299 0.19583 0.19866 0.16337 0.19195 C 0.15816 0.1894 0.15364 0.18594 0.14826 0.18339 C 0.13889 0.179 0.12778 0.1783 0.1184 0.17345 C 0.11493 0.1716 0.11198 0.16905 0.10833 0.16767 C 0.10555 0.16674 0.1026 0.16605 0.1 0.16489 C 0.09375 0.16188 0.09167 0.15818 0.08507 0.15633 C 0.08333 0.15541 0.08003 0.15356 0.08003 0.15379 " pathEditMode="relative" rAng="0" ptsTypes="ffffffffffffffffffffffffffffffffffffffffffffffffffffffffffffffffffffffffffffffA">
                                      <p:cBhvr>
                                        <p:cTn id="12" dur="1000" fill="hold"/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3" y="110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9.15819E-7 C -0.00954 0.00555 -0.01545 0.01272 -0.02343 0.01919 C -0.03889 0.03191 -0.05399 0.0444 -0.0684 0.05782 C -0.07656 0.06545 -0.08454 0.07678 -0.09496 0.08233 C -0.09618 0.08372 -0.09757 0.08464 -0.09843 0.08626 C -0.0993 0.08742 -0.09895 0.08904 -0.1 0.08996 C -0.10295 0.09297 -0.11007 0.09783 -0.11007 0.09806 C -0.1 0.10153 -0.09375 0.108 -0.08507 0.11309 C -0.07864 0.11702 -0.07135 0.11956 -0.0651 0.1235 C -0.0618 0.12558 -0.0585 0.12789 -0.05503 0.12997 C -0.0434 0.13668 -0.03038 0.14038 -0.0184 0.14639 C -0.01406 0.1487 -0.01093 0.15194 -0.00677 0.15425 C 0.0033 0.1598 0.01563 0.16512 0.02657 0.16975 C 0.04115 0.17576 0.05573 0.18154 0.06997 0.18779 C 0.0724 0.18871 0.07414 0.19033 0.07657 0.19149 C 0.07813 0.19218 0.08004 0.19218 0.0816 0.19288 C 0.08611 0.19449 0.09497 0.19796 0.09497 0.1982 C 0.09983 0.20166 0.11615 0.20768 0.12327 0.20953 C 0.13073 0.21392 0.14931 0.22548 0.15834 0.22757 C 0.17796 0.22155 0.19809 0.21438 0.21667 0.20698 C 0.2224 0.20467 0.22743 0.20143 0.23334 0.19912 C 0.26754 0.18663 0.30504 0.179 0.33837 0.16466 C 0.36563 0.15287 0.39115 0.1383 0.41823 0.12604 C 0.42101 0.12488 0.4224 0.12234 0.425 0.12072 C 0.44427 0.10939 0.47361 0.0969 0.49671 0.09135 C 0.50851 0.08511 0.50278 0.08672 0.51337 0.08487 C 0.49584 0.08025 0.47865 0.08002 0.4599 0.07863 C 0.36563 0.07077 0.29549 0.07516 0.18334 0.0747 C 0.20139 0.06961 0.2165 0.05967 0.23334 0.05273 C 0.26476 0.03978 0.29688 0.02729 0.33004 0.01665 C 0.34236 0.01272 0.35348 0.00717 0.36667 0.00509 C 0.37882 0.00046 0.39167 -0.00324 0.40504 -0.00509 C 0.429 -0.01295 0.45608 -0.01388 0.48004 -0.02174 C 0.48855 -0.02475 0.49723 -0.02567 0.50504 -0.0296 C 0.49671 -0.03446 0.48959 -0.03423 0.48004 -0.03723 C 0.45643 -0.04464 0.43177 -0.05042 0.4066 -0.05389 C 0.38993 -0.05897 0.3724 -0.06082 0.35504 -0.06429 C 0.34688 -0.06846 0.33577 -0.06961 0.32657 -0.07216 C 0.31563 -0.07516 0.30799 -0.08349 0.29671 -0.08626 C 0.28855 -0.0444 0.29323 -0.07123 0.29827 0.02428 C 0.29966 0.05018 0.30695 0.07632 0.31337 0.10153 C 0.31632 0.11309 0.31736 0.12488 0.3198 0.13645 C 0.32379 0.15333 0.33299 0.16882 0.33993 0.18501 C 0.34323 0.2019 0.34445 0.20467 0.33993 0.22895 C 0.33924 0.23173 0.3382 0.22363 0.33646 0.22109 C 0.33212 0.21415 0.32674 0.20745 0.32171 0.20051 C 0.31042 0.18524 0.30105 0.16882 0.28837 0.15425 C 0.25695 0.11818 0.22466 0.08279 0.19167 0.04741 C 0.18212 0.03723 0.16893 0.02868 0.15834 0.01919 C 0.14549 0.00763 0.13473 -0.00532 0.11997 -0.0155 C 0.1132 -0.02012 0.10712 -0.02613 0.09827 -0.02822 C 0.08559 -0.03839 0.06997 -0.04602 0.0566 -0.05527 C 0.05243 -0.05805 0.04948 -0.06198 0.04497 -0.06429 C 0.04323 -0.06499 0.0415 -0.06568 0.03993 -0.06684 C 0.03646 -0.06915 0.03004 -0.07447 0.03004 -0.07424 C 0.02171 -0.06822 0.02674 -0.07354 0.02327 -0.06291 C 0.02136 -0.05689 0.01667 -0.0451 0.01667 -0.04487 C 0.01181 -0.01573 0.01858 -0.05227 0.01164 -0.02567 C 0.00868 -0.01457 0.00816 -0.00347 0.00504 0.00763 C 0.00052 0.04163 -0.00034 0.07539 0.00157 0.10939 C 0.00209 0.14917 0.00087 0.18894 0.0033 0.22895 C 0.00348 0.2315 0.00608 0.22433 0.00834 0.22248 C 0.01407 0.21762 0.02014 0.21277 0.02657 0.20814 C 0.04792 0.19311 0.07049 0.17877 0.08993 0.16212 C 0.11598 0.13945 0.14011 0.1161 0.16493 0.09251 C 0.19948 0.0599 0.24028 0.03076 0.27327 -0.00254 C 0.27379 -0.00393 0.27396 -0.00532 0.275 -0.00648 C 0.27587 -0.00786 0.27743 -0.00879 0.27813 -0.01041 C 0.28021 -0.01365 0.27952 -0.01619 0.2816 -0.0192 C 0.28768 -0.02891 0.2823 -0.01665 0.28837 -0.02822 C 0.29046 -0.03192 0.29202 -0.03862 0.2948 -0.04255 C 0.29827 -0.04695 0.30296 -0.05088 0.3066 -0.05527 C 0.30764 -0.05643 0.3073 -0.05805 0.30834 -0.05921 C 0.31424 -0.06822 0.32084 -0.07794 0.33004 -0.08511 C 0.3316 -0.08927 0.33021 -0.08788 0.33334 -0.08996 " pathEditMode="relative" rAng="0" ptsTypes="ffffffffffffffffffffffffffffffffffffffffffffffffffffffffffffffffffffffffffA">
                                      <p:cBhvr>
                                        <p:cTn id="14" dur="1000" fill="hold"/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6" y="707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21 0.1124 C -0.01563 0.11956 -0.00139 0.14107 0.00659 0.15171 C 0.01215 0.15911 0.02031 0.16489 0.02656 0.17206 C 0.04079 0.18779 0.05972 0.20537 0.07326 0.22155 C 0.08263 0.23289 0.09201 0.24445 0.10312 0.25463 C 0.10902 0.25994 0.11024 0.26573 0.11823 0.26989 C 0.1276 0.28122 0.12222 0.27775 0.13159 0.28238 C 0.13507 0.29093 0.13038 0.28122 0.13819 0.2914 C 0.13906 0.29255 0.13906 0.29394 0.13993 0.2951 C 0.14184 0.29787 0.14652 0.30296 0.14652 0.30296 C 0.18923 0.27845 0.24201 0.26573 0.28316 0.23936 C 0.2934 0.23289 0.30243 0.22872 0.30989 0.2204 C 0.29479 0.20837 0.28524 0.19195 0.26823 0.18085 C 0.21319 0.14524 0.15868 0.10939 0.10312 0.07424 C 0.09288 0.06799 0.0809 0.05851 0.07152 0.05134 C 0.05659 0.04001 0.0934 0.05967 0.05659 0.03885 C 0.0493 0.03446 0.04132 0.03076 0.03489 0.0259 C 0.02534 0.01873 0.01614 0.01133 0.00486 0.00555 C -0.0007 -0.00069 0.00329 0.00254 -0.00851 -0.00324 C -0.01025 -0.00416 -0.01355 -0.00578 -0.01355 -0.00555 C -0.02466 0.00717 -0.03039 0.02081 -0.03855 0.03469 C -0.0408 0.03885 -0.04445 0.04232 -0.04688 0.04625 C -0.06233 0.07146 -0.07587 0.09759 -0.08855 0.12373 C -0.09844 0.14385 -0.10487 0.16489 -0.11511 0.18478 C -0.11806 0.19727 -0.12431 0.2093 -0.12848 0.22155 C -0.12969 0.23196 -0.13091 0.24214 -0.13507 0.25208 C -0.13559 0.25509 -0.13664 0.25786 -0.13681 0.26087 C -0.13768 0.2729 -0.13664 0.28469 -0.13855 0.29648 C -0.13872 0.29787 -0.1408 0.29394 -0.14184 0.29255 C -0.14375 0.29024 -0.14549 0.28585 -0.14844 0.28376 C -0.15712 0.27729 -0.16511 0.27035 -0.17344 0.26341 C -0.18959 0.24977 -0.20452 0.23682 -0.22344 0.22549 C -0.23594 0.21785 -0.24514 0.20814 -0.25851 0.20143 C -0.26407 0.19496 -0.26007 0.1982 -0.27188 0.19241 C -0.27518 0.19056 -0.27743 0.18802 -0.28021 0.18594 C -0.28368 0.18339 -0.28924 0.18062 -0.29341 0.17831 C -0.29393 0.17692 -0.29671 0.17507 -0.29514 0.17461 C -0.28941 0.17276 -0.28282 0.17368 -0.27674 0.17322 C -0.26181 0.17206 -0.24688 0.17044 -0.23177 0.16952 C -0.13698 0.15564 0.00034 0.16374 0.06979 0.16304 C 0.14097 0.16096 0.23263 0.17368 0.29323 0.15934 C 0.2802 0.15587 0.26371 0.14269 0.25156 0.13645 C 0.23454 0.12743 0.21718 0.11864 0.19982 0.10962 C 0.1809 0.10014 0.18888 0.09991 0.17152 0.0895 C 0.16649 0.08649 0.16007 0.08464 0.15486 0.08187 C 0.14566 0.07678 0.13715 0.07054 0.12812 0.06522 C 0.1177 0.0592 0.10729 0.05319 0.09652 0.04764 C 0.0875 0.04278 0.07708 0.03469 0.06649 0.03238 C 0.0552 0.02636 0.06041 0.02798 0.05156 0.0259 C 0.03333 0.01573 0.05694 0.02821 0.03645 0.01966 C 0.02343 0.01411 0.01267 0.00416 -0.00174 0.00046 C -0.00677 -0.00185 -0.01181 -0.00324 -0.01684 -0.00578 C -0.03021 0.00185 -0.03768 0.01179 -0.04688 0.0222 C -0.06355 0.0407 -0.08073 0.05874 -0.09514 0.07794 C -0.10521 0.09135 -0.11077 0.10592 -0.11841 0.1198 C -0.12309 0.14408 -0.1316 0.16744 -0.14011 0.19126 C -0.14723 0.21115 -0.15018 0.23196 -0.15677 0.25208 C -0.16233 0.26896 -0.17049 0.28561 -0.17518 0.30296 C -0.18403 0.28585 -0.19063 0.26758 -0.20348 0.25208 C -0.21372 0.23982 -0.22466 0.22549 -0.23681 0.21392 C -0.24184 0.2093 -0.24757 0.20513 -0.25174 0.20005 C -0.26181 0.18733 -0.27171 0.17368 -0.28351 0.16189 C -0.28577 0.15611 -0.29063 0.1524 -0.29514 0.14778 C -0.3007 0.142 -0.30261 0.13784 -0.31007 0.1339 C -0.30782 0.12858 -0.30278 0.12165 -0.29688 0.11864 C -0.29046 0.11055 -0.2823 0.10384 -0.27344 0.09713 C -0.27171 0.09574 -0.27171 0.09343 -0.27014 0.09204 C -0.26789 0.08996 -0.26441 0.08881 -0.26181 0.08696 C -0.26007 0.0858 -0.25834 0.08441 -0.25677 0.08326 C -0.25035 0.07747 -0.24514 0.07077 -0.23681 0.0666 C -0.23299 0.05828 -0.2382 0.06707 -0.23021 0.06036 C -0.22709 0.05759 -0.22466 0.05435 -0.22188 0.05134 C -0.22188 0.05157 -0.20764 0.0407 -0.20677 0.04001 C -0.18421 0.02266 -0.21789 0.04255 -0.19514 0.02983 C -0.19046 0.02428 -0.18334 0.02128 -0.17674 0.01711 C -0.16164 0.0074 -0.18091 0.01896 -0.16841 0.00948 C -0.1665 0.00786 -0.16372 0.00717 -0.16181 0.00555 C -0.1507 -0.00416 -0.16059 -0.00046 -0.15018 -0.00324 C -0.14914 -0.00463 -0.14844 -0.00601 -0.14688 -0.00717 C -0.14393 -0.00902 -0.13681 -0.01203 -0.13681 -0.01203 " pathEditMode="relative" rAng="0" ptsTypes="fffffffffffffffffffffffffffffffffffffffffffffffffffffffffffffffffffffffffffffffA">
                                      <p:cBhvr>
                                        <p:cTn id="16" dur="1000" fill="hold"/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" y="330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6087E-6 C 0.01875 0.00486 0.03611 0.01226 0.05504 0.01665 C 0.07535 0.02614 0.09757 0.03284 0.11823 0.04163 C 0.13663 0.04973 0.15434 0.05921 0.17326 0.06661 C 0.1842 0.071 0.19479 0.07355 0.20504 0.07933 C 0.20174 0.09228 0.18108 0.11749 0.17326 0.13067 C 0.16146 0.15033 0.14913 0.16952 0.13663 0.18872 C 0.12743 0.20306 0.12083 0.21855 0.1099 0.23196 C 0.10799 0.23844 0.10226 0.24954 0.0967 0.2544 C 0.09132 0.24815 0.08906 0.24283 0.0849 0.23613 C 0.07222 0.2167 0.0592 0.19727 0.0467 0.17785 C 0.02309 0.14108 -0.00191 0.10523 -0.0283 0.06938 C -0.04236 0.05042 -0.04757 0.02567 -0.06667 0.00972 C -0.07031 0.00185 -0.07604 -0.00185 -0.08177 -0.00832 C -0.09809 -0.02659 -0.07969 -0.00717 -0.08837 -0.01942 C -0.0908 -0.02289 -0.0941 -0.0259 -0.0967 -0.02914 C -0.1 -0.03954 -0.11111 -0.05203 -0.1184 -0.06105 C -0.1224 -0.06614 -0.12274 -0.07007 -0.13003 -0.07215 C -0.1434 -0.04972 -0.16024 -0.02867 -0.175 -0.00694 C -0.1908 0.01665 -0.20156 0.04117 -0.21163 0.06661 C -0.21476 0.08395 -0.21198 0.0717 -0.21996 0.09598 C -0.22118 0.09968 -0.22344 0.10708 -0.22344 0.10731 C -0.22552 0.12234 -0.23003 0.13784 -0.23507 0.15287 C -0.23733 0.16698 -0.24028 0.18247 -0.2467 0.19565 C -0.24878 0.20606 -0.2526 0.21647 -0.25677 0.22641 C -0.25833 0.23011 -0.26007 0.23751 -0.26007 0.23775 C -0.25833 0.23844 -0.25712 0.24052 -0.25503 0.24052 C -0.2526 0.24052 -0.25069 0.23844 -0.24844 0.23751 C -0.24566 0.23659 -0.24288 0.23543 -0.2401 0.23474 C -0.21875 0.21739 -0.18958 0.20306 -0.1651 0.18872 C -0.13906 0.17368 -0.11406 0.1575 -0.09167 0.13899 C -0.07361 0.12396 -0.08976 0.1346 -0.0717 0.11818 C -0.06927 0.11587 -0.0658 0.11471 -0.06337 0.1124 C -0.06024 0.10962 -0.05799 0.10592 -0.05503 0.10292 C -0.04167 0.08927 -0.02674 0.07609 -0.01337 0.06244 C 0.00764 0.04117 0.02396 0.01665 0.04323 -0.00555 C 0.05156 -0.01526 0.06424 -0.0333 0.06997 -0.0444 C 0.07361 -0.05134 0.07448 -0.0562 0.08004 -0.06244 C 0.08195 -0.06753 0.08472 -0.07169 0.08837 -0.07632 C 0.09254 -0.08695 0.08837 -0.0858 0.1 -0.0821 C 0.10885 -0.07077 0.09722 -0.08441 0.10833 -0.07493 C 0.11788 -0.06706 0.12622 -0.05712 0.1349 -0.04856 C 0.14566 -0.03769 0.15781 -0.0185 0.1717 -0.0111 C 0.17587 -0.00416 0.1842 0.00232 0.19167 0.00694 C 0.20208 0.02012 0.18576 0.00047 0.20156 0.01527 C 0.20434 0.01781 0.20833 0.02359 0.20833 0.02382 C 0.20504 0.03169 0.19757 0.03631 0.18993 0.04163 C 0.1724 0.05435 0.15504 0.06753 0.13663 0.07933 C 0.12292 0.08788 0.10868 0.09575 0.09497 0.1043 C 0.08542 0.11009 0.07708 0.11749 0.06667 0.12234 C 0.06163 0.12466 0.05625 0.12651 0.05156 0.12928 C 0.04392 0.13391 0.03715 0.13946 0.03004 0.14454 C 0.01701 0.15356 0.00122 0.16027 -0.01163 0.16952 C -0.02344 0.17785 -0.03542 0.18733 -0.04844 0.1945 C -0.05365 0.20097 -0.06076 0.20629 -0.06667 0.21254 C -0.07101 0.21716 -0.07292 0.22271 -0.07674 0.2278 C -0.07726 0.22919 -0.07743 0.23058 -0.0783 0.23196 C -0.08021 0.23497 -0.08507 0.24052 -0.08507 0.24075 C -0.08559 0.24168 -0.0849 0.24422 -0.08663 0.24445 C -0.08924 0.24491 -0.09514 0.23821 -0.09844 0.23613 C -0.10903 0.23011 -0.10972 0.23081 -0.11996 0.22919 C -0.1283 0.22572 -0.13507 0.21994 -0.1434 0.21647 C -0.15955 0.20976 -0.17222 0.20167 -0.18663 0.19311 C -0.19826 0.18594 -0.21371 0.17993 -0.225 0.1723 C -0.23628 0.16443 -0.24844 0.1575 -0.26007 0.1501 C -0.26493 0.14686 -0.27153 0.14593 -0.27674 0.14316 C -0.28594 0.1383 -0.29462 0.13206 -0.30503 0.12928 C -0.31476 0.12072 -0.30104 0.13182 -0.31337 0.12512 C -0.31528 0.12396 -0.31649 0.12211 -0.3184 0.12096 C -0.32292 0.11795 -0.32795 0.11679 -0.33333 0.11541 C -0.32917 0.10407 -0.31858 0.0939 -0.31007 0.08465 C -0.30226 0.07632 -0.29583 0.06707 -0.28837 0.05828 C -0.27465 0.04232 -0.28299 0.05158 -0.26163 0.03053 C -0.25833 0.02729 -0.25434 0.02452 -0.25174 0.02082 C -0.24601 0.01272 -0.23924 0.00301 -0.23177 -0.00416 C -0.22986 -0.00578 -0.22708 -0.0067 -0.225 -0.00832 C -0.22205 -0.0104 -0.2191 -0.01272 -0.21667 -0.01526 C -0.2151 -0.01688 -0.21476 -0.01896 -0.21337 -0.02081 C -0.20677 -0.02844 -0.19774 -0.03515 -0.1901 -0.04163 C -0.1816 -0.04879 -0.17569 -0.05573 -0.1651 -0.06105 C -0.16076 -0.06637 -0.15521 -0.0703 -0.15 -0.07493 C -0.13976 -0.06198 -0.13906 -0.03885 -0.13507 -0.02359 C -0.13333 -0.00509 -0.12812 0.01226 -0.125 0.03053 C -0.12187 0.04903 -0.12083 0.06776 -0.11667 0.08627 C -0.11111 0.11055 -0.10278 0.13483 -0.0934 0.15842 C -0.09288 0.16143 -0.09288 0.1649 -0.09167 0.1679 C -0.09115 0.16929 -0.08924 0.16975 -0.08837 0.17091 C -0.08542 0.17484 -0.0849 0.17923 -0.08177 0.1834 C -0.07969 0.20236 -0.07674 0.21786 -0.07674 0.23751 " pathEditMode="relative" rAng="0" ptsTypes="ffffffffffffffffffffffffffffffffffffffffffffffffffffffffffffffffffffffffffffffffffffffffA">
                                      <p:cBhvr>
                                        <p:cTn id="18" dur="1000" fill="hold"/>
                                        <p:tgtEl>
                                          <p:spTgt spid="1638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837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90564E-6 C 0.01094 0.00648 0.01563 0.01804 0.0217 0.02775 C 0.03403 0.04741 0.04913 0.06661 0.06337 0.08511 C 0.06806 0.09112 0.07031 0.09806 0.075 0.10407 C 0.07674 0.11055 0.07986 0.11263 0.08333 0.11864 C 0.08663 0.10962 0.08403 0.1198 0.0816 0.10708 C 0.08038 0.1013 0.08056 0.09528 0.08004 0.0895 C 0.08229 0.06753 0.08316 0.04579 0.08993 0.02475 C 0.09045 0.01989 0.0908 0.01503 0.09167 0.01018 C 0.09236 0.00625 0.09427 0.00231 0.09497 -0.00162 C 0.10417 -0.05805 0.09531 -0.02428 0.1033 -0.05296 C 0.10469 -0.06522 0.10729 -0.07493 0.11163 -0.08649 C 0.11719 -0.11979 0.1257 -0.1524 0.13333 -0.18478 C 0.13542 -0.23057 0.12448 -0.21901 0.14826 -0.21415 C 0.17465 -0.20259 0.20261 -0.19311 0.2283 -0.18039 C 0.23351 -0.17784 0.23785 -0.17391 0.24323 -0.1716 C 0.24879 -0.16905 0.2559 -0.16836 0.26111 -0.16582 C 0.26771 -0.16304 0.2724 -0.15842 0.27813 -0.15564 C 0.2842 -0.15263 0.29028 -0.15102 0.2967 -0.14824 C 0.3191 -0.13783 0.34028 -0.12465 0.36337 -0.11609 C 0.36632 -0.11494 0.37014 -0.11355 0.37326 -0.1117 C 0.37517 -0.11031 0.37587 -0.10823 0.3783 -0.10731 C 0.38542 -0.10361 0.39566 -0.10361 0.4033 -0.10268 C 0.42517 -0.0969 0.44844 -0.09459 0.46997 -0.08811 C 0.46892 -0.08649 0.46806 -0.08487 0.46667 -0.08372 C 0.46528 -0.08233 0.46285 -0.0821 0.46163 -0.08071 C 0.45208 -0.0703 0.46927 -0.08187 0.45504 -0.07331 C 0.44219 -0.0518 0.41354 -0.03816 0.39497 -0.02058 C 0.39115 -0.01711 0.3882 -0.01295 0.3849 -0.00879 C 0.38264 -0.00601 0.3809 -0.00254 0.3783 -1.90564E-6 C 0.37587 0.00231 0.3724 0.0037 0.36997 0.00578 C 0.35677 0.01688 0.36806 0.00902 0.3599 0.01758 C 0.34826 0.02937 0.33681 0.04279 0.32656 0.05574 C 0.3217 0.06869 0.32951 0.05042 0.31962 0.06291 C 0.31875 0.06476 0.31927 0.06707 0.31823 0.06869 C 0.3158 0.07285 0.31233 0.07632 0.3099 0.08071 C 0.30747 0.09066 0.30469 0.09991 0.29774 0.10847 C 0.29028 0.11864 0.29271 0.11402 0.28993 0.12188 C 0.27535 0.09528 0.29271 0.04972 0.3 0.02035 C 0.30399 -0.03099 0.30226 -0.00115 0.3 -0.09829 C 0.29965 -0.11263 0.29913 -0.12673 0.29774 -0.14084 C 0.29757 -0.14593 0.29757 -0.15078 0.2967 -0.15564 C 0.29549 -0.15865 0.29271 -0.1642 0.29271 -0.16397 C 0.28906 -0.20097 0.29028 -0.18386 0.28785 -0.21554 C 0.28299 -0.21115 0.27986 -0.20559 0.275 -0.20097 C 0.26511 -0.19126 0.27031 -0.19912 0.2599 -0.18617 C 0.25799 -0.18409 0.25712 -0.18108 0.25504 -0.179 C 0.24879 -0.17322 0.24219 -0.16882 0.23646 -0.16281 C 0.22205 -0.14755 0.20781 -0.1302 0.19167 -0.11609 C 0.17847 -0.10453 0.16545 -0.0932 0.1533 -0.08071 C 0.13941 -0.0666 0.12674 -0.05411 0.1099 -0.04255 C 0.08958 -0.02891 0.12014 -0.04301 0.09826 -0.03376 C 0.09375 -0.02983 0.09028 -0.02497 0.0849 -0.02197 C 0.07986 -0.01942 0.07431 -0.01665 0.06997 -0.01341 C 0.05313 -0.00023 0.0349 0.01203 0.01667 0.02336 C 0.01458 0.02452 0.01198 0.02498 0.0099 0.02637 C -0.00608 0.037 -0.0184 0.05181 -0.03507 0.06152 C -0.04392 0.07331 -0.03229 0.05898 -0.0434 0.06869 C -0.04653 0.07146 -0.04861 0.07493 -0.05174 0.07771 C -0.05399 0.08626 -0.06562 0.10014 -0.07344 0.10708 C -0.07396 0.10847 -0.07344 0.11217 -0.075 0.11147 C -0.09653 0.10083 -0.0816 0.10199 -0.09496 0.09089 C -0.10052 0.08626 -0.10451 0.08095 -0.11007 0.07609 C -0.1125 0.06915 -0.12222 0.06106 -0.1283 0.05574 C -0.13177 0.04695 -0.125 0.0451 -0.11667 0.04232 C -0.09114 0.02452 -0.05781 0.0148 -0.03003 -1.90564E-6 C -0.02535 -0.00254 -0.02135 -0.00624 -0.01667 -0.00879 C -0.01128 -0.01179 -0.00538 -0.01341 -8.33333E-7 -0.01619 C 0.03247 -0.0333 0.06441 -0.05226 0.09497 -0.07192 C 0.12396 -0.09065 0.15295 -0.10985 0.1783 -0.13205 C 0.18559 -0.13853 0.20139 -0.15865 0.21163 -0.16142 C 0.21701 -0.1679 0.22066 -0.1746 0.2283 -0.179 C 0.23004 -0.18131 0.23125 -0.18409 0.23333 -0.18617 C 0.2342 -0.18756 0.23646 -0.18802 0.23837 -0.18941 C 0.24132 -0.19241 0.2434 -0.19658 0.24636 -0.19958 C 0.25365 -0.20583 0.2599 -0.2123 0.26615 -0.21855 C 0.26719 -0.22248 0.26337 -0.23034 0.26823 -0.23034 C 0.27448 -0.23034 0.27708 -0.22248 0.2816 -0.21855 C 0.29028 -0.21091 0.29948 -0.19958 0.3099 -0.19357 C 0.31476 -0.19079 0.31997 -0.18848 0.32448 -0.18478 C 0.33333 -0.17854 0.33941 -0.17067 0.34826 -0.1642 C 0.37326 -0.145 0.39844 -0.12604 0.425 -0.10869 C 0.43993 -0.09921 0.41892 -0.10962 0.43663 -0.09991 C 0.44514 -0.09505 0.45504 -0.09297 0.46337 -0.08811 C 0.45573 -0.08695 0.44913 -0.08372 0.44167 -0.0821 C 0.40816 -0.07609 0.40781 -0.07678 0.38004 -0.07493 C 0.34601 -0.0703 0.31215 -0.06498 0.27813 -0.06013 C 0.26858 -0.05874 0.25938 -0.05596 0.25 -0.05573 C 0.23004 -0.05527 0.2099 -0.05573 0.18993 -0.05573 " pathEditMode="relative" rAng="0" ptsTypes="ffffffffffffffffffffffffffffffffffffffffffffffffffffffffffffffffffffffffffffffffffffffffA">
                                      <p:cBhvr>
                                        <p:cTn id="20" dur="1000" fill="hold"/>
                                        <p:tgtEl>
                                          <p:spTgt spid="1638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0" y="-54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53562E-6 C 0.02952 0.00902 0.05452 0.02891 0.08507 0.03515 C 0.08993 0.03839 0.09271 0.04117 0.09827 0.04255 C 0.11094 0.03978 0.11684 0.0296 0.13004 0.02475 C 0.15157 0.00902 0.18021 0.00046 0.20504 -0.01179 C 0.21789 -0.01804 0.23039 -0.02521 0.24341 -0.03076 C 0.25 -0.03376 0.25469 -0.03746 0.26164 -0.03955 C 0.27118 -0.04579 0.28264 -0.0518 0.29341 -0.05573 C 0.29827 -0.05758 0.30834 -0.06013 0.30834 -0.0599 C 0.31268 -0.06591 0.31771 -0.06637 0.325 -0.06892 C 0.3283 -0.07007 0.33507 -0.07192 0.33507 -0.07169 C 0.33664 -0.07285 0.34011 -0.07331 0.33993 -0.07493 C 0.33941 -0.07863 0.33334 -0.08372 0.33334 -0.08349 C 0.32726 -0.10939 0.29931 -0.13783 0.28004 -0.15726 C 0.26893 -0.16813 0.2599 -0.18039 0.24671 -0.18941 C 0.24046 -0.19843 0.2323 -0.20467 0.225 -0.213 C 0.22344 -0.21461 0.22309 -0.21693 0.22171 -0.21878 C 0.22032 -0.22063 0.21823 -0.22178 0.21667 -0.2234 C 0.21476 -0.22502 0.2132 -0.22733 0.21164 -0.22918 C 0.19966 -0.24445 0.20643 -0.23867 0.19827 -0.24537 C 0.19341 -0.25416 0.1875 -0.26364 0.1783 -0.26896 C 0.17761 -0.27035 0.17431 -0.27868 0.16997 -0.27775 C 0.16823 -0.27752 0.16893 -0.27474 0.16841 -0.27336 C 0.16945 -0.16559 0.17014 -0.05782 0.17171 0.04996 C 0.17171 0.05389 0.17309 0.05944 0.175 0.06314 C 0.17605 0.06522 0.17952 0.06707 0.1783 0.06915 C 0.17709 0.071 0.17327 0.06545 0.16841 0.06152 C 0.16007 0.05504 0.14931 0.04764 0.13993 0.04255 C 0.12014 0.03192 0.09862 0.02313 0.0783 0.01318 C 0.02327 -0.01387 -0.03159 -0.0451 -0.08993 -0.06614 C -0.12916 -0.08025 -0.07743 -0.06221 -0.10659 -0.07493 C -0.10868 -0.07585 -0.11111 -0.07562 -0.11336 -0.07655 C -0.1151 -0.07678 -0.11684 -0.07701 -0.1184 -0.0777 C -0.13698 -0.08626 -0.15746 -0.09505 -0.17829 -0.09852 C -0.19045 -0.10546 -0.20434 -0.11031 -0.2184 -0.11309 C -0.20729 -0.13575 -0.17882 -0.15055 -0.15833 -0.16744 C -0.13593 -0.18594 -0.11076 -0.20606 -0.09166 -0.2278 C -0.07795 -0.24329 -0.06371 -0.26202 -0.04496 -0.27336 C -0.04114 -0.27844 -0.03628 -0.28099 -0.03159 -0.28515 C -0.02795 -0.28839 -0.02534 -0.29209 -0.0217 -0.29556 C -0.01892 -0.30226 -0.021 -0.30157 -0.00833 -0.29833 C 0.01667 -0.29255 0.03993 -0.28261 0.06337 -0.27336 C 0.104 -0.25786 0.14549 -0.24375 0.18507 -0.22618 C 0.2099 -0.21508 0.23351 -0.20213 0.25834 -0.19103 C 0.27136 -0.18524 0.28438 -0.17738 0.29827 -0.17345 C 0.30573 -0.16905 0.31355 -0.17021 0.32171 -0.16744 C 0.34514 -0.15957 0.31511 -0.16813 0.33334 -0.16327 C 0.31997 -0.15911 0.30903 -0.15287 0.29671 -0.14685 C 0.28438 -0.14107 0.27049 -0.13691 0.25834 -0.13066 C 0.25348 -0.12835 0.24966 -0.12465 0.24497 -0.12211 C 0.23525 -0.11679 0.22448 -0.11309 0.21493 -0.10731 C 0.1941 -0.09505 0.17431 -0.08094 0.1533 -0.06892 C 0.12691 -0.05388 0.1 -0.03885 0.075 -0.02197 C 0.04671 -0.00277 0.01702 0.0148 -0.01007 0.03515 C -0.01944 0.04232 -0.0276 0.05042 -0.03663 0.05736 C -0.03958 0.05967 -0.04218 0.06221 -0.04496 0.06453 C -0.046 0.06568 -0.04826 0.06753 -0.04826 0.06776 C -0.0618 0.04996 -0.08142 0.037 -0.09826 0.02197 C -0.10989 0.0118 -0.11875 -0.00139 -0.12829 -0.01318 C -0.14722 -0.03654 -0.16736 -0.06013 -0.18993 -0.08094 C -0.19288 -0.09066 -0.19861 -0.10014 -0.20659 -0.10731 C -0.20885 -0.11332 -0.21267 -0.11563 -0.2184 -0.1191 C -0.16805 -0.12234 -0.11718 -0.11979 -0.06666 -0.12211 C -0.04722 -0.1228 -0.00833 -0.12488 -0.00833 -0.12465 C -0.01441 -0.13182 -0.021 -0.1383 -0.02673 -0.14547 C -0.02899 -0.15194 -0.03784 -0.16119 -0.0434 -0.16605 C -0.05468 -0.17599 -0.06215 -0.19241 -0.07829 -0.19681 C -0.08211 -0.20028 -0.08593 -0.20074 -0.08993 -0.20421 " pathEditMode="relative" rAng="0" ptsTypes="fffffffffffffffffffffffffffffffffffffffffffffffffffffffffffffffffffA">
                                      <p:cBhvr>
                                        <p:cTn id="22" dur="1000" fill="hold"/>
                                        <p:tgtEl>
                                          <p:spTgt spid="163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37" y="-1156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7609 C 0.00955 0.08904 0.01858 0.10106 0.03004 0.11286 C 0.03993 0.12326 0.05226 0.13344 0.06164 0.14431 C 0.0665 0.15009 0.08282 0.16998 0.08993 0.17576 C 0.09393 0.179 0.10174 0.18548 0.10174 0.18548 C 0.10226 0.18686 0.10157 0.18987 0.1033 0.18941 C 0.11129 0.18733 0.11268 0.179 0.11667 0.17437 C 0.11841 0.17229 0.12136 0.17114 0.12327 0.16906 C 0.12639 0.16559 0.12848 0.16142 0.1316 0.15819 C 0.13611 0.1531 0.14688 0.14662 0.15174 0.14292 C 0.17101 0.12835 0.19306 0.11586 0.21164 0.1006 C 0.22205 0.09204 0.2283 0.08441 0.24167 0.07747 C 0.24896 0.07377 0.2573 0.07146 0.26337 0.0666 C 0.26962 0.06152 0.26615 0.06314 0.27327 0.06105 C 0.28021 0.0555 0.28542 0.05203 0.29497 0.05018 C 0.29879 0.04787 0.30278 0.04556 0.3066 0.04348 C 0.30834 0.04232 0.31164 0.04047 0.31164 0.0407 C 0.31598 0.03053 0.30521 0.01642 0.3 0.00786 C 0.29827 0.00509 0.29497 -0.00046 0.29497 -0.00046 C 0.29254 -0.00902 0.2875 -0.01388 0.2816 -0.02105 C 0.27153 -0.0333 0.26389 -0.04741 0.2533 -0.05921 C 0.24809 -0.06499 0.24462 -0.07169 0.23837 -0.07678 C 0.23455 -0.08002 0.23247 -0.08118 0.23004 -0.08511 C 0.22657 -0.09066 0.22466 -0.09644 0.21997 -0.10153 C 0.21858 -0.10291 0.21632 -0.10407 0.21493 -0.10569 C 0.20851 -0.11286 0.21563 -0.10985 0.2066 -0.1124 C 0.20521 -0.09898 0.204 -0.08927 0.19827 -0.07678 C 0.19931 0.02474 0.20087 0.10176 0.20504 0.19773 C 0.21893 0.18663 0.23664 0.18062 0.2533 0.17322 C 0.26302 0.16882 0.27275 0.16212 0.28334 0.15957 C 0.28733 0.15449 0.2915 0.15402 0.29671 0.14963 C 0.28368 0.13575 0.23473 0.13182 0.21493 0.12928 C 0.20261 0.12766 0.19028 0.1265 0.1783 0.12373 C 0.17223 0.12234 0.16615 0.12095 0.16007 0.1198 C 0.12761 0.11378 0.09323 0.11263 0.06007 0.11008 C 0.04289 0.11054 0.02552 0.11193 0.00834 0.1117 C 0.00261 0.11147 -0.00277 0.10939 -0.00833 0.10869 C -0.02482 0.10661 -0.04184 0.10546 -0.05833 0.10338 C -0.07847 0.1006 -0.09809 0.09574 -0.1184 0.09389 C -0.12829 0.09158 -0.13836 0.09019 -0.14826 0.08834 C -0.16302 0.08534 -0.17656 0.08187 -0.19166 0.08025 C -0.21232 0.07447 -0.2342 0.07192 -0.25503 0.0666 C -0.25225 0.05758 -0.24843 0.04926 -0.24166 0.04186 C -0.23854 0.03191 -0.22916 0.02382 -0.22326 0.01457 C -0.21267 -0.00185 -0.20625 -0.01873 -0.18993 -0.03192 C -0.18385 -0.0444 -0.17257 -0.05365 -0.16336 -0.06476 C -0.16111 -0.0673 -0.15659 -0.07285 -0.15659 -0.07262 C -0.15208 -0.08464 -0.1592 -0.06799 -0.15 -0.08094 C -0.14878 -0.08256 -0.14913 -0.08464 -0.14826 -0.08649 C -0.14583 -0.09112 -0.14201 -0.09505 -0.13993 -0.10014 C -0.13402 -0.09528 -0.13316 -0.09158 -0.13003 -0.08511 C -0.12639 -0.06753 -0.11718 -0.05042 -0.11163 -0.0333 C -0.10399 -0.00971 -0.09878 0.01434 -0.09166 0.03793 C -0.08941 0.05342 -0.08559 0.06892 -0.08159 0.08441 C -0.07916 0.10476 -0.07534 0.12511 -0.07326 0.1457 C -0.07274 0.16027 -0.07361 0.17507 -0.0717 0.18941 C -0.07135 0.19149 -0.06909 0.18594 -0.0684 0.18386 C -0.06649 0.179 -0.0651 0.17391 -0.06336 0.16906 C -0.05607 0.1487 -0.0552 0.12789 -0.05 0.10754 C -0.0467 0.07701 -0.04514 0.04648 -0.04166 0.01619 C -0.03993 0.00139 -0.03246 -0.01226 -0.02829 -0.02637 C -0.02517 -0.03723 -0.02257 -0.05134 -0.01493 -0.06059 C -0.0125 -0.07308 -0.00729 -0.08511 -0.00329 -0.09736 C 0.00921 -0.0969 0.04636 -0.09598 0.06164 -0.09459 C 0.07309 -0.09366 0.08542 -0.08811 0.09671 -0.08788 C 0.11233 -0.08742 0.12778 -0.08788 0.14341 -0.08788 " pathEditMode="relative" rAng="0" ptsTypes="fffffffffffffffffffffffffffffffffffffffffffffffffffffffffffffffffA">
                                      <p:cBhvr>
                                        <p:cTn id="24" dur="1000" fill="hold"/>
                                        <p:tgtEl>
                                          <p:spTgt spid="1638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8" y="-337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4 0.03284 C -0.04723 0.04441 -0.05955 0.05689 -0.0717 0.06985 C -0.07292 0.07123 -0.07535 0.07146 -0.07674 0.07285 C -0.09723 0.09228 -0.08004 0.08048 -0.09514 0.08997 C -0.09948 0.09737 -0.10261 0.0969 -0.10834 0.10292 C -0.11355 0.10824 -0.11823 0.11309 -0.125 0.11702 C -0.13525 0.11032 -0.14653 0.10523 -0.15677 0.09852 C -0.17778 0.08465 -0.1974 0.07447 -0.22014 0.06291 C -0.23889 0.05319 -0.22136 0.06129 -0.24011 0.04996 C -0.25903 0.03862 -0.27813 0.02914 -0.29844 0.01989 C -0.31129 0.01411 -0.32622 0.00717 -0.34011 0.00278 C -0.35157 -0.00069 -0.36476 -0.00277 -0.375 -0.00855 C -0.37309 -0.0185 -0.36789 -0.02613 -0.36511 -0.03561 C -0.36129 -0.04879 -0.35695 -0.06059 -0.35174 -0.07308 C -0.34236 -0.09528 -0.33664 -0.11887 -0.32848 -0.14176 C -0.32709 -0.1494 -0.32605 -0.15703 -0.32344 -0.16443 C -0.32292 -0.17206 -0.32466 -0.18015 -0.3217 -0.18732 C -0.32084 -0.18917 -0.31684 -0.18594 -0.31511 -0.18455 C -0.31077 -0.18085 -0.30573 -0.1642 -0.30348 -0.15888 C -0.29966 -0.14963 -0.29532 -0.14084 -0.29167 -0.13159 C -0.28681 -0.1191 -0.28542 -0.10661 -0.28004 -0.09459 C -0.27587 -0.07447 -0.27118 -0.05458 -0.26667 -0.03446 C -0.26511 -0.01804 -0.2632 -0.00624 -0.26667 0.00995 C -0.26754 0.03793 -0.27223 0.07563 -0.26181 0.1043 C -0.26129 0.10962 -0.26094 0.11471 -0.26007 0.12003 C -0.25973 0.12165 -0.26007 0.12489 -0.25834 0.12442 C -0.25417 0.12327 -0.24098 0.10662 -0.24011 0.10569 C -0.2257 0.08835 -0.24063 0.10685 -0.22848 0.0858 C -0.22292 0.07586 -0.21632 0.06661 -0.21007 0.05713 C -0.19705 0.03747 -0.1816 0.01943 -0.16841 -2.61795E-6 C -0.15087 -0.02567 -0.1342 -0.0518 -0.11667 -0.07747 C -0.10712 -0.09112 -0.09983 -0.10592 -0.08837 -0.11864 C -0.08577 -0.13043 -0.07726 -0.13506 -0.07344 -0.14454 C -0.07101 -0.15055 -0.06667 -0.15448 -0.06337 -0.16003 C -0.05677 -0.17183 -0.06806 -0.1568 -0.05834 -0.16882 C -0.05434 -0.17923 -0.05591 -0.17437 -0.05348 -0.18293 C -0.05295 -0.18964 -0.054 -0.19657 -0.05174 -0.20305 C -0.05139 -0.20374 -0.03577 -0.1975 -0.03507 -0.19727 C -0.02292 -0.1901 -0.01025 -0.18362 0.00156 -0.17599 C 0.03715 -0.15263 0.07482 -0.13298 0.11163 -0.1117 C 0.12934 -0.10129 0.14618 -0.08487 0.16666 -0.07863 C 0.15955 -0.05573 0.14722 -0.03422 0.13489 -0.01295 C 0.12743 -2.61795E-6 0.12343 0.01411 0.11666 0.02706 C 0.11024 0.03955 0.10937 0.03701 0.10486 0.04996 C 0.09514 0.0784 0.09323 0.10615 0.09166 0.13599 C 0.06597 0.11494 0.03923 0.09505 0.01319 0.07424 C -0.00834 0.05689 -0.02691 0.0377 -0.05348 0.02567 C -0.06441 0.02082 -0.07205 0.01457 -0.08177 0.00856 C -0.09063 0.00278 -0.1007 -0.00208 -0.11007 -0.00717 C -0.11702 -0.01087 -0.12309 -0.01595 -0.13004 -0.02012 C -0.13177 -0.02104 -0.13507 -0.02289 -0.13507 -0.02266 C -0.15712 0.01596 -0.14115 -0.01434 -0.13681 0.09413 C -0.13664 0.1006 -0.13316 0.11795 -0.125 0.12003 C -0.11181 0.1124 -0.13125 0.12442 -0.10834 0.1043 C -0.09601 0.09367 -0.08664 0.08257 -0.075 0.07146 C -0.0599 0.05689 -0.04462 0.04348 -0.03004 0.02868 C -0.02101 0.01943 -0.0132 0.01365 -0.00504 0.0044 C -0.00087 -0.00046 -0.00382 -2.61795E-6 3.61111E-6 -2.61795E-6 " pathEditMode="relative" rAng="0" ptsTypes="fffffffffffffffffffffffffffffffffffffffffffffffffffffffffA">
                                      <p:cBhvr>
                                        <p:cTn id="26" dur="1000" fill="hold"/>
                                        <p:tgtEl>
                                          <p:spTgt spid="1638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-668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95005E-6 C 0.01076 0.01272 0.02986 0.02336 0.04496 0.03261 C 0.04774 0.03423 0.04913 0.03724 0.05173 0.03909 C 0.0559 0.04209 0.06111 0.04371 0.0651 0.04695 C 0.07187 0.05227 0.07864 0.0569 0.08663 0.06129 C 0.0993 0.05458 0.10746 0.04371 0.1151 0.034 C 0.12031 0.02706 0.13142 0.02382 0.13663 0.01689 C 0.14531 0.00579 0.13941 0.01226 0.15677 -0.00115 C 0.1618 -0.00508 0.16319 -0.01017 0.1684 -0.0141 C 0.1717 -0.01965 0.17535 -0.02382 0.18003 -0.02867 C 0.18055 -0.02983 0.18212 -0.03122 0.18177 -0.0326 C 0.18142 -0.03376 0.17916 -0.03399 0.1783 -0.03515 C 0.175 -0.03954 0.17517 -0.04602 0.17344 -0.05064 C 0.16267 -0.08094 0.17309 -0.05111 0.1651 -0.06753 C 0.15955 -0.07909 0.15555 -0.09204 0.14844 -0.10291 C 0.14496 -0.10823 0.13958 -0.11285 0.13663 -0.1184 C 0.13507 -0.12164 0.13368 -0.12465 0.13177 -0.12766 C 0.12482 -0.13853 0.1184 -0.1487 0.11337 -0.16026 C 0.11146 -0.16466 0.10833 -0.17322 0.10833 -0.17298 C 0.10677 -0.18362 0.10486 -0.19449 0.10173 -0.20444 C 0.10035 -0.20883 0.09791 -0.21299 0.0967 -0.21762 C 0.09444 -0.22618 0.0941 -0.23658 0.08177 -0.23959 C 0.07291 -0.2308 0.06146 -0.2234 0.05 -0.216 C 0.046 -0.21346 0.04479 -0.20906 0.04166 -0.20582 C 0.02847 -0.19264 0.0118 -0.18108 -0.00156 -0.1679 C -0.00486 -0.16466 -0.00695 -0.16096 -0.0099 -0.15749 C -0.02691 -0.13853 -0.02795 -0.13853 -0.0467 -0.12118 C -0.05486 -0.11378 -0.06007 -0.10407 -0.06493 -0.09505 C -0.07396 -0.07909 -0.08177 -0.06244 -0.09167 -0.04671 C -0.09306 -0.03908 -0.09601 -0.02867 -0.10156 -0.02197 C -0.10278 -0.01827 -0.10295 -0.0141 -0.10504 -0.0104 C -0.10677 -0.00763 -0.11163 -0.00254 -0.11163 -0.00231 C -0.11736 0.01504 -0.11372 0.0081 -0.11997 0.01827 C -0.12153 0.02544 -0.12327 0.03007 -0.12656 0.03654 C -0.12795 0.03909 -0.13004 0.04441 -0.13004 0.04464 C -0.13386 0.03146 -0.15313 0.02244 -0.16667 0.01573 C -0.19097 0.00347 -0.21424 -0.00971 -0.23837 -0.02197 C -0.2467 -0.02636 -0.25677 -0.02914 -0.26493 -0.03376 C -0.27292 -0.03816 -0.28195 -0.0444 -0.29167 -0.04671 C -0.29601 -0.05018 -0.30087 -0.05111 -0.3066 -0.05319 C -0.31406 -0.05943 -0.30521 -0.05296 -0.31493 -0.05712 C -0.33229 -0.06475 -0.31858 -0.06105 -0.33004 -0.06359 C -0.33698 -0.06729 -0.34358 -0.071 -0.35156 -0.07285 C -0.35382 -0.07331 -0.35608 -0.07377 -0.35834 -0.07423 C -0.36163 -0.07516 -0.36823 -0.07678 -0.36823 -0.07655 C -0.36771 -0.07978 -0.36788 -0.08302 -0.36667 -0.08603 C -0.36563 -0.08857 -0.36181 -0.09019 -0.3599 -0.0925 C -0.35243 -0.10175 -0.35834 -0.09643 -0.35 -0.10291 C -0.34479 -0.11309 -0.33507 -0.11933 -0.32656 -0.12766 C -0.31493 -0.13899 -0.30313 -0.15032 -0.29167 -0.16142 C -0.28785 -0.16998 -0.29288 -0.16073 -0.2849 -0.16928 C -0.28229 -0.17206 -0.2809 -0.17553 -0.2783 -0.1783 C -0.26424 -0.1938 -0.28334 -0.17275 -0.26667 -0.18894 C -0.26424 -0.19125 -0.26268 -0.19449 -0.2599 -0.19657 C -0.2566 -0.19912 -0.25 -0.20444 -0.25 -0.20421 C -0.24618 -0.21299 -0.25122 -0.20328 -0.24167 -0.21346 C -0.24011 -0.21507 -0.23976 -0.21716 -0.23837 -0.21877 C -0.23698 -0.22039 -0.23472 -0.22132 -0.23334 -0.22271 C -0.23212 -0.22386 -0.22552 -0.23196 -0.22327 -0.2345 C -0.22222 -0.23589 -0.21997 -0.23843 -0.21997 -0.2382 C -0.21354 -0.22386 -0.21823 -0.20767 -0.21997 -0.19287 C -0.22049 -0.11332 -0.21754 -0.03376 -0.2217 0.04556 C -0.22205 0.05135 -0.2283 0.03516 -0.2316 0.03007 C -0.23559 0.02382 -0.24167 0.01874 -0.2467 0.01295 C -0.26788 -0.0111 -0.2809 -0.04047 -0.30504 -0.06244 C -0.31007 -0.07215 -0.31719 -0.07978 -0.32327 -0.08857 C -0.33021 -0.09875 -0.33368 -0.11031 -0.34167 -0.11979 C -0.34549 -0.12927 -0.35504 -0.13668 -0.3599 -0.14593 C -0.36476 -0.15495 -0.37101 -0.16766 -0.38004 -0.17437 C -0.38177 -0.179 -0.38403 -0.18177 -0.38837 -0.18501 C -0.3915 -0.19241 -0.3875 -0.1857 -0.39497 -0.19149 C -0.40243 -0.19727 -0.39358 -0.19403 -0.4033 -0.19657 C -0.40226 -0.19912 -0.40191 -0.20212 -0.4 -0.20444 C -0.3967 -0.2086 -0.38195 -0.21762 -0.37656 -0.21993 C -0.3691 -0.22826 -0.3592 -0.23149 -0.35 -0.23843 C -0.3441 -0.24283 -0.33889 -0.24606 -0.3316 -0.24884 C -0.32726 -0.25208 -0.32257 -0.25462 -0.31823 -0.25809 C -0.31771 -0.26017 -0.31945 -0.2641 -0.31667 -0.26457 C -0.31354 -0.2648 -0.31215 -0.26087 -0.3099 -0.25925 C -0.30209 -0.253 -0.30625 -0.25485 -0.29827 -0.25277 C -0.29775 -0.25138 -0.29775 -0.24976 -0.2967 -0.24884 C -0.29375 -0.24583 -0.28663 -0.24098 -0.28663 -0.24075 C -0.28316 -0.23311 -0.27674 -0.22664 -0.27327 -0.21877 C -0.27118 -0.19842 -0.2717 -0.20837 -0.2717 -0.18894 " pathEditMode="relative" rAng="0" ptsTypes="fffffffffffffffffffffffffffffffffffffffffffffffffffffffffffffffffffffffffffffffffffA">
                                      <p:cBhvr>
                                        <p:cTn id="28" dur="1000" fill="hold"/>
                                        <p:tgtEl>
                                          <p:spTgt spid="1638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59" y="-1017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6559E-6 C 0.00764 0.00439 0.01146 0.01133 0.01806 0.01688 C 0.02657 0.034 0.04341 0.04533 0.0566 0.06013 C 0.06823 0.07331 0.08212 0.08696 0.09167 0.10106 C 0.09861 0.11147 0.10243 0.1235 0.1066 0.13483 C 0.10712 0.13899 0.10643 0.14362 0.10834 0.14755 C 0.1092 0.1494 0.1092 0.14362 0.11007 0.14177 C 0.11094 0.13992 0.11216 0.13807 0.11337 0.13622 C 0.11945 0.1272 0.12257 0.11956 0.125 0.10939 C 0.12275 0.08672 0.12552 0.0629 0.11997 0.0407 C 0.11979 0.03816 0.11893 0.02313 0.11667 0.01804 C 0.11597 0.01642 0.11424 0.01549 0.11337 0.01387 C 0.11146 0.01041 0.1099 0.00647 0.10834 0.00277 C 0.104 -0.00833 0.10122 -0.01827 0.09341 -0.02822 C 0.09063 -0.037 0.09288 -0.03215 0.08507 -0.04209 C 0.07761 -0.05157 0.08472 -0.04857 0.08004 -0.05759 C 0.079 -0.0599 0.07639 -0.06129 0.075 -0.06314 C 0.07101 -0.06938 0.06841 -0.07678 0.06493 -0.08303 C 0.0566 -0.09806 0.04688 -0.11263 0.03993 -0.12812 C 0.03056 -0.14871 0.04132 -0.12558 0.03507 -0.14362 C 0.0316 -0.15218 0.02552 -0.16027 0.0217 -0.1686 C 0.01719 -0.17831 0.01719 -0.19172 0.00834 -0.19958 C -0.00486 -0.18872 -0.01059 -0.176 -0.02014 -0.16304 C -0.03559 -0.14177 -0.04496 -0.12165 -0.05538 -0.09852 C -0.06788 -0.071 -0.05972 -0.09528 -0.06996 -0.06753 C -0.08038 -0.03978 -0.06215 -0.07794 -0.08333 -0.03377 C -0.09271 -0.0148 -0.10243 0.00439 -0.11007 0.02382 C -0.11718 0.04186 -0.1217 0.06082 -0.13003 0.0784 C -0.13125 0.08788 -0.1335 0.09505 -0.13663 0.10384 C -0.13854 0.11471 -0.13628 0.12627 -0.14166 0.13622 C -0.14288 0.1383 -0.146 0.13344 -0.14826 0.13205 C -0.15764 0.12673 -0.16736 0.12188 -0.17673 0.11656 C -0.19774 0.10476 -0.21996 0.09482 -0.24166 0.08441 C -0.25555 0.07747 -0.271 0.0673 -0.28663 0.06452 C -0.29583 0.05666 -0.30764 0.05435 -0.31996 0.0518 C -0.33264 0.04486 -0.35503 0.04186 -0.36996 0.03908 C -0.3717 0.03885 -0.37343 0.03839 -0.375 0.03793 C -0.37725 0.037 -0.37916 0.03538 -0.38159 0.03515 C -0.38593 0.03423 -0.39045 0.03423 -0.39496 0.03353 C -0.41475 0.03099 -0.43333 0.02683 -0.4533 0.02521 C -0.45087 0.00763 -0.44375 -0.00833 -0.43837 -0.02544 C -0.42795 -0.05851 -0.41441 -0.09112 -0.39826 -0.12257 C -0.39305 -0.13252 -0.38593 -0.142 -0.38003 -0.15194 C -0.37587 -0.15888 -0.37569 -0.16744 -0.3717 -0.17438 C -0.36423 -0.18733 -0.37187 -0.17068 -0.36666 -0.1827 C -0.36215 -0.16836 -0.35816 -0.15426 -0.35173 -0.14061 C -0.34948 -0.12604 -0.34201 -0.11286 -0.33837 -0.09852 C -0.33403 -0.08164 -0.32968 -0.06476 -0.325 -0.04787 C -0.32413 -0.04487 -0.32274 -0.04209 -0.3217 -0.03932 C -0.32048 -0.03608 -0.31927 -0.03307 -0.3184 -0.0296 C -0.31389 -0.0118 -0.30729 0.00486 -0.30173 0.02243 C -0.29705 0.03677 -0.29618 0.0525 -0.28837 0.06591 C -0.28663 0.07285 -0.28646 0.07955 -0.28159 0.08557 C -0.27778 0.09991 -0.27048 0.11263 -0.26493 0.1265 C -0.25278 0.11633 -0.24531 0.10499 -0.23663 0.09274 C -0.22986 0.08326 -0.22257 0.07377 -0.2184 0.06313 C -0.21528 0.05527 -0.21771 0.05758 -0.21493 0.04764 C -0.21232 0.03816 -0.20764 0.02914 -0.20503 0.01966 C -0.20764 0.01249 -0.21267 0.01364 -0.21996 0.0111 C -0.23455 0.00555 -0.24965 -0.00162 -0.26337 -0.00856 C -0.26753 -0.01064 -0.27066 -0.01388 -0.275 -0.0155 C -0.28906 -0.02151 -0.30538 -0.02452 -0.31996 -0.0296 C -0.3335 -0.03423 -0.346 -0.0414 -0.36007 -0.0451 C -0.37864 -0.05019 -0.39687 -0.05574 -0.41493 -0.06198 C -0.43073 -0.06753 -0.44861 -0.07008 -0.46493 -0.07447 C -0.42569 -0.0865 -0.34288 -0.07632 -0.33159 -0.07609 C -0.32656 -0.07447 -0.32031 -0.07169 -0.31493 -0.07169 " pathEditMode="relative" rAng="0" ptsTypes="ffffffffffffffffffffffffffffffffffffffffffffffffffffffffffffffffffA">
                                      <p:cBhvr>
                                        <p:cTn id="30" dur="1000" fill="hold"/>
                                        <p:tgtEl>
                                          <p:spTgt spid="1638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79" y="-252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81129E-6 C -0.00504 0.0252 -0.00868 0.05088 -0.01667 0.07585 C -0.01719 0.07978 -0.01736 0.08371 -0.01823 0.08742 C -0.0191 0.09088 -0.02101 0.09412 -0.0217 0.09759 C -0.02674 0.12164 -0.01962 0.10291 -0.02656 0.11933 C -0.02708 0.12419 -0.02813 0.12881 -0.0283 0.13367 C -0.02986 0.16905 -0.02882 0.20444 -0.0316 0.24005 C -0.03177 0.24167 -0.03507 0.23843 -0.03663 0.23751 C -0.03958 0.23543 -0.04184 0.23288 -0.04497 0.23103 C -0.05295 0.22618 -0.06129 0.22109 -0.06997 0.21692 C -0.08386 0.21022 -0.09757 0.20259 -0.11163 0.19634 C -0.11632 0.19426 -0.1217 0.1931 -0.12656 0.19125 C -0.13177 0.18917 -0.13681 0.18732 -0.14167 0.18478 C -0.19045 0.16142 -0.24254 0.13991 -0.2967 0.12581 C -0.31111 0.12211 -0.32691 0.12002 -0.34167 0.11679 C -0.35833 0.11332 -0.37448 0.10962 -0.39167 0.108 C -0.39827 0.10615 -0.40504 0.10545 -0.41163 0.10407 C -0.42049 0.10222 -0.42726 0.09875 -0.43663 0.09759 C -0.44045 0.09713 -0.44445 0.0969 -0.44827 0.0962 C -0.4533 0.09551 -0.46337 0.09366 -0.46337 0.09389 C -0.46615 0.08233 -0.45903 0.07608 -0.45156 0.0666 C -0.44097 0.05319 -0.42813 0.04255 -0.41493 0.03075 C -0.40504 0.0222 -0.40122 0.01665 -0.38993 0.01017 C -0.38386 0.00323 -0.38993 0.00925 -0.38004 0.00254 C -0.36875 -0.00532 -0.37622 -0.00278 -0.36667 -0.00509 C -0.36163 -0.0111 -0.35452 -0.01388 -0.3467 -0.01781 C -0.3382 -0.02221 -0.33195 -0.02891 -0.32327 -0.03331 C -0.32205 -0.02128 -0.32153 -0.01134 -0.31667 3.81129E-6 C -0.31337 0.01711 -0.30747 0.03422 -0.3033 0.05134 C -0.29931 0.06753 -0.29844 0.0858 -0.29167 0.10152 C -0.28212 0.12419 -0.26979 0.14662 -0.2599 0.16928 C -0.25417 0.18247 -0.25156 0.19634 -0.24497 0.20906 C -0.24358 0.21878 -0.24306 0.22849 -0.23837 0.23751 C -0.2375 0.23936 -0.23577 0.24075 -0.2349 0.2426 C -0.23351 0.24514 -0.2316 0.25023 -0.2316 0.25046 C -0.22934 0.24907 -0.22743 0.24745 -0.225 0.24653 C -0.22292 0.2456 -0.22014 0.24606 -0.21823 0.24514 C -0.21077 0.24167 -0.20156 0.23358 -0.19323 0.22988 C -0.17795 0.22294 -0.15955 0.21993 -0.14497 0.21161 C -0.1408 0.20952 -0.13768 0.20606 -0.13333 0.20397 C -0.12483 0.20004 -0.11476 0.19796 -0.1066 0.1938 C -0.09358 0.18709 -0.07899 0.17969 -0.06337 0.17715 C -0.05417 0.17368 -0.04479 0.16998 -0.0349 0.16813 C -0.02205 0.16327 -0.00833 0.16142 0.00503 0.15795 C 0.01927 0.15402 0.02986 0.14824 0.04496 0.14639 C 0.05417 0.14408 0.06198 0.14246 0.0717 0.14107 C 0.07969 0.13714 0.08038 0.13922 0.08507 0.13228 C 0.08455 0.12419 0.0842 0.11609 0.08333 0.108 C 0.08246 0.10037 0.07587 0.09389 0.0717 0.08742 C 0.06215 0.07215 0.05208 0.05758 0.0434 0.04232 C 0.0342 0.02636 0.03194 0.00994 0.025 -0.00648 C 0.02344 -0.01504 0.02083 -0.02151 0.01667 -0.02961 C 0.01198 -0.03863 0.01701 -0.03631 0.00833 -0.03839 C -0.01215 -0.03053 0.01302 -0.04117 -0.00156 -0.03215 C -0.00347 -0.03076 -0.00625 -0.03053 -0.00833 -0.02961 C -0.01129 -0.02799 -0.01406 -0.02614 -0.01667 -0.02429 C -0.02292 -0.01989 -0.0283 -0.01457 -0.0349 -0.01041 C -0.05417 0.00208 -0.0684 0.01804 -0.08333 0.0333 C -0.08681 0.037 -0.09184 0.03977 -0.09497 0.04371 C -0.09792 0.04717 -0.09913 0.05134 -0.10156 0.05504 C -0.10972 0.06753 -0.11997 0.08025 -0.125 0.09366 C -0.13004 0.1073 -0.13646 0.12049 -0.14323 0.13367 C -0.14636 0.13968 -0.14774 0.14546 -0.15156 0.15148 C -0.1533 0.1605 -0.15643 0.16767 -0.16163 0.17576 C -0.16511 0.18802 -0.1691 0.20143 -0.175 0.21299 C -0.17847 0.23034 -0.18125 0.24676 -0.18333 0.26457 C -0.19601 0.2611 -0.20573 0.25208 -0.21667 0.24653 C -0.22535 0.2419 -0.23524 0.2389 -0.24323 0.23358 C -0.25104 0.22849 -0.25764 0.22201 -0.26667 0.21831 C -0.31215 0.19865 -0.25278 0.22548 -0.29323 0.20282 C -0.29722 0.2005 -0.30226 0.19958 -0.3066 0.19773 C -0.32222 0.19056 -0.33802 0.18223 -0.3533 0.1746 C -0.37049 0.16581 -0.39879 0.14916 -0.41823 0.14639 C -0.42952 0.14199 -0.42049 0.14477 -0.4349 0.14246 C -0.43941 0.14176 -0.44827 0.13991 -0.44827 0.14014 C -0.45469 0.13644 -0.46042 0.13598 -0.46823 0.13483 C -0.47222 0.12604 -0.45677 0.11655 -0.45 0.11054 C -0.43559 0.09736 -0.41754 0.08418 -0.4066 0.06938 C -0.39913 0.0592 -0.39236 0.04764 -0.38333 0.03839 C -0.38073 0.02914 -0.38316 0.03399 -0.375 0.02451 L -0.375 0.02474 C -0.37136 0.01642 -0.36823 0.00902 -0.36337 0.00138 C -0.35903 -0.00555 -0.36493 0.00023 -0.35833 -0.00764 C -0.35452 -0.01226 -0.34896 -0.01596 -0.34497 -0.02036 C -0.33177 -0.01388 -0.32934 -0.00047 -0.31997 0.00902 C -0.31649 0.01942 -0.30851 0.02983 -0.3 0.03839 C -0.29879 0.04093 -0.29844 0.04394 -0.2967 0.04625 C -0.29427 0.04949 -0.29045 0.0518 -0.28837 0.05504 C -0.28281 0.06359 -0.27882 0.07238 -0.27327 0.08094 C -0.27222 0.08418 -0.26823 0.08973 -0.26823 0.0925 " pathEditMode="relative" rAng="0" ptsTypes="fffffffffffffffffffffffffffffffffffffffffffffffffffffffffffffffffffffffffffffffFfffffffffA">
                                      <p:cBhvr>
                                        <p:cTn id="32" dur="1000" fill="hold"/>
                                        <p:tgtEl>
                                          <p:spTgt spid="163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58" y="11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3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3845" grpId="0" animBg="1"/>
      <p:bldP spid="163846" grpId="0" animBg="1"/>
      <p:bldP spid="163847" grpId="0" animBg="1"/>
      <p:bldP spid="163848" grpId="0" animBg="1"/>
      <p:bldP spid="163849" grpId="0" animBg="1"/>
      <p:bldP spid="163850" grpId="0" animBg="1"/>
      <p:bldP spid="163851" grpId="0" animBg="1"/>
      <p:bldP spid="163852" grpId="0" animBg="1"/>
      <p:bldP spid="163853" grpId="0" animBg="1"/>
      <p:bldP spid="163854" grpId="0" animBg="1"/>
      <p:bldP spid="163855" grpId="0" animBg="1"/>
      <p:bldP spid="163856" grpId="0" animBg="1"/>
      <p:bldP spid="1638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400" dirty="0"/>
              <a:t>Internal Energy</a:t>
            </a:r>
          </a:p>
        </p:txBody>
      </p:sp>
      <p:sp>
        <p:nvSpPr>
          <p:cNvPr id="22531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bg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bg1"/>
                </a:solidFill>
                <a:latin typeface="Comic Sans MS" pitchFamily="66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10821-C0E8-4A7C-9F57-6C7B8E9FF7F1}" type="datetime1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04/01/2021</a:t>
            </a:fld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0" y="838200"/>
            <a:ext cx="90725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bg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bg1"/>
                </a:solidFill>
                <a:latin typeface="Comic Sans MS" pitchFamily="66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Which one of these boxes has got the most internal energy?  Explain your answer:</a:t>
            </a:r>
          </a:p>
        </p:txBody>
      </p:sp>
      <p:sp>
        <p:nvSpPr>
          <p:cNvPr id="22533" name="AutoShape 4"/>
          <p:cNvSpPr>
            <a:spLocks noChangeArrowheads="1"/>
          </p:cNvSpPr>
          <p:nvPr/>
        </p:nvSpPr>
        <p:spPr bwMode="auto">
          <a:xfrm>
            <a:off x="611188" y="1658938"/>
            <a:ext cx="3105150" cy="2474912"/>
          </a:xfrm>
          <a:prstGeom prst="cube">
            <a:avLst>
              <a:gd name="adj" fmla="val 9782"/>
            </a:avLst>
          </a:prstGeom>
          <a:gradFill rotWithShape="1">
            <a:gsLst>
              <a:gs pos="0">
                <a:srgbClr val="FDFDFD"/>
              </a:gs>
              <a:gs pos="50000">
                <a:srgbClr val="C0C0C0"/>
              </a:gs>
              <a:gs pos="100000">
                <a:srgbClr val="FDFDFD"/>
              </a:gs>
            </a:gsLst>
            <a:lin ang="2700000" scaled="1"/>
          </a:gradFill>
          <a:ln w="25400">
            <a:solidFill>
              <a:schemeClr val="tx1"/>
            </a:solidFill>
            <a:miter lim="800000"/>
            <a:headEnd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803400" y="2400300"/>
            <a:ext cx="247650" cy="2492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478088" y="2400300"/>
            <a:ext cx="247650" cy="2492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990850" y="2078038"/>
            <a:ext cx="249238" cy="2476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2478088" y="3074988"/>
            <a:ext cx="247650" cy="2492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695575" y="2865438"/>
            <a:ext cx="249238" cy="2492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1803400" y="3074988"/>
            <a:ext cx="247650" cy="2492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1801813" y="3749675"/>
            <a:ext cx="249237" cy="2492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958850" y="3316288"/>
            <a:ext cx="247650" cy="2492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2542" name="AutoShape 4"/>
          <p:cNvSpPr>
            <a:spLocks noChangeArrowheads="1"/>
          </p:cNvSpPr>
          <p:nvPr/>
        </p:nvSpPr>
        <p:spPr bwMode="auto">
          <a:xfrm>
            <a:off x="5202238" y="1658938"/>
            <a:ext cx="3105150" cy="2474912"/>
          </a:xfrm>
          <a:prstGeom prst="cube">
            <a:avLst>
              <a:gd name="adj" fmla="val 9782"/>
            </a:avLst>
          </a:prstGeom>
          <a:gradFill rotWithShape="1">
            <a:gsLst>
              <a:gs pos="0">
                <a:srgbClr val="FDFDFD"/>
              </a:gs>
              <a:gs pos="50000">
                <a:srgbClr val="C0C0C0"/>
              </a:gs>
              <a:gs pos="100000">
                <a:srgbClr val="FDFDFD"/>
              </a:gs>
            </a:gsLst>
            <a:lin ang="2700000" scaled="1"/>
          </a:gradFill>
          <a:ln w="25400">
            <a:solidFill>
              <a:schemeClr val="tx1"/>
            </a:solidFill>
            <a:miter lim="800000"/>
            <a:headEnd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580313" y="2078038"/>
            <a:ext cx="249237" cy="2476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7286625" y="2865438"/>
            <a:ext cx="249238" cy="2492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6392863" y="3074988"/>
            <a:ext cx="249237" cy="2492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2" name="Oval 5"/>
          <p:cNvSpPr>
            <a:spLocks noChangeArrowheads="1"/>
          </p:cNvSpPr>
          <p:nvPr/>
        </p:nvSpPr>
        <p:spPr bwMode="auto">
          <a:xfrm>
            <a:off x="6392863" y="3749675"/>
            <a:ext cx="249237" cy="2492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2547" name="AutoShape 4"/>
          <p:cNvSpPr>
            <a:spLocks noChangeArrowheads="1"/>
          </p:cNvSpPr>
          <p:nvPr/>
        </p:nvSpPr>
        <p:spPr bwMode="auto">
          <a:xfrm>
            <a:off x="611188" y="4365625"/>
            <a:ext cx="3105150" cy="2474913"/>
          </a:xfrm>
          <a:prstGeom prst="cube">
            <a:avLst>
              <a:gd name="adj" fmla="val 9782"/>
            </a:avLst>
          </a:prstGeom>
          <a:gradFill rotWithShape="1">
            <a:gsLst>
              <a:gs pos="0">
                <a:srgbClr val="FDFDFD"/>
              </a:gs>
              <a:gs pos="50000">
                <a:srgbClr val="C0C0C0"/>
              </a:gs>
              <a:gs pos="100000">
                <a:srgbClr val="FDFDFD"/>
              </a:gs>
            </a:gsLst>
            <a:lin ang="2700000" scaled="1"/>
          </a:gradFill>
          <a:ln w="25400">
            <a:solidFill>
              <a:schemeClr val="tx1"/>
            </a:solidFill>
            <a:miter lim="800000"/>
            <a:headEnd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1803400" y="5106988"/>
            <a:ext cx="247650" cy="2492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478088" y="5106988"/>
            <a:ext cx="247650" cy="2492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990850" y="4784725"/>
            <a:ext cx="249238" cy="2476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8" name="Oval 5"/>
          <p:cNvSpPr>
            <a:spLocks noChangeArrowheads="1"/>
          </p:cNvSpPr>
          <p:nvPr/>
        </p:nvSpPr>
        <p:spPr bwMode="auto">
          <a:xfrm>
            <a:off x="2478088" y="5781675"/>
            <a:ext cx="247650" cy="2492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2695575" y="5572125"/>
            <a:ext cx="249238" cy="2492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1803400" y="5781675"/>
            <a:ext cx="247650" cy="2492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1" name="Oval 5"/>
          <p:cNvSpPr>
            <a:spLocks noChangeArrowheads="1"/>
          </p:cNvSpPr>
          <p:nvPr/>
        </p:nvSpPr>
        <p:spPr bwMode="auto">
          <a:xfrm>
            <a:off x="1801813" y="6457950"/>
            <a:ext cx="249237" cy="2476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958850" y="6022975"/>
            <a:ext cx="247650" cy="2492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2556" name="AutoShape 4"/>
          <p:cNvSpPr>
            <a:spLocks noChangeArrowheads="1"/>
          </p:cNvSpPr>
          <p:nvPr/>
        </p:nvSpPr>
        <p:spPr bwMode="auto">
          <a:xfrm>
            <a:off x="5202238" y="4365625"/>
            <a:ext cx="3105150" cy="2474913"/>
          </a:xfrm>
          <a:prstGeom prst="cube">
            <a:avLst>
              <a:gd name="adj" fmla="val 9782"/>
            </a:avLst>
          </a:prstGeom>
          <a:gradFill rotWithShape="1">
            <a:gsLst>
              <a:gs pos="0">
                <a:srgbClr val="FDFDFD"/>
              </a:gs>
              <a:gs pos="50000">
                <a:srgbClr val="C0C0C0"/>
              </a:gs>
              <a:gs pos="100000">
                <a:srgbClr val="FDFDFD"/>
              </a:gs>
            </a:gsLst>
            <a:lin ang="2700000" scaled="1"/>
          </a:gradFill>
          <a:ln w="25400">
            <a:solidFill>
              <a:schemeClr val="tx1"/>
            </a:solidFill>
            <a:miter lim="800000"/>
            <a:headEnd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7580313" y="4784725"/>
            <a:ext cx="249237" cy="2476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286625" y="5572125"/>
            <a:ext cx="249238" cy="2492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6392863" y="5781675"/>
            <a:ext cx="249237" cy="2492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7" name="Oval 5"/>
          <p:cNvSpPr>
            <a:spLocks noChangeArrowheads="1"/>
          </p:cNvSpPr>
          <p:nvPr/>
        </p:nvSpPr>
        <p:spPr bwMode="auto">
          <a:xfrm>
            <a:off x="6392863" y="6457950"/>
            <a:ext cx="249237" cy="2476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6E78AC9-8D85-4317-9C3D-7CC4ACDB03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6884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47"/>
    </mc:Choice>
    <mc:Fallback>
      <p:transition spd="slow" advTm="55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-3.88889E-6 0.00023 C -0.00798 -0.00209 -0.01579 -0.00417 -0.02378 -0.0051 L -0.03333 -0.00649 C -0.03906 -0.00602 -0.04479 -0.00649 -0.05052 -0.0051 C -0.0526 -0.00463 -0.05434 -0.00278 -0.05625 -0.00139 C -0.05763 -0.00024 -0.05885 0.00092 -0.06007 0.00254 C -0.06076 0.00347 -0.06128 0.00509 -0.06198 0.00625 C -0.06284 0.0081 -0.06388 0.00972 -0.06475 0.01134 C -0.06406 0.0155 -0.06441 0.02037 -0.06284 0.02407 C -0.06198 0.02638 -0.05468 0.03287 -0.05243 0.03425 C -0.05121 0.03495 -0.04982 0.03495 -0.04861 0.03541 C -0.04722 0.03611 -0.03524 0.04328 -0.03142 0.04444 C -0.02569 0.04583 -0.01597 0.04722 -0.00954 0.04814 C 0.00955 0.05463 -0.01423 0.04629 0.00677 0.05463 C 0.02796 0.06296 0.00313 0.05277 0.01997 0.05833 C 0.02205 0.05902 0.02379 0.06018 0.0257 0.06088 C 0.03768 0.06574 0.02275 0.05925 0.03247 0.06342 C 0.03091 0.06967 0.0323 0.06713 0.0257 0.06967 C 0.01441 0.0743 0.00174 0.07314 -0.00954 0.07361 C -0.01892 0.07662 -0.00659 0.07291 -0.02482 0.07615 C -0.02569 0.07638 -0.02673 0.07685 -0.0276 0.07731 C -0.0302 0.07893 -0.03263 0.08101 -0.03524 0.0824 C -0.03767 0.08402 -0.04027 0.08495 -0.04288 0.08634 C -0.04479 0.0875 -0.04652 0.08912 -0.04861 0.09004 C -0.05034 0.0912 -0.05243 0.09166 -0.05434 0.09259 C -0.05625 0.09375 -0.06076 0.09675 -0.06284 0.09907 C -0.06388 0.10023 -0.06475 0.10162 -0.06579 0.10277 C -0.06441 0.10925 -0.0651 0.11689 -0.06198 0.12175 C -0.05816 0.12777 -0.05173 0.12939 -0.0467 0.13333 C -0.03715 0.1405 -0.03194 0.14537 -0.01909 0.14861 C -0.0059 0.15162 -0.01198 0.15 -0.00086 0.1537 C 0.00799 0.15277 0.01684 0.15254 0.0257 0.15115 C 0.02778 0.15069 0.02952 0.14953 0.03143 0.14861 C 0.04341 0.14259 0.04046 0.14444 0.04775 0.13958 C 0.04827 0.13888 0.04896 0.13796 0.04948 0.13703 C 0.05035 0.13588 0.05052 0.13425 0.05139 0.13333 C 0.0533 0.13125 0.05921 0.12893 0.06094 0.12824 C 0.06233 0.12685 0.06355 0.12569 0.06476 0.1243 C 0.06546 0.12361 0.06667 0.12314 0.06667 0.12175 C 0.06667 0.1037 0.06129 0.10254 0.05139 0.0875 C 0.04983 0.08495 0.04775 0.08287 0.04671 0.07986 C 0.04427 0.07361 0.04566 0.07638 0.04289 0.07106 C 0.04323 0.06481 0.04306 0.05833 0.04393 0.05208 C 0.04445 0.04722 0.04966 0.04166 0.05139 0.03935 C 0.05556 0.03449 0.05973 0.02986 0.06389 0.02523 C 0.06546 0.02361 0.06667 0.02129 0.06858 0.02037 C 0.07552 0.0162 0.07552 0.01643 0.08299 0.01273 C 0.08473 0.0118 0.08664 0.01064 0.08872 0.01018 C 0.09132 0.00925 0.09966 0.00787 0.10191 0.00763 C 0.10851 0.00856 0.11146 0.00995 0.11823 0.00763 C 0.12014 0.00694 0.12205 0.00509 0.12396 0.0037 C 0.12448 0.00254 0.12587 0.00138 0.12587 4.44444E-6 C 0.12587 -0.00232 0.12483 -0.0044 0.12396 -0.00649 C 0.12171 -0.01065 0.11962 -0.01204 0.11632 -0.01412 C 0.11181 -0.01667 0.1099 -0.01737 0.10487 -0.01922 C 0.10226 -0.01991 0.09983 -0.02084 0.09723 -0.02153 C 0.09375 -0.0213 0.09011 -0.02153 0.08681 -0.02037 C 0.08577 -0.02014 0.08525 -0.01875 0.0849 -0.01783 C 0.08299 -0.01436 0.08091 -0.00556 0.08004 -0.00255 C 0.07969 0.00115 0.07952 0.00509 0.07917 0.00879 C 0.07865 0.01319 0.07778 0.01736 0.07726 0.02152 C 0.07674 0.02453 0.07657 0.02754 0.07622 0.03032 C 0.07726 0.03773 0.07726 0.04513 0.07917 0.05208 C 0.08091 0.05902 0.08386 0.05925 0.08768 0.06226 C 0.08924 0.06342 0.0908 0.06458 0.09237 0.06597 C 0.09341 0.06689 0.09427 0.06782 0.09532 0.06851 C 0.09653 0.06944 0.09775 0.07037 0.09914 0.07106 C 0.1007 0.07199 0.10243 0.07245 0.10382 0.07361 C 0.10521 0.07453 0.10643 0.07615 0.10764 0.07731 C 0.11216 0.08125 0.1125 0.08055 0.11632 0.08495 C 0.11754 0.08657 0.11858 0.08865 0.12014 0.09004 C 0.12153 0.09166 0.12327 0.09259 0.12483 0.09398 C 0.129 0.09768 0.13004 0.09953 0.13334 0.10416 C 0.13403 0.10671 0.1349 0.10902 0.13525 0.1118 C 0.13594 0.11643 0.13664 0.12129 0.1382 0.12569 L 0.14011 0.13078 C 0.14046 0.13402 0.14098 0.1375 0.14098 0.14097 C 0.14098 0.14351 0.13993 0.14606 0.13907 0.14861 C 0.13872 0.15 0.13802 0.15138 0.13716 0.15231 C 0.13177 0.15879 0.12813 0.16203 0.12205 0.1662 C 0.11893 0.16851 0.11598 0.17222 0.1125 0.17268 L 0.10296 0.17384 C 0.09948 0.17361 0.09566 0.17453 0.09237 0.17268 C 0.08664 0.16921 0.08507 0.16088 0.08195 0.15486 C 0.08056 0.15208 0.07882 0.14976 0.07726 0.14722 C 0.075 0.14421 0.07275 0.1412 0.07049 0.13842 C 0.0665 0.13333 0.06216 0.128 0.05712 0.1243 C 0.05573 0.12338 0.054 0.12268 0.05243 0.12175 C 0.04966 0.1206 0.04879 0.12037 0.04584 0.11921 C 0.04323 0.11967 0.04063 0.11944 0.0382 0.1206 C 0.03577 0.12175 0.03351 0.12384 0.03143 0.12569 C 0.025 0.13125 0.0224 0.13472 0.01719 0.14213 C 0.01511 0.14513 0.01337 0.14814 0.01146 0.15115 C 0.0099 0.15324 0.00816 0.15509 0.00677 0.1574 C -0.00191 0.17013 0.01042 0.15324 0.00105 0.17013 C -0.00052 0.17291 -0.00468 0.17824 -0.00763 0.18032 C -0.0085 0.18078 -0.00954 0.18101 -0.01041 0.18148 C -0.01145 0.1824 -0.01232 0.18333 -0.01336 0.18402 C -0.01718 0.18657 -0.0217 0.18796 -0.02569 0.18912 L -0.03524 0.19166 C -0.04097 0.1912 -0.04687 0.19282 -0.05243 0.1905 C -0.05625 0.18865 -0.05902 0.18402 -0.06198 0.18032 C -0.06354 0.17824 -0.0651 0.17615 -0.06666 0.17384 C -0.07708 0.15833 -0.06527 0.17453 -0.07326 0.16365 C -0.07586 0.14745 -0.07638 0.14838 -0.0743 0.12824 C -0.07413 0.12662 -0.07309 0.12546 -0.07239 0.1243 C -0.06979 0.12013 -0.06753 0.11851 -0.06388 0.1155 C -0.06163 0.11365 -0.05937 0.1118 -0.05711 0.11041 C -0.05208 0.10717 -0.04687 0.10486 -0.04184 0.10162 C -0.03941 0.09976 -0.03698 0.09791 -0.0342 0.09652 C -0.03211 0.09537 -0.02986 0.0949 -0.0276 0.09398 C -0.02621 0.09328 -0.02517 0.09213 -0.02378 0.09143 C -0.01996 0.08912 -0.01614 0.0875 -0.01232 0.08495 C -0.01111 0.08425 -0.00972 0.08356 -0.0085 0.0824 C -0.0059 0.08032 -0.00295 0.07685 -0.00086 0.07361 C -0.00017 0.07245 0.00035 0.07106 0.00105 0.06967 C 0.004 0.05393 0.00296 0.06111 0.00105 0.02916 C 0.0007 0.02569 -0.00034 0.02245 -0.00086 0.01898 C -0.00225 0.01041 -0.00017 0.003 -3.88889E-6 4.44444E-6 Z " pathEditMode="relative" rAng="0" ptsTypes="AAAAAAAAAAAAAAAAAAAAAAAAAAAAAAAAAAAAAAAAAAAAAAAAAAA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849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44444E-6 L 1.38889E-6 0.00023 C -0.0066 0.00092 -0.01337 0.00115 -0.01997 0.00254 C -0.02327 0.00324 -0.02622 0.00509 -0.02952 0.00625 C -0.03195 0.00717 -0.03455 0.0081 -0.03715 0.00879 C -0.04028 0.00972 -0.0434 0.01041 -0.04653 0.01134 C -0.05 0.0125 -0.05313 0.01412 -0.05608 0.01643 C -0.05712 0.01736 -0.05816 0.01805 -0.05903 0.01898 C -0.06042 0.0206 -0.06146 0.02245 -0.06285 0.02407 C -0.0625 0.02708 -0.06285 0.03032 -0.06181 0.0331 C -0.06024 0.03703 -0.05521 0.03912 -0.05226 0.0405 C -0.0474 0.04305 -0.04861 0.04189 -0.0408 0.04305 C -0.02309 0.04629 -0.05174 0.04213 -0.0257 0.0456 C -0.02413 0.04791 -0.0224 0.04976 -0.02083 0.05208 C -0.02014 0.05324 -0.01858 0.05439 -0.01892 0.05578 C -0.01945 0.0581 -0.02136 0.05949 -0.02274 0.06088 C -0.02882 0.06736 -0.02778 0.06597 -0.03524 0.06736 C -0.03646 0.06805 -0.03767 0.06921 -0.03889 0.0699 C -0.04549 0.07314 -0.05226 0.07037 -0.05903 0.0699 C -0.06129 0.06805 -0.06337 0.06643 -0.06563 0.06481 C -0.06684 0.06388 -0.06823 0.06319 -0.06945 0.06226 C -0.08004 0.05277 -0.0691 0.06041 -0.07795 0.05463 C -0.08507 0.04513 -0.0809 0.05138 -0.08941 0.03425 C -0.0908 0.03171 -0.09202 0.02916 -0.09323 0.02662 C -0.09427 0.02453 -0.09514 0.02222 -0.09618 0.02037 C -0.09774 0.01736 -0.10052 0.01273 -0.10278 0.01018 C -0.10417 0.00856 -0.11163 0.00162 -0.11233 0.00115 C -0.11719 -0.00024 -0.11493 0.00046 -0.11892 -0.00116 C -0.12083 0.00092 -0.12327 0.00231 -0.12465 0.00509 C -0.12622 0.00763 -0.12656 0.01111 -0.12761 0.01388 C -0.13993 0.04884 -0.12552 0.00601 -0.13611 0.03819 C -0.13646 0.04004 -0.13802 0.05046 -0.13802 0.05208 C -0.13802 0.05717 -0.13559 0.05995 -0.13333 0.06342 C -0.13212 0.06527 -0.13073 0.06689 -0.12952 0.06851 C -0.12761 0.07083 -0.12587 0.07314 -0.12379 0.075 C -0.11649 0.08125 -0.11215 0.08495 -0.10469 0.0875 C -0.10191 0.08865 -0.09896 0.08958 -0.09618 0.09004 C -0.09271 0.09074 -0.08906 0.09097 -0.08559 0.09143 L -0.05139 0.09004 C -0.04531 0.08981 -0.03715 0.08865 -0.03142 0.08634 C -0.02552 0.08402 -0.01997 0.08078 -0.01424 0.0787 C -0.01077 0.07754 -0.00712 0.07638 -0.00365 0.075 C 0.00208 0.07222 0.00781 0.06944 0.01337 0.06597 C 0.01632 0.06435 0.0191 0.0625 0.02205 0.06088 C 0.02691 0.05856 0.02882 0.05856 0.03351 0.05717 C 0.03472 0.05671 0.03594 0.05625 0.03715 0.05578 C 0.03906 0.05625 0.04114 0.05625 0.04288 0.05717 C 0.0441 0.05763 0.04496 0.05856 0.04583 0.05972 C 0.05069 0.06527 0.05955 0.08078 0.06111 0.08379 C 0.07205 0.10648 0.06944 0.09722 0.07257 0.10925 C 0.07187 0.11203 0.07239 0.1162 0.07066 0.11805 C 0.06614 0.12268 0.06076 0.125 0.05538 0.12685 C 0.04167 0.13194 0.04844 0.12986 0.03524 0.13333 C 0.02778 0.1324 0.01996 0.13287 0.0125 0.13078 C -0.0257 0.11967 -0.0007 0.12268 -0.02656 0.1118 C -0.03004 0.11018 -0.03368 0.11018 -0.03715 0.10925 C -0.04149 0.10763 -0.04583 0.10532 -0.05035 0.10416 C -0.05365 0.10324 -0.05677 0.10231 -0.0599 0.10162 C -0.06215 0.10115 -0.06441 0.10069 -0.06667 0.10023 C -0.06858 0.1 -0.07049 0.09953 -0.0724 0.09907 C -0.08056 0.09953 -0.08889 0.09953 -0.09705 0.10023 C -0.10382 0.10092 -0.11702 0.10277 -0.11702 0.103 C -0.11892 0.1037 -0.12083 0.10463 -0.12274 0.10532 C -0.125 0.10625 -0.12743 0.10671 -0.12952 0.10787 C -0.1309 0.10879 -0.13195 0.11041 -0.13333 0.1118 C -0.13524 0.11342 -0.13733 0.11481 -0.13906 0.11689 C -0.14115 0.11921 -0.14479 0.1243 -0.14479 0.12453 C -0.14531 0.12685 -0.14583 0.12963 -0.1467 0.13194 C -0.14722 0.13379 -0.14809 0.13541 -0.14861 0.13703 C -0.14931 0.14004 -0.15017 0.14722 -0.15035 0.14976 C -0.15 0.15671 -0.1507 0.16203 -0.14757 0.16759 C -0.14653 0.16944 -0.14514 0.17106 -0.14375 0.17268 C -0.1408 0.17615 -0.13785 0.17916 -0.1342 0.18148 C -0.13264 0.18263 -0.13108 0.1831 -0.12952 0.18402 C -0.12483 0.18726 -0.12014 0.19189 -0.11511 0.19421 C -0.1125 0.1956 -0.10938 0.19583 -0.1066 0.19675 C -0.10278 0.19791 -0.09896 0.19953 -0.09514 0.20069 C -0.09202 0.20162 -0.08889 0.20254 -0.08559 0.20324 C -0.07934 0.20416 -0.06667 0.20578 -0.06667 0.20601 C -0.0599 0.20532 -0.0533 0.20509 -0.04653 0.20439 C -0.03611 0.20347 -0.04375 0.203 -0.0342 0.20185 C -0.02952 0.20115 -0.02465 0.20092 -0.01997 0.20069 C -0.0132 0.19838 -0.01892 0.20023 -0.01042 0.19814 C -0.00365 0.19629 -0.00695 0.19675 0.00104 0.1956 L 0.01823 0.19305 C 0.02396 0.19328 0.02969 0.19328 0.03524 0.19421 C 0.03785 0.19467 0.04045 0.19606 0.04288 0.19675 C 0.04479 0.19722 0.0467 0.19768 0.04861 0.19814 C 0.05538 0.20092 0.05243 0.20138 0.05729 0.1993 C 0.0566 0.19421 0.05625 0.18912 0.05538 0.18402 C 0.05434 0.1787 0.05139 0.17685 0.04861 0.17268 C 0.04705 0.17013 0.04548 0.16759 0.04392 0.16504 C 0.04167 0.1618 0.03837 0.15717 0.03524 0.15486 C 0.03281 0.153 0.03038 0.15115 0.02778 0.14976 C 0.02239 0.14699 0.01614 0.14467 0.01059 0.14351 C 0.00798 0.14282 0.00555 0.14259 0.00295 0.14213 C -0.00313 0.14259 -0.0092 0.14213 -0.01511 0.14351 C -0.02257 0.14513 -0.02952 0.15 -0.03715 0.15115 C -0.05 0.153 -0.04271 0.15208 -0.05903 0.1537 C -0.06285 0.15324 -0.06667 0.15324 -0.07049 0.15231 C -0.07431 0.15138 -0.07795 0.14953 -0.08177 0.14861 C -0.08524 0.14745 -0.08889 0.14675 -0.09236 0.14606 C -0.09392 0.14513 -0.09549 0.14421 -0.09705 0.14351 C -0.09827 0.14282 -0.09983 0.14305 -0.10087 0.14213 C -0.10208 0.1412 -0.10295 0.13981 -0.10382 0.13842 C -0.10556 0.13564 -0.10695 0.1324 -0.10851 0.12939 C -0.10886 0.12731 -0.10955 0.12523 -0.10955 0.12314 C -0.1092 0.11805 -0.1092 0.10879 -0.10573 0.10416 C -0.10452 0.10254 -0.1033 0.10115 -0.10191 0.10023 C -0.1 0.09907 -0.09809 0.09861 -0.09618 0.09768 L -0.05139 0.09907 C -0.01163 0.10023 -0.0257 0.09791 -0.0066 0.10162 C 0.00191 0.10069 0.01059 0.10069 0.0191 0.09907 C 0.02187 0.09861 0.0243 0.09652 0.02673 0.09513 C 0.03125 0.09282 0.03576 0.0905 0.0401 0.0875 C 0.04271 0.08588 0.04514 0.08402 0.04774 0.0824 C 0.05364 0.07916 0.05364 0.08101 0.0592 0.07615 C 0.06024 0.07523 0.06111 0.07361 0.06198 0.07245 C 0.0625 0.06944 0.06406 0.06226 0.06389 0.05972 C 0.06354 0.05115 0.06371 0.04629 0.06007 0.0405 C 0.0592 0.03935 0.05851 0.0375 0.05729 0.0368 C 0.05521 0.03564 0.05278 0.03588 0.05052 0.03564 C 0.0467 0.03495 0.04288 0.03472 0.03906 0.03425 C 0.03663 0.03402 0.03403 0.03356 0.0316 0.0331 C 0.02986 0.03263 0.0283 0.03217 0.02673 0.03171 C 0.02483 0.03125 0.02292 0.03078 0.02101 0.03055 C 0.01979 0.02963 0.01823 0.02916 0.01719 0.028 C 0.01215 0.02106 0.02101 0.02615 0.01337 0.02291 C 0.0125 0.02106 0.01146 0.01944 0.01059 0.01782 C 0.0092 0.01527 0.00885 0.01111 0.00677 0.01018 L 0.00104 0.00763 L -0.00191 0.00625 C -0.00295 0.00208 -0.00017 0.00115 1.38889E-6 4.44444E-6 Z " pathEditMode="relative" rAng="0" ptsTypes="AAAAAAAAAAAAAAAAAAAAAAAAAAAAAAAAAAAAAAAAAAAAA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9" y="10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5E-6 0.00024 C 0.00035 0.00394 0.00053 0.00764 0.00105 0.01158 C 0.00122 0.01413 0.00209 0.01667 0.00191 0.01922 C 0.00139 0.03357 0.00122 0.04815 -0.00086 0.06227 C -0.00121 0.06413 -0.00347 0.06297 -0.00468 0.06366 C -0.00677 0.06459 -0.0085 0.06644 -0.01041 0.06737 C -0.01198 0.06806 -0.01371 0.06806 -0.01527 0.06875 C -0.01718 0.06945 -0.01893 0.07061 -0.021 0.0713 C -0.03072 0.07385 -0.0217 0.07107 -0.02864 0.07385 C -0.03698 0.07686 -0.02848 0.07315 -0.03524 0.07639 C -0.03454 0.07801 -0.03438 0.0801 -0.03334 0.08149 C -0.03211 0.08311 -0.0302 0.08426 -0.02864 0.08519 C -0.02361 0.0882 -0.0224 0.0875 -0.01718 0.08889 C -0.00815 0.09144 -0.0177 0.08913 -0.01041 0.09144 C -0.00885 0.09213 -0.00729 0.09237 -0.00572 0.09283 C -0.00468 0.09445 -0.00364 0.09607 -0.00277 0.09792 C 0.00053 0.10602 -0.00034 0.10533 0.00105 0.1132 C 0.00157 0.11644 0.00226 0.11991 0.00278 0.12338 C 0.00261 0.12709 0.00313 0.13125 0.00191 0.13473 C 0.00139 0.13635 -0.00069 0.13565 -0.0019 0.13588 C -0.00572 0.13704 -0.00954 0.13774 -0.01337 0.13843 C -0.01527 0.13889 -0.01718 0.13959 -0.0191 0.13982 C -0.0243 0.14051 -0.0276 0.14075 -0.03247 0.14237 C -0.03334 0.1426 -0.03438 0.14329 -0.03524 0.14352 C -0.03628 0.14491 -0.03785 0.14561 -0.0382 0.14746 C -0.03975 0.15695 -0.0349 0.15255 -0.0382 0.16019 C -0.03994 0.16413 -0.0427 0.16482 -0.04565 0.16644 C -0.0467 0.1669 -0.04757 0.16737 -0.04862 0.16783 C -0.05869 0.16644 -0.07223 0.16667 -0.08299 0.16135 C -0.08455 0.16065 -0.08629 0.16019 -0.08768 0.1588 C -0.0908 0.15625 -0.09375 0.15348 -0.09618 0.15 C -0.0981 0.14769 -0.10035 0.14375 -0.10296 0.14237 C -0.10417 0.14167 -0.10539 0.14144 -0.10678 0.14098 C -0.10921 0.1419 -0.11198 0.1419 -0.11441 0.14352 C -0.12605 0.15186 -0.12587 0.15463 -0.13438 0.16528 C -0.13612 0.16737 -0.13837 0.16922 -0.14011 0.17153 C -0.14723 0.18102 -0.13907 0.17315 -0.14584 0.17917 C -0.14636 0.18079 -0.14653 0.18311 -0.14775 0.18426 C -0.15087 0.18727 -0.15625 0.1882 -0.16007 0.18936 C -0.16164 0.19028 -0.1632 0.19144 -0.16494 0.1919 C -0.17674 0.19514 -0.17865 0.1919 -0.19254 0.18797 C -0.20174 0.18125 -0.20157 0.18195 -0.2106 0.17292 C -0.22344 0.15996 -0.21129 0.17176 -0.21928 0.16274 C -0.22709 0.15371 -0.21997 0.16297 -0.22483 0.15625 C -0.22605 0.15209 -0.22691 0.15093 -0.22396 0.14607 C -0.2231 0.14468 -0.22136 0.14468 -0.22014 0.14352 C -0.21841 0.14213 -0.21719 0.13982 -0.21546 0.13843 C -0.21181 0.13588 -0.20764 0.13473 -0.204 0.13218 C -0.19827 0.12848 -0.19532 0.12616 -0.18959 0.12338 C -0.18785 0.12223 -0.18577 0.12176 -0.18386 0.12084 C -0.18212 0.11968 -0.1783 0.11621 -0.17622 0.11436 C -0.17691 0.1132 -0.17726 0.11158 -0.17813 0.11065 C -0.18872 0.09977 -0.18629 0.10371 -0.19636 0.09792 C -0.20591 0.09237 -0.19827 0.09538 -0.20591 0.09283 C -0.20625 0.09237 -0.21077 0.08681 -0.2106 0.08519 C -0.21007 0.07871 -0.20695 0.07408 -0.20296 0.0713 C -0.20122 0.06991 -0.19914 0.06968 -0.19723 0.06875 C -0.18959 0.06505 -0.19549 0.0669 -0.18768 0.06482 C -0.18073 0.0669 -0.17362 0.06829 -0.16685 0.0713 C -0.1632 0.07292 -0.14879 0.08496 -0.14584 0.08774 C -0.13073 0.10186 -0.14341 0.09098 -0.12969 0.10672 C -0.12778 0.1088 -0.12587 0.11019 -0.12396 0.11181 C -0.11233 0.1213 -0.1165 0.11945 -0.10869 0.122 C -0.10712 0.12084 -0.10469 0.12038 -0.10382 0.11829 C -0.10226 0.11436 -0.09879 0.09723 -0.09723 0.09028 C -0.09757 0.08473 -0.09688 0.07894 -0.0981 0.07385 C -0.09948 0.06875 -0.10938 0.06227 -0.11146 0.06112 C -0.12153 0.05463 -0.11997 0.05649 -0.13056 0.05348 C -0.13316 0.05278 -0.1356 0.05163 -0.1382 0.05093 C -0.14532 0.04931 -0.16094 0.04862 -0.1658 0.04838 C -0.16719 0.04792 -0.17292 0.04653 -0.17448 0.04584 C -0.1757 0.04514 -0.17691 0.04422 -0.17813 0.04329 C -0.18455 0.03496 -0.18195 0.03959 -0.18577 0.0294 C -0.18525 0.02593 -0.1849 0.02246 -0.18386 0.01922 C -0.18351 0.01783 -0.18282 0.01644 -0.18195 0.01528 C -0.17709 0.00973 -0.17709 0.01042 -0.17153 0.00903 C -0.16546 0.01065 -0.15938 0.01181 -0.15348 0.01413 C -0.15139 0.01482 -0.14948 0.01644 -0.14775 0.01783 C -0.14375 0.02107 -0.13698 0.02709 -0.13334 0.03195 C -0.1316 0.03426 -0.13039 0.03704 -0.12865 0.03959 C -0.12726 0.04144 -0.12535 0.0426 -0.12396 0.04445 C -0.1191 0.05139 -0.11771 0.05788 -0.11146 0.06227 C -0.10782 0.06505 -0.1 0.06875 -0.1 0.06899 C -0.09688 0.06737 -0.09341 0.06713 -0.09046 0.06482 C -0.08924 0.06389 -0.08924 0.06158 -0.08855 0.05973 C -0.08785 0.05741 -0.08664 0.05209 -0.08664 0.05232 C -0.0868 0.05139 -0.08785 0.02963 -0.09046 0.02431 L -0.09236 0.02038 C -0.09218 0.01922 -0.09202 0.01783 -0.0915 0.01667 C -0.09011 0.01343 -0.08733 0.01274 -0.0849 0.01158 C -0.07987 0.00903 -0.08004 0.00996 -0.0724 0.00903 C -0.07084 0.01204 -0.06945 0.01505 -0.0677 0.01783 C -0.06685 0.01922 -0.0658 0.02038 -0.06475 0.02176 C -0.06441 0.02292 -0.06441 0.02431 -0.06389 0.02547 C -0.0618 0.02963 -0.06112 0.02917 -0.05815 0.03056 C -0.05591 0.0301 -0.05348 0.03079 -0.05139 0.0294 C -0.04792 0.02686 -0.04185 0.01922 -0.04185 0.01945 C -0.03611 0.00371 -0.04358 0.02292 -0.0382 0.01019 C -0.03732 0.00857 -0.03715 0.00672 -0.03628 0.0051 C -0.03542 0.00394 -0.0342 0.00371 -0.03334 0.00255 C -0.0323 0.00139 -0.0316 -0.00023 -0.03055 -0.00115 C -0.02934 -0.00208 -0.02795 -0.00208 -0.02673 -0.00231 C -0.02326 -0.00208 -0.01961 -0.00185 -0.01614 -0.00115 C -0.01527 -0.00092 -0.0144 -0.00023 -0.01337 -4.81481E-6 C -0.00729 0.00163 -0.00225 -4.81481E-6 5E-6 -4.81481E-6 Z " pathEditMode="relative" rAng="0" ptsTypes="AAAAAAAAA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63" y="953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1 -0.03149 L -0.02361 -0.03125 C -0.02708 -0.02987 -0.03073 -0.02848 -0.0342 -0.02639 C -0.0375 -0.02431 -0.04045 -0.02107 -0.04375 -0.01875 C -0.05972 -0.00741 -0.05503 -0.00926 -0.06458 -0.00602 C -0.06614 -0.00649 -0.06805 -0.00625 -0.06944 -0.00741 C -0.07239 -0.00996 -0.07239 -0.01366 -0.07326 -0.0176 C -0.07343 -0.01875 -0.07378 -0.02014 -0.07413 -0.0213 C -0.07378 -0.02292 -0.07378 -0.02477 -0.07326 -0.02639 C -0.07274 -0.02755 -0.07204 -0.02825 -0.07135 -0.02894 C -0.06875 -0.03149 -0.06684 -0.03542 -0.06371 -0.03658 C -0.0585 -0.0382 -0.06111 -0.03704 -0.05607 -0.04028 C -0.05642 -0.04422 -0.0552 -0.04885 -0.05694 -0.05186 C -0.05868 -0.0544 -0.06198 -0.05394 -0.06458 -0.0544 C -0.07604 -0.05625 -0.06979 -0.05533 -0.08368 -0.05695 C -0.08576 -0.05741 -0.08975 -0.05764 -0.09132 -0.06065 C -0.09201 -0.06204 -0.09201 -0.06413 -0.09218 -0.06575 C -0.09201 -0.06783 -0.09201 -0.07014 -0.09132 -0.072 C -0.09027 -0.075 -0.08541 -0.07848 -0.08368 -0.07963 C -0.08159 -0.08125 -0.07934 -0.08264 -0.07708 -0.08357 C -0.07482 -0.08426 -0.07257 -0.08426 -0.07031 -0.08473 C -0.0684 -0.08519 -0.06649 -0.08565 -0.06458 -0.08612 C -0.06371 -0.08658 -0.0625 -0.08635 -0.0618 -0.08727 C -0.06076 -0.08866 -0.06007 -0.09051 -0.05989 -0.09237 C -0.05972 -0.09375 -0.0625 -0.10093 -0.06267 -0.10139 C -0.06423 -0.10487 -0.06701 -0.1095 -0.06944 -0.11135 C -0.07118 -0.11297 -0.07343 -0.1125 -0.07517 -0.11389 C -0.08333 -0.1213 -0.07291 -0.1125 -0.0809 -0.11783 C -0.08316 -0.11945 -0.08385 -0.12061 -0.08559 -0.12292 C -0.08524 -0.125 -0.08559 -0.12732 -0.08472 -0.12917 C -0.08402 -0.13033 -0.08281 -0.1301 -0.08177 -0.13056 C -0.07413 -0.13357 -0.07517 -0.13311 -0.06649 -0.13565 C -0.05798 -0.13519 -0.04913 -0.13681 -0.04079 -0.13426 C -0.03767 -0.13334 -0.03645 -0.12848 -0.0342 -0.12547 L -0.03125 -0.12153 L -0.0217 -0.12408 C -0.02048 -0.12454 -0.01909 -0.12454 -0.01788 -0.12547 C -0.01597 -0.12686 -0.01423 -0.12894 -0.01215 -0.13056 C -0.01007 -0.13218 -0.00763 -0.13357 -0.00555 -0.13565 C 0.00035 -0.14075 0.00052 -0.14283 0.00591 -0.14584 C 0.00782 -0.14676 0.01164 -0.14815 0.01164 -0.14792 C 0.01389 -0.14746 0.01632 -0.14723 0.01823 -0.14584 C 0.02014 -0.14422 0.02136 -0.14144 0.02309 -0.13936 C 0.04636 -0.11065 0.02153 -0.14028 0.03438 -0.12801 C 0.03559 -0.12686 0.03629 -0.12524 0.03733 -0.12408 C 0.04184 -0.11945 0.04289 -0.11899 0.04775 -0.11644 C 0.04879 -0.11598 0.04966 -0.11528 0.0507 -0.11528 C 0.0599 -0.11459 0.0691 -0.11436 0.0783 -0.11389 C 0.07865 -0.10602 0.07917 -0.09792 0.07917 -0.08982 C 0.07917 -0.08426 0.0783 -0.07385 0.07639 -0.06829 C 0.075 -0.06413 0.0724 -0.06181 0.0698 -0.0595 C 0.06823 -0.05811 0.06667 -0.05649 0.06493 -0.05556 C 0.06285 -0.05463 0.06042 -0.05487 0.05834 -0.0544 C 0.03594 -0.04838 0.07257 -0.05278 0.02118 -0.05047 C 0.0158 -0.04931 0.00834 -0.05232 0.00487 -0.04676 C -0.00052 -0.03774 0.01164 -0.02663 0.01546 -0.02385 C 0.01719 -0.02269 0.0191 -0.022 0.02118 -0.0213 C 0.02396 -0.02038 0.02674 -0.01922 0.02969 -0.01875 C 0.03316 -0.01806 0.05313 -0.01644 0.05539 -0.01621 L 0.07917 -0.01875 C 0.08125 -0.01899 0.08316 -0.01922 0.0849 -0.02014 C 0.08629 -0.02061 0.0875 -0.02176 0.08872 -0.02269 C 0.09063 -0.02362 0.09358 -0.02454 0.09549 -0.02524 C 0.09636 -0.02917 0.09601 -0.03195 0.10018 -0.02639 C 0.10226 -0.02362 0.10955 -0.01135 0.11164 -0.00602 C 0.1125 -0.00417 0.11302 -0.00186 0.11355 0.00023 C 0.11459 0.00393 0.11476 0.00509 0.11546 0.00925 C 0.11476 0.01203 0.11476 0.0155 0.11355 0.01805 C 0.11268 0.01967 0.11112 0.0199 0.10973 0.0206 C 0.1073 0.02175 0.10469 0.02222 0.10209 0.02314 C 0.08664 0.01805 0.08473 0.01898 0.07257 0.01041 C 0.06997 0.00856 0.06754 0.00601 0.06493 0.00416 C 0.06216 0.00208 0.05921 0.00092 0.05643 -0.00093 C 0.05348 -0.00301 0.0507 -0.00556 0.04775 -0.00741 C 0.04497 -0.00926 0.03698 -0.01274 0.03351 -0.01366 C 0.03108 -0.01436 0.02848 -0.01459 0.02587 -0.01505 C 0.02362 -0.01459 0.02136 -0.01459 0.01927 -0.01366 C 0.01719 -0.01297 0.01546 -0.01135 0.01355 -0.00996 C 0.00834 -0.00625 0.00556 -0.00463 0.00209 0.00162 C 0.00035 0.00462 -0.00225 0.01157 -0.00364 0.0155 C -0.00399 0.01759 -0.00486 0.01967 -0.00468 0.02175 C -0.00364 0.0287 -0.00225 0.02916 0.00105 0.03194 C 0.00139 0.03333 0.00226 0.03449 0.00209 0.03587 C 0.00139 0.04305 0.00018 0.04189 -0.00364 0.04467 C -0.01614 0.05393 0.00052 0.04305 -0.0151 0.05115 C -0.01701 0.05208 -0.01875 0.05416 -0.02083 0.05486 C -0.02361 0.05578 -0.02656 0.05578 -0.02934 0.05625 C -0.03732 0.05578 -0.04531 0.05625 -0.05312 0.05486 C -0.05659 0.05416 -0.05972 0.05185 -0.06267 0.04976 C -0.06736 0.04699 -0.07395 0.04166 -0.07795 0.03703 C -0.08003 0.03472 -0.08177 0.03194 -0.08368 0.02939 C -0.08437 0.02731 -0.08541 0.02546 -0.08559 0.02314 C -0.08576 0.01967 -0.08541 0.0162 -0.08472 0.01296 C -0.08298 0.00555 -0.07899 0.00393 -0.07413 0.00023 C -0.07239 -0.00116 -0.07031 -0.00232 -0.0684 -0.00348 C -0.06562 -0.00533 -0.06284 -0.00741 -0.05989 -0.00857 C -0.05364 -0.01088 -0.04079 -0.01366 -0.04079 -0.01343 C -0.02934 -0.0132 -0.01788 -0.01366 -0.00659 -0.0125 C -0.0026 -0.01204 0.00105 -0.00973 0.00487 -0.00857 C 0.00834 -0.00764 0.01198 -0.00695 0.01546 -0.00602 C 0.02639 -0.00649 0.06198 -0.0088 0.0783 -0.00602 C 0.08056 -0.00579 0.08455 0.00185 0.0849 0.00277 C 0.0875 0.00856 0.08993 0.01435 0.09167 0.0206 C 0.09254 0.02407 0.09358 0.02731 0.09445 0.03078 C 0.0948 0.03194 0.09462 0.03379 0.09549 0.03449 C 0.09688 0.03564 0.09862 0.03541 0.10018 0.03587 C 0.1033 0.03495 0.10677 0.03495 0.10973 0.03333 C 0.11164 0.03217 0.11528 0.02523 0.11632 0.02314 C 0.11563 0.01828 0.11459 0.0081 0.11268 0.00277 C 0.10955 -0.00533 0.10695 -0.00672 0.10209 -0.01366 C 0.0875 -0.0345 0.10487 -0.01274 0.08299 -0.03774 C 0.07292 -0.04954 0.07535 -0.04954 0.06112 -0.05556 C 0.05174 -0.05973 0.04584 -0.05973 0.03629 -0.06065 C 0.02882 -0.06019 0.02118 -0.05996 0.01355 -0.0595 C 0.01129 -0.05926 0.00903 -0.05857 0.00677 -0.05811 C -0.00781 -0.05602 0.00105 -0.05788 -0.01024 -0.05556 C -0.01649 -0.0544 -0.01441 -0.0551 -0.01892 -0.05301 C -0.01979 -0.05186 -0.02118 -0.0507 -0.0217 -0.04931 C -0.02413 -0.04375 -0.02326 -0.0345 -0.02361 -0.03149 Z " pathEditMode="relative" rAng="0" ptsTypes="AAAAAAAAAAAAAAAAAAAAAAAAAAAAAAAAAAAAAAAAAAAAAAAAAAAAA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9" y="-145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0.00023 C -0.00226 0.00185 -0.01094 0.00902 -0.01337 0.01388 C -0.01493 0.01712 -0.01545 0.02152 -0.01615 0.02523 C -0.01649 0.02662 -0.01684 0.02777 -0.01719 0.02916 C -0.0158 0.0405 -0.01702 0.03449 -0.01233 0.04699 C -0.01007 0.053 -0.01146 0.05069 -0.00851 0.05462 C -0.00833 0.05625 -0.00799 0.05787 -0.00764 0.05972 C -0.00729 0.06087 -0.00695 0.06203 -0.00677 0.06342 C -0.00625 0.06597 -0.00608 0.06851 -0.00573 0.07106 C -0.00556 0.07268 -0.00504 0.07453 -0.00486 0.07615 C -0.01354 0.09375 -0.00434 0.07569 -0.01146 0.08888 C -0.01215 0.09004 -0.01233 0.09189 -0.01337 0.09259 C -0.01511 0.09398 -0.01719 0.09444 -0.0191 0.09513 C -0.02205 0.09629 -0.02448 0.09699 -0.02761 0.09768 C -0.03021 0.09814 -0.03281 0.09861 -0.03524 0.09907 C -0.03733 0.09837 -0.04358 0.09629 -0.04479 0.09513 C -0.04774 0.09236 -0.05035 0.08912 -0.05243 0.08495 C -0.05313 0.08379 -0.05347 0.08217 -0.05434 0.08125 C -0.05521 0.08009 -0.05625 0.07939 -0.05712 0.0787 C -0.05868 0.07731 -0.06042 0.07615 -0.06198 0.07476 C -0.06285 0.07523 -0.06406 0.07523 -0.06476 0.07615 C -0.06736 0.07916 -0.07049 0.0868 -0.0724 0.09004 C -0.07413 0.09328 -0.07604 0.09629 -0.07813 0.09907 C -0.07952 0.10092 -0.08142 0.10231 -0.08299 0.10416 C -0.08403 0.10532 -0.08681 0.10995 -0.08872 0.11041 C -0.09271 0.11134 -0.09688 0.11134 -0.10104 0.1118 C -0.10538 0.11134 -0.1099 0.11134 -0.11441 0.11041 C -0.11667 0.10995 -0.11875 0.10879 -0.12101 0.10787 C -0.12292 0.10717 -0.12483 0.10648 -0.12674 0.10532 C -0.13281 0.10185 -0.13299 0.10138 -0.13715 0.09768 C -0.13802 0.09583 -0.14045 0.09004 -0.14011 0.0875 C -0.13958 0.08449 -0.13872 0.08125 -0.13715 0.0787 C -0.13386 0.07314 -0.12743 0.07222 -0.12292 0.06967 C -0.11962 0.06805 -0.11667 0.06504 -0.11337 0.06342 C -0.11059 0.06203 -0.10764 0.06203 -0.10486 0.06087 C -0.09844 0.05856 -0.09184 0.05671 -0.08577 0.05324 C -0.07778 0.04861 -0.08125 0.05092 -0.07535 0.04699 C -0.075 0.04513 -0.07413 0.04351 -0.07431 0.04189 C -0.07483 0.03587 -0.07708 0.03379 -0.08108 0.03171 C -0.08802 0.028 -0.09549 0.02847 -0.10295 0.02777 C -0.12465 0.01921 -0.11597 0.0243 -0.12969 0.01527 C -0.13316 0.01041 -0.13368 0.01087 -0.13524 0.00509 C -0.13646 0.00115 -0.1382 -0.00649 -0.1382 -0.00625 C -0.13785 -0.00857 -0.13802 -0.01088 -0.13715 -0.01274 C -0.13559 -0.01621 -0.1257 -0.0213 -0.12483 -0.02176 C -0.11354 -0.02755 -0.11806 -0.02454 -0.10486 -0.02663 C -0.1007 -0.02732 -0.09653 -0.02848 -0.09236 -0.02917 C -0.08681 -0.02894 -0.0809 -0.02663 -0.07535 -0.02801 C -0.07205 -0.02894 -0.07396 -0.04098 -0.07431 -0.0419 C -0.07656 -0.04723 -0.07917 -0.05255 -0.08299 -0.05602 C -0.0849 -0.05764 -0.08663 -0.0595 -0.08872 -0.06112 C -0.09202 -0.06366 -0.09549 -0.06551 -0.09913 -0.06737 C -0.1 -0.06783 -0.10104 -0.06829 -0.10191 -0.06875 C -0.10417 -0.06945 -0.10642 -0.07014 -0.10868 -0.0713 C -0.12136 -0.07778 -0.10868 -0.07315 -0.11823 -0.07616 C -0.13281 -0.08797 -0.11198 -0.07153 -0.12865 -0.0838 C -0.13872 -0.09144 -0.1382 -0.09098 -0.14583 -0.09792 C -0.14636 -0.09885 -0.14913 -0.10371 -0.14861 -0.10556 C -0.14757 -0.11042 -0.14427 -0.11204 -0.14097 -0.1132 C -0.11806 -0.1213 -0.14167 -0.11112 -0.12587 -0.11806 C -0.12101 -0.11737 -0.11615 -0.1169 -0.11146 -0.11575 C -0.10955 -0.11505 -0.10729 -0.11482 -0.10573 -0.1132 C -0.09132 -0.09792 -0.09688 -0.10047 -0.08767 -0.08635 C -0.08455 -0.08149 -0.07379 -0.06829 -0.07049 -0.06621 C -0.06563 -0.06297 -0.06788 -0.06459 -0.06389 -0.06112 C -0.06129 -0.06135 -0.05868 -0.06112 -0.05625 -0.06227 C -0.05399 -0.0632 -0.05 -0.06945 -0.04861 -0.0713 C -0.0467 -0.07338 -0.04462 -0.07524 -0.04288 -0.07755 C -0.04236 -0.07825 -0.03785 -0.08658 -0.03629 -0.08774 C -0.03472 -0.08866 -0.03299 -0.08843 -0.03142 -0.08889 C -0.02899 -0.0882 -0.02622 -0.08797 -0.02379 -0.08635 C -0.02222 -0.08542 -0.02118 -0.08311 -0.01997 -0.08125 C -0.01875 -0.0794 -0.01719 -0.07732 -0.01615 -0.075 C -0.01215 -0.06621 -0.01111 -0.06135 -0.00851 -0.05209 C -0.00833 -0.04954 -0.00764 -0.047 -0.00764 -0.04445 C -0.00764 -0.02894 -0.00816 -0.02709 -0.00955 -0.01528 C -0.0092 -0.00625 -0.01094 0.00995 -0.00295 0.01643 C -0.00122 0.01782 0.00017 0.01921 0.00191 0.02013 C 0.0059 0.02268 0.01423 0.02662 0.01423 0.02685 C 0.02187 0.02615 0.02951 0.02662 0.03715 0.02523 C 0.03923 0.025 0.0408 0.02245 0.04288 0.02152 C 0.04601 0.0199 0.05 0.01898 0.0533 0.01782 C 0.06302 0.01412 0.05694 0.01574 0.06667 0.01388 C 0.07205 0.01643 0.06996 0.01412 0.07153 0.02662 C 0.07205 0.03078 0.07309 0.04861 0.07326 0.05208 C 0.07309 0.05972 0.07292 0.06736 0.07239 0.07476 C 0.07222 0.07662 0.07205 0.07847 0.07153 0.07986 C 0.06962 0.08402 0.06788 0.08425 0.06476 0.08495 C 0.06285 0.08541 0.06094 0.08587 0.05903 0.08634 C 0.04948 0.08865 0.05955 0.08657 0.0467 0.08888 C 0.01962 0.08125 0.03715 0.08819 0.0191 0.07731 C 0.01302 0.07384 0.00903 0.07268 0.00382 0.06851 C 0.00121 0.06643 -0.00191 0.0625 -0.00382 0.05972 C -0.00452 0.05856 -0.00504 0.05717 -0.00573 0.05578 C -0.00417 0.05069 -0.00399 0.04837 -0.00104 0.04444 C 0.00052 0.04236 0.00226 0.0412 0.00382 0.03935 C 0.00642 0.03611 0.01146 0.02916 0.01146 0.02939 C 0.0125 0.02453 0.01371 0.02199 0.01146 0.01643 C 0.01094 0.01504 0.00608 0.01319 0.00469 0.01273 C 0.0026 0.00856 0.00295 0.00972 0.00191 0.00509 C 0.00156 0.00324 0.00156 0.00138 0.00087 4.81481E-6 C 0.00087 -0.00047 0.00017 4.81481E-6 1.38889E-6 4.81481E-6 Z " pathEditMode="relative" rAng="0" ptsTypes="AAAAAAAAAAAAAAAAAAAAAAAAAAAAAAAAA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5" y="-32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3.33333E-6 0.00023 C -0.00347 0.00185 -0.00694 0.00347 -0.01041 0.00509 C -0.01163 0.00579 -0.01302 0.00602 -0.01423 0.00648 C -0.02135 0.00833 -0.02378 0.0081 -0.03229 0.00903 C -0.03211 0.01157 -0.03142 0.01412 -0.03142 0.01667 C -0.03142 0.01782 -0.03159 0.01968 -0.03229 0.02037 C -0.03698 0.025 -0.04218 0.02477 -0.04757 0.02546 C -0.05486 0.02454 -0.06215 0.02431 -0.06944 0.02292 C -0.07257 0.02222 -0.07534 0.01991 -0.07708 0.01667 C -0.07795 0.01505 -0.07847 0.01319 -0.07899 0.01157 C -0.07986 0.00856 -0.08003 0.00556 -0.0809 0.00255 C -0.08159 0.00023 -0.08281 -0.00162 -0.08368 -0.0037 C -0.08402 -0.00532 -0.0842 -0.00718 -0.08472 -0.0088 C -0.09027 -0.02639 -0.08732 -0.0125 -0.08941 -0.02407 C -0.08246 -0.03148 -0.08455 -0.02986 -0.0743 -0.03681 C -0.07083 -0.03912 -0.06736 -0.04167 -0.06371 -0.04306 C -0.0592 -0.04491 -0.05416 -0.0456 -0.04948 -0.04699 C -0.04479 -0.04954 -0.0401 -0.05232 -0.03524 -0.05463 C -0.0302 -0.05671 -0.025 -0.05741 -0.01996 -0.05972 C -0.00677 -0.06551 -0.00781 -0.06482 -0.00086 -0.07107 C 0.00035 -0.07361 0.00226 -0.07569 0.00295 -0.0787 C 0.004 -0.08495 0.00348 -0.08218 0.00486 -0.0875 C 0.00417 -0.08889 0.00365 -0.09028 0.00295 -0.09144 C 0.00209 -0.09236 0.00105 -0.09306 -3.33333E-6 -0.09398 C -0.00486 -0.09769 -0.00347 -0.09583 -0.00955 -0.09907 C -0.01996 -0.1044 -0.0125 -0.10162 -0.01996 -0.10394 C -0.02343 -0.1037 -0.02691 -0.10347 -0.03038 -0.10278 C -0.03142 -0.10255 -0.03246 -0.10232 -0.03333 -0.10162 C -0.03472 -0.10023 -0.03593 -0.09815 -0.03715 -0.09653 C -0.04097 -0.09051 -0.04444 -0.08426 -0.04861 -0.0787 C -0.04982 -0.07685 -0.05104 -0.07523 -0.05225 -0.07361 C -0.05416 -0.0713 -0.05694 -0.06921 -0.05902 -0.06713 C -0.0625 -0.06806 -0.06614 -0.06806 -0.06944 -0.06968 C -0.07048 -0.07037 -0.07066 -0.07245 -0.07135 -0.07361 C -0.07187 -0.07454 -0.07257 -0.07546 -0.07326 -0.07616 C -0.07639 -0.07847 -0.07968 -0.08032 -0.08281 -0.08241 C -0.08541 -0.08426 -0.08767 -0.08704 -0.09045 -0.0875 L -0.09705 -0.08889 C -0.10086 -0.08843 -0.10486 -0.08889 -0.1085 -0.0875 C -0.11007 -0.08704 -0.11093 -0.08472 -0.11232 -0.0838 C -0.11406 -0.08218 -0.11632 -0.08171 -0.11805 -0.07986 C -0.12187 -0.07569 -0.12725 -0.06852 -0.13038 -0.06204 C -0.13142 -0.06019 -0.13229 -0.05787 -0.13333 -0.05579 C -0.1342 -0.05324 -0.13507 -0.05069 -0.13611 -0.04815 C -0.13732 -0.03843 -0.13784 -0.03958 -0.13507 -0.02778 C -0.13489 -0.02639 -0.13402 -0.02523 -0.13333 -0.02407 C -0.13107 -0.02083 -0.12847 -0.01852 -0.12656 -0.01528 C -0.12326 -0.00903 -0.12482 -0.01157 -0.12187 -0.00764 C -0.12118 -0.00579 -0.12014 -0.0044 -0.11996 -0.00255 C -0.11961 0.00139 -0.12239 0.0088 -0.12378 0.01157 C -0.12899 0.02153 -0.1302 0.02153 -0.13889 0.02685 C -0.14149 0.02824 -0.14392 0.02986 -0.14652 0.03056 C -0.15 0.03148 -0.15347 0.03148 -0.15711 0.03171 C -0.16267 0.02963 -0.16875 0.02847 -0.17413 0.02546 C -0.17639 0.02431 -0.17812 0.0213 -0.17986 0.01921 C -0.18316 0.01528 -0.18559 0.01181 -0.1875 0.00648 C -0.18871 0.00324 -0.18941 -0.00046 -0.19027 -0.0037 C -0.1901 -0.01134 -0.18993 -0.01898 -0.18941 -0.02662 C -0.18923 -0.02894 -0.18698 -0.03796 -0.18663 -0.03935 C -0.18507 -0.04444 -0.18333 -0.04954 -0.18177 -0.05463 C -0.18107 -0.05671 -0.17986 -0.06088 -0.17986 -0.06065 C -0.17847 -0.07014 -0.17847 -0.06736 -0.17986 -0.07986 C -0.18003 -0.08125 -0.18038 -0.08264 -0.1809 -0.0838 C -0.18159 -0.08565 -0.18229 -0.08773 -0.18368 -0.08889 C -0.18593 -0.09051 -0.19132 -0.09144 -0.19132 -0.0912 C -0.19409 -0.09051 -0.19757 -0.0912 -0.19982 -0.08889 C -0.20347 -0.08495 -0.20538 -0.07894 -0.20746 -0.07361 C -0.20972 -0.06759 -0.21232 -0.06065 -0.21423 -0.05463 C -0.21493 -0.05162 -0.21545 -0.04861 -0.21614 -0.0456 C -0.21666 -0.04306 -0.21736 -0.04051 -0.21788 -0.03796 C -0.21736 -0.03079 -0.21718 -0.02361 -0.21614 -0.01644 C -0.21493 -0.00972 -0.21111 -0.0088 -0.20746 -0.00509 C -0.20121 0.00139 -0.2026 0.00185 -0.19514 0.00648 C -0.19114 0.0088 -0.18645 0.00949 -0.18281 0.01273 C -0.17899 0.01597 -0.1809 0.01481 -0.17708 0.01667 C -0.17517 0.01921 -0.17361 0.01968 -0.17604 0.02431 C -0.17795 0.02755 -0.18281 0.0331 -0.18281 0.03333 C -0.18316 0.03495 -0.18472 0.04282 -0.18472 0.04444 C -0.18472 0.05301 -0.18402 0.06296 -0.18177 0.0713 C -0.18073 0.075 -0.17934 0.07893 -0.17795 0.08264 C -0.17795 0.08287 -0.17361 0.09306 -0.17222 0.09537 C -0.16927 0.1 -0.1658 0.10347 -0.1618 0.10671 C -0.15902 0.10903 -0.15139 0.11343 -0.14843 0.11435 C -0.14531 0.11528 -0.14218 0.11528 -0.13889 0.11574 C -0.13871 0.11551 -0.11875 0.11435 -0.1151 0.11319 C -0.11267 0.11227 -0.1052 0.10718 -0.10277 0.10556 C -0.0993 0.1 -0.09618 0.09398 -0.09236 0.08889 C -0.09132 0.08773 -0.09062 0.08611 -0.08941 0.08518 C -0.08802 0.08403 -0.08628 0.08356 -0.08472 0.08264 C -0.08211 0.08426 -0.07968 0.08634 -0.07708 0.08773 C -0.07239 0.09028 -0.06545 0.09236 -0.06093 0.09537 C -0.05885 0.09676 -0.05711 0.09884 -0.0552 0.10046 C -0.04496 0.1081 -0.04722 0.10694 -0.03993 0.10926 C -0.03611 0.1088 -0.02864 0.10926 -0.02465 0.10556 C -0.02378 0.10463 -0.02361 0.10278 -0.02291 0.10162 C -0.02205 0.10046 -0.021 0.1 -0.01996 0.09907 C -0.01961 0.09745 -0.01944 0.0956 -0.01909 0.09398 C -0.01875 0.09282 -0.0177 0.09143 -0.01805 0.09028 C -0.01857 0.08912 -0.01996 0.08935 -0.021 0.08889 C -0.02135 0.08843 -0.02656 0.08333 -0.0276 0.08264 C -0.02882 0.08194 -0.0302 0.08171 -0.03142 0.08125 C -0.03177 0.08009 -0.03229 0.07893 -0.03229 0.07755 C -0.03229 0.07268 -0.03159 0.06991 -0.02847 0.06736 C -0.02621 0.06528 -0.021 0.06227 -0.021 0.0625 C -0.02031 0.06111 -0.01979 0.05972 -0.01909 0.05856 C -0.01632 0.05417 -0.01597 0.05556 -0.01423 0.05093 C -0.01354 0.04884 -0.01302 0.04676 -0.01232 0.04444 C -0.01128 0.04074 -0.01024 0.03542 -0.00955 0.03171 C -0.0092 0.03056 -0.00885 0.0294 -0.0085 0.02801 C -0.00781 0.02454 -0.00729 0.0213 -0.00659 0.01782 C -0.00642 0.0162 -0.00434 0.00509 -0.00382 0.00509 L -3.33333E-6 3.7037E-7 Z " pathEditMode="relative" rAng="0" ptsTypes="AAAAAAAAAAAAAAAAA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0" y="57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-2.77778E-6 0.00023 C 0.01337 -0.0088 0.00209 -0.00185 0.01337 -0.00764 C 0.0165 -0.00903 0.01962 -0.01134 0.02292 -0.01273 C 0.02466 -0.01343 0.02674 -0.01343 0.02865 -0.01389 C 0.03889 -0.01643 0.02726 -0.01389 0.04011 -0.01643 C 0.04393 -0.01551 0.04775 -0.01551 0.05139 -0.01389 C 0.05295 -0.01319 0.05382 -0.01111 0.05521 -0.01018 C 0.05608 -0.00949 0.05712 -0.00926 0.05816 -0.0088 C 0.06528 -0.00532 0.06025 -0.00718 0.06667 -0.00509 C 0.06841 -0.00532 0.07327 -0.00602 0.07535 -0.00764 C 0.07795 -0.00949 0.08282 -0.01389 0.08282 -0.01366 C 0.08386 -0.01551 0.08559 -0.0169 0.08577 -0.01898 C 0.08594 -0.02083 0.08473 -0.02268 0.08386 -0.02407 C 0.08091 -0.0287 0.08004 -0.02755 0.07622 -0.02917 C 0.07327 -0.03032 0.07066 -0.03241 0.06771 -0.03287 C 0.05816 -0.03472 0.0632 -0.0338 0.05243 -0.03542 C 0.04827 -0.03495 0.0441 -0.03495 0.04011 -0.03426 C 0.03733 -0.0338 0.03368 -0.03171 0.03143 -0.03032 C 0.03021 -0.02963 0.02882 -0.02893 0.02761 -0.02778 C 0.01893 -0.02014 0.03577 -0.03194 0.02188 -0.02268 C 0.01615 -0.02315 0.01042 -0.02292 0.00486 -0.02407 C 0.00209 -0.02454 -0.00017 -0.02662 -0.00277 -0.02778 C -0.00503 -0.02893 -0.00729 -0.02963 -0.00955 -0.03032 C -0.01198 -0.0338 -0.01545 -0.03634 -0.01718 -0.04051 L -0.02083 -0.05069 C -0.02031 -0.05741 -0.02048 -0.06458 -0.01909 -0.07106 C -0.01857 -0.07338 -0.01632 -0.07431 -0.01527 -0.07616 C -0.01423 -0.07778 -0.01354 -0.07963 -0.01232 -0.08125 C -0.01198 -0.08171 -0.00677 -0.08681 -0.00573 -0.0875 C -0.00416 -0.08843 -0.00243 -0.08912 -0.00087 -0.09005 C 0.0007 -0.0912 0.00209 -0.09282 0.00382 -0.09375 C 0.00695 -0.09583 0.01337 -0.09884 0.01337 -0.09861 C 0.01979 -0.10741 0.01823 -0.10324 0.01997 -0.11042 C 0.01945 -0.11296 0.01927 -0.11574 0.01806 -0.11806 C 0.01632 -0.12153 0.01233 -0.12361 0.00955 -0.12569 C 0.00712 -0.12986 0.00573 -0.13218 0.00382 -0.13704 C 0.00348 -0.13819 0.00313 -0.13958 0.00295 -0.14074 C 0.00348 -0.14722 0.00365 -0.1537 0.00486 -0.15995 C 0.00521 -0.16227 0.00677 -0.16412 0.00764 -0.1662 C 0.00816 -0.16736 0.00834 -0.16875 0.00868 -0.17014 C 0.00747 -0.18773 0.00973 -0.17963 0.00486 -0.18912 C 0.00348 -0.19167 0.00104 -0.19676 0.00104 -0.19653 C 0.00226 -0.2 0.00295 -0.20393 0.00486 -0.20694 C 0.00591 -0.2088 0.00799 -0.20949 0.00955 -0.21065 C 0.01372 -0.21366 0.01285 -0.21296 0.01719 -0.21435 C 0.01945 -0.21366 0.02188 -0.21343 0.02379 -0.21204 C 0.02535 -0.21088 0.02639 -0.20856 0.02761 -0.20694 C 0.02865 -0.20532 0.02952 -0.20347 0.03056 -0.20185 C 0.03212 -0.19931 0.03368 -0.19676 0.03525 -0.19421 C 0.03594 -0.19167 0.03646 -0.18912 0.03716 -0.18657 C 0.03768 -0.18472 0.03872 -0.18333 0.03907 -0.18148 C 0.03993 -0.17824 0.04098 -0.1713 0.04098 -0.17106 C 0.04063 -0.16574 0.04063 -0.16018 0.04011 -0.15486 C 0.03959 -0.15139 0.03872 -0.14815 0.0382 -0.14468 C 0.03768 -0.14213 0.0375 -0.13958 0.03716 -0.13704 C 0.03681 -0.13495 0.03646 -0.13287 0.03629 -0.13079 C 0.03681 -0.12523 0.03611 -0.11898 0.04011 -0.11551 C 0.04167 -0.11389 0.04393 -0.11366 0.04584 -0.11296 C 0.04618 -0.11296 0.0665 -0.11481 0.0724 -0.11921 C 0.07413 -0.1206 0.07552 -0.12268 0.07726 -0.12431 C 0.07813 -0.12639 0.079 -0.1287 0.08004 -0.13079 C 0.08091 -0.13218 0.08212 -0.13287 0.08282 -0.13449 C 0.08386 -0.13634 0.08403 -0.13866 0.08473 -0.14074 C 0.08698 -0.14745 0.08681 -0.14468 0.08854 -0.15231 C 0.08907 -0.15393 0.08924 -0.15556 0.08959 -0.15741 C 0.08907 -0.16551 0.08768 -0.1794 0.08959 -0.18773 C 0.08993 -0.18935 0.0915 -0.18958 0.09236 -0.19028 C 0.09393 -0.19167 0.09549 -0.19329 0.09723 -0.19421 C 0.10348 -0.19745 0.10851 -0.19699 0.11528 -0.19792 C 0.11754 -0.19838 0.11979 -0.19884 0.12188 -0.19931 C 0.12518 -0.19884 0.13299 -0.20046 0.13629 -0.19537 C 0.1375 -0.19352 0.1382 -0.1912 0.13907 -0.18912 C 0.13941 -0.18657 0.13959 -0.18403 0.14011 -0.18148 C 0.14063 -0.17801 0.14202 -0.17477 0.14202 -0.1713 C 0.14167 -0.16157 0.14098 -0.15162 0.13907 -0.14213 C 0.13837 -0.13819 0.13594 -0.13518 0.13438 -0.13194 C 0.13212 -0.12755 0.13004 -0.12338 0.12761 -0.11921 C 0.12587 -0.1162 0.12361 -0.11343 0.12188 -0.11042 C 0.1125 -0.09329 0.11389 -0.0963 0.10955 -0.08495 C 0.1099 -0.08287 0.10938 -0.08009 0.11059 -0.0787 C 0.1132 -0.07546 0.11997 -0.07222 0.11997 -0.07199 C 0.12483 -0.07315 0.12969 -0.07361 0.13438 -0.07477 C 0.13681 -0.07546 0.14809 -0.08032 0.14966 -0.08125 C 0.16077 -0.08727 0.15365 -0.08403 0.16198 -0.09143 C 0.1625 -0.0919 0.17032 -0.09792 0.1724 -0.09884 C 0.17361 -0.09954 0.175 -0.09977 0.17622 -0.10023 C 0.17726 -0.10069 0.17813 -0.10116 0.17917 -0.10139 C 0.18264 -0.10069 0.18611 -0.10046 0.18959 -0.09884 C 0.19132 -0.09815 0.19288 -0.09676 0.19427 -0.09514 C 0.1974 -0.09167 0.20052 -0.08819 0.20295 -0.0838 C 0.21042 -0.06968 0.20625 -0.07801 0.21528 -0.05833 C 0.21598 -0.05486 0.21667 -0.05162 0.21719 -0.04815 C 0.21754 -0.04606 0.21823 -0.04398 0.21823 -0.0419 C 0.21823 -0.04005 0.21806 -0.03796 0.21719 -0.03681 C 0.21598 -0.03495 0.21407 -0.03403 0.2125 -0.03287 C 0.19358 -0.01944 0.21233 -0.0331 0.19341 -0.02153 C 0.17795 -0.01204 0.17952 -0.01111 0.16667 -0.00509 C 0.16545 -0.0044 0.16424 -0.00417 0.16285 -0.0037 C 0.1625 -0.00208 0.16077 0.00046 0.16198 0.00139 C 0.16632 0.0044 0.17726 0.00718 0.18386 0.00903 C 0.1842 0.01019 0.18507 0.01157 0.18473 0.01273 C 0.18334 0.02083 0.18195 0.01875 0.17726 0.02037 C 0.15556 0.02801 0.179 0.02083 0.15903 0.02685 C 0.14705 0.02546 0.13716 0.02847 0.12761 0.01921 C 0.12691 0.01829 0.12361 0.01181 0.12292 0.01019 C 0.11823 -0.0206 0.12396 0.01389 0.11806 -0.01273 C 0.11754 -0.01505 0.11563 -0.03287 0.1125 -0.03426 L 0.10955 -0.03542 C 0.10278 -0.03148 0.09098 -0.02662 0.08577 -0.01759 C 0.08438 -0.01528 0.08455 -0.01181 0.08386 -0.0088 C 0.0842 -0.00764 0.08594 -0.00069 0.08577 -3.7037E-7 C 0.08507 0.00278 0.079 0.0037 0.07813 0.00394 C 0.075 0.00347 0.0717 0.00394 0.06858 0.00255 C 0.0632 0.00023 0.05434 -0.00926 0.05052 -0.01389 C 0.04723 -0.01782 0.04445 -0.02292 0.04098 -0.02662 C 0.03959 -0.02801 0.03768 -0.02801 0.03629 -0.02917 C 0.03455 -0.03032 0.03299 -0.03171 0.03143 -0.03287 C 0.02795 -0.03079 0.02413 -0.02963 0.02101 -0.02662 C 0.01858 -0.02431 0.01719 -0.0206 0.01528 -0.01759 C 0.01476 -0.0169 0.01389 -0.0162 0.01337 -0.01505 C 0.01198 -0.01273 0.01163 -0.0088 0.00955 -0.00764 L 0.00573 -0.00509 C 0.00452 -0.00023 0.00104 -0.00069 -2.77778E-6 -3.7037E-7 Z " pathEditMode="relative" rAng="0" ptsTypes="AAAAAAAAAAAAAAAAAAAAAAAAAAAAAAAAAAAAAAAAAAAAAAAAAAAAAAAAAAAAAAAAAAA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61" y="-937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81481E-6 L -2.77778E-7 0.00024 C -0.00573 -0.00393 -0.01111 -0.00879 -0.01701 -0.01157 C -0.03073 -0.01759 -0.02465 -0.01504 -0.03524 -0.01921 C -0.03611 -0.0199 -0.03767 -0.02037 -0.03802 -0.02175 C -0.03941 -0.02754 -0.03524 -0.02731 -0.03333 -0.02939 C -0.03177 -0.03078 -0.03108 -0.03333 -0.02951 -0.03449 C -0.025 -0.0375 -0.01337 -0.04166 -0.00851 -0.04328 L -0.00087 -0.04583 C 0.00104 -0.0456 0.0158 -0.04537 0.02101 -0.04328 C 0.02361 -0.04236 0.02604 -0.04074 0.02865 -0.03958 C 0.03142 -0.03819 0.03455 -0.0375 0.03715 -0.03564 C 0.04184 -0.03263 0.04601 -0.02893 0.05052 -0.02546 C 0.05208 -0.0243 0.05382 -0.02314 0.05521 -0.02175 C 0.0592 -0.01782 0.05972 -0.01689 0.06476 -0.01412 C 0.06806 -0.0125 0.07483 -0.0118 0.07726 -0.01157 C 0.08438 -0.01319 0.08264 -0.0125 0.09045 -0.01527 C 0.09271 -0.0162 0.09497 -0.01689 0.09722 -0.01782 C 0.09948 -0.01898 0.10174 -0.02037 0.10382 -0.02175 C 0.10712 -0.02361 0.11319 -0.028 0.11319 -0.02777 C 0.12118 -0.025 0.12326 -0.0243 0.13056 -0.02037 C 0.14392 -0.01296 0.13403 -0.01736 0.14549 -0.01273 C 0.14722 -0.01157 0.14861 -0.00995 0.15052 -0.00902 C 0.15573 -0.00601 0.16476 -0.00856 0.16858 -0.00902 C 0.16979 -0.00995 0.17118 -0.01087 0.1724 -0.01157 C 0.17326 -0.01203 0.17448 -0.0118 0.17535 -0.01273 C 0.17569 -0.01342 0.17708 -0.02175 0.17726 -0.02175 C 0.17622 -0.02685 0.17604 -0.03217 0.17431 -0.03703 C 0.17361 -0.03888 0.17188 -0.03958 0.17049 -0.04074 C 0.1684 -0.04259 0.16597 -0.04398 0.16389 -0.04583 C 0.16285 -0.04652 0.16198 -0.04791 0.16094 -0.04837 C 0.15885 -0.04953 0.1566 -0.05023 0.15434 -0.05092 C 0.15156 -0.05185 0.14861 -0.05277 0.14549 -0.05347 C 0.13785 -0.05509 0.12431 -0.05555 0.11788 -0.05601 L 0.08385 -0.05462 C 0.08073 -0.05462 0.07743 -0.05347 0.07431 -0.05347 C 0.05972 -0.05347 0.04514 -0.05439 0.03056 -0.05462 C 0.02899 -0.05509 0.02708 -0.05462 0.02569 -0.05601 C 0.02309 -0.05879 0.0217 -0.06782 0.02101 -0.07129 C 0.02066 -0.07453 0.02135 -0.07847 0.01997 -0.08148 C 0.01892 -0.08425 0.01129 -0.08703 0.00955 -0.08773 C 0.00191 -0.08726 -0.00573 -0.08796 -0.01337 -0.08657 C -0.01667 -0.08587 -0.01979 -0.08333 -0.02274 -0.08148 C -0.02517 -0.07986 -0.02743 -0.07847 -0.02951 -0.07638 C -0.03229 -0.07337 -0.03681 -0.06597 -0.03906 -0.06226 C -0.04132 -0.05277 -0.03976 -0.05694 -0.04375 -0.04976 C -0.0441 -0.04745 -0.04427 -0.04537 -0.04479 -0.04328 C -0.04514 -0.04143 -0.04601 -0.04004 -0.04653 -0.03819 C -0.04705 -0.03703 -0.04722 -0.03564 -0.04757 -0.03449 C -0.04809 -0.03263 -0.04896 -0.03101 -0.04948 -0.02939 C -0.04983 -0.028 -0.04965 -0.02638 -0.05035 -0.02546 C -0.05121 -0.02453 -0.05226 -0.02476 -0.0533 -0.0243 C -0.05642 -0.02592 -0.06007 -0.02662 -0.06285 -0.02939 C -0.07222 -0.03865 -0.07344 -0.04189 -0.07795 -0.05092 C -0.07778 -0.05462 -0.07795 -0.05879 -0.07708 -0.06226 C -0.07569 -0.06828 -0.07135 -0.06875 -0.06858 -0.07245 C -0.06632 -0.07546 -0.06371 -0.078 -0.06181 -0.08148 C -0.05851 -0.0875 -0.06007 -0.08495 -0.05712 -0.08912 C -0.05677 -0.09027 -0.05608 -0.09143 -0.05608 -0.09282 C -0.05642 -0.09768 -0.05816 -0.10254 -0.0599 -0.10671 C -0.06111 -0.10972 -0.06233 -0.11273 -0.06371 -0.11574 C -0.06493 -0.11828 -0.06753 -0.12337 -0.06753 -0.12314 C -0.06719 -0.125 -0.06736 -0.12708 -0.06667 -0.12847 C -0.06476 -0.13171 -0.06233 -0.13449 -0.0599 -0.13726 C -0.0566 -0.14097 -0.05156 -0.14444 -0.04757 -0.14629 C -0.04566 -0.14699 -0.04375 -0.14699 -0.04184 -0.14745 C -0.03559 -0.1456 -0.03142 -0.1449 -0.02569 -0.1412 C -0.0224 -0.13888 -0.01944 -0.13564 -0.01615 -0.13356 C -0.01424 -0.13217 -0.01233 -0.13125 -0.01042 -0.12962 C -0.00347 -0.12407 -0.0099 -0.12685 -0.00278 -0.12453 C -0.00191 -0.12384 -0.00104 -0.12268 -2.77778E-7 -0.12199 C 0.00278 -0.1206 0.0059 -0.12013 0.00868 -0.11828 C 0.0191 -0.11041 0.01389 -0.1125 0.02379 -0.11064 C 0.025 -0.11064 0.05677 -0.11064 0.06667 -0.11828 C 0.0691 -0.12013 0.07257 -0.12638 0.07431 -0.12962 C 0.075 -0.13101 0.07552 -0.1324 0.07622 -0.13356 C 0.07743 -0.13541 0.08368 -0.14421 0.08663 -0.14629 C 0.09653 -0.15277 0.09566 -0.15208 0.10382 -0.1537 C 0.10712 -0.15347 0.11094 -0.15347 0.11424 -0.15254 C 0.11528 -0.15231 0.11615 -0.15115 0.11701 -0.15 C 0.12379 -0.14097 0.11979 -0.1449 0.12465 -0.13726 C 0.12604 -0.13541 0.12726 -0.13402 0.12847 -0.13217 C 0.12934 -0.13101 0.12969 -0.12939 0.13056 -0.12847 C 0.13177 -0.12708 0.13906 -0.12592 0.13906 -0.12569 C 0.1401 -0.12453 0.14115 -0.12361 0.14201 -0.12199 C 0.1434 -0.11921 0.14392 -0.1162 0.14479 -0.11319 C 0.14635 -0.0993 0.14688 -0.10023 0.14288 -0.08148 C 0.14167 -0.07662 0.13837 -0.06388 0.13438 -0.05856 C 0.13142 -0.05462 0.12674 -0.05439 0.12292 -0.05347 C 0.11597 -0.05509 0.10885 -0.05648 0.10191 -0.05856 C 0.09896 -0.05949 0.09618 -0.06134 0.0934 -0.06226 C 0.09184 -0.06296 0.0901 -0.06296 0.08854 -0.06365 C 0.08698 -0.06435 0.08542 -0.06527 0.08385 -0.0662 C 0.08299 -0.06666 0.08194 -0.06689 0.08108 -0.06736 C 0.07969 -0.06828 0.07865 -0.06967 0.07726 -0.0699 C 0.07309 -0.07083 0.06892 -0.07083 0.06476 -0.07129 C 0.06076 -0.07083 0.05208 -0.07222 0.04774 -0.06736 C 0.0467 -0.06643 0.04635 -0.06481 0.04583 -0.06365 C 0.04722 -0.04814 0.04497 -0.05578 0.05521 -0.04212 L 0.05816 -0.03819 C 0.05781 -0.03402 0.05816 -0.02962 0.05712 -0.02546 C 0.05677 -0.02407 0.05538 -0.02361 0.05434 -0.02291 C 0.05243 -0.02199 0.04861 -0.02037 0.04861 -0.02013 C 0.04097 -0.01365 0.04566 -0.01666 0.0276 -0.02037 C 0.02569 -0.02083 0.02379 -0.02222 0.02188 -0.02291 C 0.01771 -0.02476 0.01997 -0.02361 0.01528 -0.02685 C 0.01024 -0.02453 0.01372 -0.02685 0.00868 -0.01921 C 0.00781 -0.01782 0.0066 -0.01666 0.00573 -0.01527 C -0.00017 -0.00578 0.00747 -0.01643 0.00191 -0.00902 L -2.77778E-7 -4.81481E-6 Z " pathEditMode="relative" rAng="0" ptsTypes="AAAAAAAAAAAAAAAAAAAAAAAAAAAAAAAAAAAAAAAAAAAAAAAAAAAAAAAAAA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5" y="-768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-4.72222E-6 0.00024 C 0.00035 0.00394 0.00053 0.00764 0.00105 0.01158 C 0.00122 0.01413 0.00209 0.01667 0.00191 0.01922 C 0.00139 0.03357 0.00122 0.04815 -0.00086 0.06227 C -0.00121 0.06413 -0.00347 0.06297 -0.00468 0.06366 C -0.00677 0.06459 -0.0085 0.06644 -0.01041 0.06737 C -0.01197 0.06806 -0.01371 0.06806 -0.01527 0.06875 C -0.01718 0.06945 -0.01892 0.07061 -0.021 0.0713 C -0.03072 0.07385 -0.0217 0.07107 -0.02864 0.07385 C -0.03697 0.07686 -0.02847 0.07315 -0.03524 0.07639 C -0.03454 0.07801 -0.03437 0.0801 -0.03333 0.08149 C -0.03211 0.08311 -0.0302 0.08426 -0.02864 0.08519 C -0.02361 0.0882 -0.02239 0.0875 -0.01718 0.08889 C -0.00815 0.09144 -0.0177 0.08913 -0.01041 0.09144 C -0.00885 0.09213 -0.00729 0.09237 -0.00572 0.09283 C -0.00468 0.09445 -0.00364 0.09607 -0.00277 0.09792 C 0.00053 0.10602 -0.00034 0.10533 0.00105 0.1132 C 0.00157 0.11644 0.00226 0.11991 0.00278 0.12338 C 0.00261 0.12709 0.00313 0.13125 0.00191 0.13473 C 0.00139 0.13635 -0.00069 0.13565 -0.0019 0.13588 C -0.00572 0.13704 -0.00954 0.13774 -0.01336 0.13843 C -0.01527 0.13889 -0.01718 0.13959 -0.01909 0.13982 C -0.0243 0.14051 -0.0276 0.14075 -0.03246 0.14237 C -0.03333 0.1426 -0.03437 0.14329 -0.03524 0.14352 C -0.03628 0.14491 -0.03784 0.14561 -0.03819 0.14746 C -0.03975 0.15695 -0.03489 0.15255 -0.03819 0.16019 C -0.03993 0.16413 -0.0427 0.16482 -0.04565 0.16644 C -0.0467 0.1669 -0.04756 0.16737 -0.04861 0.16783 C -0.05868 0.16644 -0.07222 0.16667 -0.08298 0.16135 C -0.08454 0.16065 -0.08628 0.16019 -0.08767 0.1588 C -0.09079 0.15625 -0.09375 0.15348 -0.09618 0.15 C -0.09809 0.14769 -0.10034 0.14375 -0.10295 0.14237 C -0.10416 0.14167 -0.10538 0.14144 -0.10677 0.14098 C -0.1092 0.1419 -0.11197 0.1419 -0.1144 0.14352 C -0.12604 0.15186 -0.12586 0.15463 -0.13437 0.16528 C -0.13611 0.16737 -0.13836 0.16922 -0.1401 0.17153 C -0.14722 0.18102 -0.13906 0.17315 -0.14583 0.17917 C -0.14635 0.18079 -0.14652 0.18311 -0.14774 0.18426 C -0.15086 0.18727 -0.15625 0.1882 -0.16006 0.18936 C -0.16163 0.19028 -0.16319 0.19144 -0.16493 0.1919 C -0.17673 0.19514 -0.17864 0.1919 -0.19253 0.18797 C -0.20173 0.18125 -0.20156 0.18195 -0.21059 0.17292 C -0.22343 0.15996 -0.21128 0.17176 -0.21927 0.16274 C -0.22708 0.15371 -0.21996 0.16297 -0.22482 0.15625 C -0.22604 0.15209 -0.2269 0.15093 -0.22395 0.14607 C -0.22309 0.14468 -0.22135 0.14468 -0.22013 0.14352 C -0.2184 0.14213 -0.21718 0.13982 -0.21545 0.13843 C -0.2118 0.13588 -0.20763 0.13473 -0.20399 0.13218 C -0.19826 0.12848 -0.19531 0.12616 -0.18958 0.12338 C -0.18784 0.12223 -0.18576 0.12176 -0.18385 0.12084 C -0.18211 0.11968 -0.17829 0.11621 -0.17621 0.11436 C -0.1769 0.1132 -0.17725 0.11158 -0.17812 0.11065 C -0.18871 0.09977 -0.18628 0.10371 -0.19635 0.09792 C -0.2059 0.09237 -0.19826 0.09538 -0.2059 0.09283 C -0.20625 0.09237 -0.21076 0.08681 -0.21059 0.08519 C -0.21006 0.07871 -0.20694 0.07408 -0.20295 0.0713 C -0.20121 0.06991 -0.19913 0.06968 -0.19722 0.06875 C -0.18958 0.06505 -0.19548 0.0669 -0.18767 0.06482 C -0.18072 0.0669 -0.17361 0.06829 -0.16684 0.0713 C -0.16319 0.07292 -0.14878 0.08496 -0.14583 0.08774 C -0.13072 0.10186 -0.1434 0.09098 -0.12968 0.10672 C -0.12777 0.1088 -0.12586 0.11019 -0.12395 0.11181 C -0.11232 0.1213 -0.11649 0.11945 -0.10868 0.122 C -0.10711 0.12084 -0.10468 0.12038 -0.10381 0.11829 C -0.10225 0.11436 -0.09878 0.09723 -0.09722 0.09028 C -0.09756 0.08473 -0.09687 0.07894 -0.09809 0.07385 C -0.09947 0.06875 -0.10937 0.06227 -0.11145 0.06112 C -0.12152 0.05463 -0.11996 0.05649 -0.13055 0.05348 C -0.13315 0.05278 -0.13559 0.05163 -0.13819 0.05093 C -0.14531 0.04931 -0.16093 0.04862 -0.16579 0.04838 C -0.16718 0.04792 -0.17291 0.04653 -0.17447 0.04584 C -0.17569 0.04514 -0.1769 0.04422 -0.17812 0.04329 C -0.18454 0.03496 -0.18194 0.03959 -0.18576 0.0294 C -0.18524 0.02593 -0.18489 0.02246 -0.18385 0.01922 C -0.1835 0.01783 -0.18281 0.01644 -0.18194 0.01528 C -0.17708 0.00973 -0.17708 0.01042 -0.17152 0.00903 C -0.16545 0.01065 -0.15937 0.01181 -0.15347 0.01413 C -0.15138 0.01482 -0.14947 0.01644 -0.14774 0.01783 C -0.14375 0.02107 -0.13697 0.02709 -0.13333 0.03195 C -0.13159 0.03426 -0.13038 0.03704 -0.12864 0.03959 C -0.12725 0.04144 -0.12534 0.0426 -0.12395 0.04445 C -0.11909 0.05139 -0.1177 0.05788 -0.11145 0.06227 C -0.10781 0.06505 -0.1 0.06875 -0.1 0.06899 C -0.09687 0.06737 -0.0934 0.06713 -0.09045 0.06482 C -0.08923 0.06389 -0.08923 0.06158 -0.08854 0.05973 C -0.08784 0.05741 -0.08663 0.05209 -0.08663 0.05232 C -0.0868 0.05139 -0.08784 0.02963 -0.09045 0.02431 L -0.09236 0.02038 C -0.09218 0.01922 -0.09201 0.01783 -0.09149 0.01667 C -0.0901 0.01343 -0.08732 0.01274 -0.08489 0.01158 C -0.07986 0.00903 -0.08003 0.00996 -0.07239 0.00903 C -0.07083 0.01204 -0.06944 0.01505 -0.0677 0.01783 C -0.06684 0.01922 -0.06579 0.02038 -0.06475 0.02176 C -0.0644 0.02292 -0.0644 0.02431 -0.06388 0.02547 C -0.0618 0.02963 -0.06111 0.02917 -0.05815 0.03056 C -0.0559 0.0301 -0.05347 0.03079 -0.05138 0.0294 C -0.04791 0.02686 -0.04184 0.01922 -0.04184 0.01945 C -0.03611 0.00371 -0.04357 0.02292 -0.03819 0.01019 C -0.03732 0.00857 -0.03715 0.00672 -0.03628 0.0051 C -0.03541 0.00394 -0.0342 0.00371 -0.03333 0.00255 C -0.03229 0.00139 -0.03159 -0.00023 -0.03055 -0.00115 C -0.02934 -0.00208 -0.02795 -0.00208 -0.02673 -0.00231 C -0.02326 -0.00208 -0.01961 -0.00185 -0.01614 -0.00115 C -0.01527 -0.00092 -0.0144 -0.00023 -0.01336 -4.81481E-6 C -0.00729 0.00163 -0.00225 -4.81481E-6 -4.72222E-6 -4.81481E-6 Z " pathEditMode="relative" rAng="0" ptsTypes="AAAAAAAAAAAAAAAAAAAAAAAAAAAAAAAAAAAAAAAAAAAAAAAA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63" y="953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1 -0.03149 L -0.02361 -0.03125 C -0.02708 -0.02987 -0.03073 -0.02848 -0.0342 -0.02639 C -0.0375 -0.02431 -0.04045 -0.02107 -0.04375 -0.01875 C -0.05972 -0.00741 -0.05503 -0.00926 -0.06458 -0.00602 C -0.06614 -0.00649 -0.06805 -0.00625 -0.06944 -0.00741 C -0.07239 -0.00996 -0.07239 -0.01366 -0.07326 -0.0176 C -0.07343 -0.01875 -0.07378 -0.02014 -0.07413 -0.0213 C -0.07378 -0.02292 -0.07378 -0.02477 -0.07326 -0.02639 C -0.07274 -0.02755 -0.07204 -0.02825 -0.07135 -0.02894 C -0.06875 -0.03149 -0.06684 -0.03542 -0.06371 -0.03658 C -0.0585 -0.0382 -0.06111 -0.03704 -0.05607 -0.04028 C -0.05642 -0.04422 -0.0552 -0.04885 -0.05694 -0.05186 C -0.05868 -0.0544 -0.06198 -0.05394 -0.06458 -0.0544 C -0.07604 -0.05625 -0.06979 -0.05533 -0.08368 -0.05695 C -0.08576 -0.05741 -0.08975 -0.05764 -0.09132 -0.06065 C -0.09201 -0.06204 -0.09201 -0.06413 -0.09218 -0.06575 C -0.09201 -0.06783 -0.09201 -0.07014 -0.09132 -0.072 C -0.09027 -0.075 -0.08541 -0.07848 -0.08368 -0.07963 C -0.08159 -0.08125 -0.07934 -0.08264 -0.07708 -0.08357 C -0.07482 -0.08426 -0.07257 -0.08426 -0.07031 -0.08473 C -0.0684 -0.08519 -0.06649 -0.08565 -0.06458 -0.08612 C -0.06371 -0.08658 -0.0625 -0.08635 -0.0618 -0.08727 C -0.06076 -0.08866 -0.06007 -0.09051 -0.05989 -0.09237 C -0.05972 -0.09375 -0.0625 -0.10093 -0.06267 -0.10139 C -0.06423 -0.10487 -0.06701 -0.1095 -0.06944 -0.11135 C -0.07118 -0.11297 -0.07343 -0.1125 -0.07517 -0.11389 C -0.08333 -0.1213 -0.07291 -0.1125 -0.0809 -0.11783 C -0.08316 -0.11945 -0.08385 -0.12061 -0.08559 -0.12292 C -0.08524 -0.125 -0.08559 -0.12732 -0.08472 -0.12917 C -0.08402 -0.13033 -0.08281 -0.1301 -0.08177 -0.13056 C -0.07413 -0.13357 -0.07517 -0.13311 -0.06649 -0.13565 C -0.05798 -0.13519 -0.04913 -0.13681 -0.04079 -0.13426 C -0.03767 -0.13334 -0.03645 -0.12848 -0.0342 -0.12547 L -0.03125 -0.12153 L -0.0217 -0.12408 C -0.02048 -0.12454 -0.01909 -0.12454 -0.01788 -0.12547 C -0.01597 -0.12686 -0.01423 -0.12894 -0.01215 -0.13056 C -0.01007 -0.13218 -0.00764 -0.13357 -0.00555 -0.13565 C 0.00035 -0.14075 0.00052 -0.14283 0.00591 -0.14584 C 0.00782 -0.14676 0.01164 -0.14815 0.01164 -0.14792 C 0.01389 -0.14746 0.01632 -0.14723 0.01823 -0.14584 C 0.02014 -0.14422 0.02136 -0.14144 0.02309 -0.13936 C 0.04636 -0.11065 0.02153 -0.14028 0.03438 -0.12801 C 0.03559 -0.12686 0.03629 -0.12524 0.03733 -0.12408 C 0.04184 -0.11945 0.04289 -0.11899 0.04775 -0.11644 C 0.04879 -0.11598 0.04966 -0.11528 0.0507 -0.11528 C 0.0599 -0.11459 0.0691 -0.11436 0.0783 -0.11389 C 0.07865 -0.10602 0.07917 -0.09792 0.07917 -0.08982 C 0.07917 -0.08426 0.0783 -0.07385 0.07639 -0.06829 C 0.075 -0.06413 0.0724 -0.06181 0.0698 -0.0595 C 0.06823 -0.05811 0.06667 -0.05649 0.06493 -0.05556 C 0.06285 -0.05463 0.06042 -0.05487 0.05834 -0.0544 C 0.03594 -0.04838 0.07257 -0.05278 0.02118 -0.05047 C 0.0158 -0.04931 0.00834 -0.05232 0.00486 -0.04676 C -0.00052 -0.03774 0.01164 -0.02663 0.01546 -0.02385 C 0.01719 -0.02269 0.0191 -0.022 0.02118 -0.0213 C 0.02396 -0.02038 0.02674 -0.01922 0.02969 -0.01875 C 0.03316 -0.01806 0.05313 -0.01644 0.05539 -0.01621 L 0.07917 -0.01875 C 0.08125 -0.01899 0.08316 -0.01922 0.0849 -0.02014 C 0.08629 -0.02061 0.0875 -0.02176 0.08872 -0.02269 C 0.09063 -0.02362 0.09358 -0.02454 0.09549 -0.02524 C 0.09636 -0.02917 0.09601 -0.03195 0.10018 -0.02639 C 0.10226 -0.02362 0.10955 -0.01135 0.11164 -0.00602 C 0.1125 -0.00417 0.11302 -0.00186 0.11355 0.00023 C 0.11459 0.00393 0.11476 0.00509 0.11546 0.00925 C 0.11476 0.01203 0.11476 0.0155 0.11355 0.01805 C 0.11268 0.01967 0.11111 0.0199 0.10973 0.0206 C 0.1073 0.02175 0.10469 0.02222 0.10209 0.02314 C 0.08664 0.01805 0.08473 0.01898 0.07257 0.01041 C 0.06997 0.00856 0.06754 0.00601 0.06493 0.00416 C 0.06216 0.00208 0.05921 0.00092 0.05643 -0.00093 C 0.05348 -0.00301 0.0507 -0.00556 0.04775 -0.00741 C 0.04497 -0.00926 0.03698 -0.01274 0.03351 -0.01366 C 0.03108 -0.01436 0.02848 -0.01459 0.02587 -0.01505 C 0.02361 -0.01459 0.02136 -0.01459 0.01927 -0.01366 C 0.01719 -0.01297 0.01546 -0.01135 0.01355 -0.00996 C 0.00834 -0.00625 0.00556 -0.00463 0.00209 0.00162 C 0.00035 0.00462 -0.00225 0.01157 -0.00364 0.0155 C -0.00399 0.01759 -0.00486 0.01967 -0.00468 0.02175 C -0.00364 0.0287 -0.00225 0.02916 0.00105 0.03194 C 0.00139 0.03333 0.00226 0.03449 0.00209 0.03587 C 0.00139 0.04305 0.00018 0.04189 -0.00364 0.04467 C -0.01614 0.05393 0.00052 0.04305 -0.0151 0.05115 C -0.01701 0.05208 -0.01875 0.05416 -0.02083 0.05486 C -0.02361 0.05578 -0.02656 0.05578 -0.02934 0.05625 C -0.03732 0.05578 -0.04531 0.05625 -0.05312 0.05486 C -0.05659 0.05416 -0.05972 0.05185 -0.06267 0.04976 C -0.06736 0.04699 -0.07395 0.04166 -0.07795 0.03703 C -0.08003 0.03472 -0.08177 0.03194 -0.08368 0.02939 C -0.08437 0.02731 -0.08541 0.02546 -0.08559 0.02314 C -0.08576 0.01967 -0.08541 0.0162 -0.08472 0.01296 C -0.08298 0.00555 -0.07899 0.00393 -0.07413 0.00023 C -0.07239 -0.00116 -0.07031 -0.00232 -0.0684 -0.00348 C -0.06562 -0.00533 -0.06284 -0.00741 -0.05989 -0.00857 C -0.05364 -0.01088 -0.04079 -0.01366 -0.04079 -0.01343 C -0.02934 -0.0132 -0.01788 -0.01366 -0.00659 -0.0125 C -0.0026 -0.01204 0.00105 -0.00973 0.00486 -0.00857 C 0.00834 -0.00764 0.01198 -0.00695 0.01546 -0.00602 C 0.02639 -0.00649 0.06198 -0.0088 0.0783 -0.00602 C 0.08056 -0.00579 0.08455 0.00185 0.0849 0.00277 C 0.0875 0.00856 0.08993 0.01435 0.09167 0.0206 C 0.09254 0.02407 0.09358 0.02731 0.09445 0.03078 C 0.0948 0.03194 0.09462 0.03379 0.09549 0.03449 C 0.09688 0.03564 0.09861 0.03541 0.10018 0.03587 C 0.1033 0.03495 0.10677 0.03495 0.10973 0.03333 C 0.11164 0.03217 0.11528 0.02523 0.11632 0.02314 C 0.11563 0.01828 0.11459 0.0081 0.11268 0.00277 C 0.10955 -0.00533 0.10695 -0.00672 0.10209 -0.01366 C 0.0875 -0.0345 0.10486 -0.01274 0.08299 -0.03774 C 0.07292 -0.04954 0.07535 -0.04954 0.06111 -0.05556 C 0.05174 -0.05973 0.04584 -0.05973 0.03629 -0.06065 C 0.02882 -0.06019 0.02118 -0.05996 0.01355 -0.0595 C 0.01129 -0.05926 0.00903 -0.05857 0.00677 -0.05811 C -0.00781 -0.05602 0.00105 -0.05788 -0.01024 -0.05556 C -0.01649 -0.0544 -0.01441 -0.0551 -0.01892 -0.05301 C -0.01979 -0.05186 -0.02118 -0.0507 -0.0217 -0.04931 C -0.02413 -0.04375 -0.02326 -0.0345 -0.02361 -0.03149 Z " pathEditMode="relative" rAng="0" ptsTypes="AAAAAAAAAAAAAAAAAAAAAAAAAAAAAAAAAAAAAAAAAAAAAAAAAAAAAAAAAAAAAAAAAAAAAAAAAAAAAAAAAAAAAAAAAAAAAAAAAAAAAAAAAAAAAAAAAAAAAA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9" y="-145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3.33333E-6 0.00023 C -0.00348 0.00185 -0.00695 0.00347 -0.01042 0.00509 C -0.01164 0.00579 -0.01302 0.00602 -0.01424 0.00648 C -0.02136 0.00833 -0.02379 0.0081 -0.03229 0.00903 C -0.03212 0.01157 -0.03143 0.01412 -0.03143 0.01667 C -0.03143 0.01782 -0.0316 0.01968 -0.03229 0.02037 C -0.03698 0.025 -0.04219 0.02477 -0.04757 0.02546 C -0.05486 0.02454 -0.06216 0.02431 -0.06945 0.02292 C -0.07257 0.02222 -0.07535 0.01991 -0.07709 0.01667 C -0.07795 0.01505 -0.07848 0.01319 -0.079 0.01157 C -0.07986 0.00856 -0.08004 0.00556 -0.08091 0.00255 C -0.0816 0.00023 -0.08282 -0.00162 -0.08368 -0.0037 C -0.08403 -0.00532 -0.0842 -0.00718 -0.08473 -0.0088 C -0.09028 -0.02639 -0.08733 -0.0125 -0.08941 -0.02407 C -0.08247 -0.03148 -0.08455 -0.02986 -0.07431 -0.03681 C -0.07084 -0.03912 -0.06736 -0.04167 -0.06372 -0.04306 C -0.0592 -0.04491 -0.05417 -0.0456 -0.04948 -0.04699 C -0.04479 -0.04954 -0.04011 -0.05232 -0.03525 -0.05463 C -0.03021 -0.05671 -0.025 -0.05741 -0.01997 -0.05972 C -0.00677 -0.06551 -0.00782 -0.06482 -0.00087 -0.07107 C 0.00034 -0.07361 0.00225 -0.07569 0.00295 -0.0787 C 0.00399 -0.08495 0.00347 -0.08218 0.00486 -0.0875 C 0.00416 -0.08889 0.00364 -0.09028 0.00295 -0.09144 C 0.00208 -0.09236 0.00104 -0.09306 3.33333E-6 -0.09398 C -0.00486 -0.09769 -0.00348 -0.09583 -0.00955 -0.09907 C -0.01997 -0.1044 -0.0125 -0.10162 -0.01997 -0.10394 C -0.02344 -0.1037 -0.02691 -0.10347 -0.03039 -0.10278 C -0.03143 -0.10255 -0.03247 -0.10232 -0.03334 -0.10162 C -0.03473 -0.10023 -0.03594 -0.09815 -0.03716 -0.09653 C -0.04098 -0.09051 -0.04445 -0.08426 -0.04861 -0.0787 C -0.04983 -0.07685 -0.05104 -0.07523 -0.05226 -0.07361 C -0.05417 -0.0713 -0.05695 -0.06921 -0.05903 -0.06713 C -0.0625 -0.06806 -0.06615 -0.06806 -0.06945 -0.06968 C -0.07049 -0.07037 -0.07066 -0.07245 -0.07136 -0.07361 C -0.07188 -0.07454 -0.07257 -0.07546 -0.07327 -0.07616 C -0.07639 -0.07847 -0.07969 -0.08032 -0.08282 -0.08241 C -0.08542 -0.08426 -0.08768 -0.08704 -0.09045 -0.0875 L -0.09705 -0.08889 C -0.10087 -0.08843 -0.10486 -0.08889 -0.10851 -0.0875 C -0.11007 -0.08704 -0.11094 -0.08472 -0.11233 -0.0838 C -0.11407 -0.08218 -0.11632 -0.08171 -0.11806 -0.07986 C -0.12188 -0.07569 -0.12726 -0.06852 -0.13039 -0.06204 C -0.13143 -0.06019 -0.13229 -0.05787 -0.13334 -0.05579 C -0.1342 -0.05324 -0.13507 -0.05069 -0.13611 -0.04815 C -0.13733 -0.03843 -0.13785 -0.03958 -0.13507 -0.02778 C -0.1349 -0.02639 -0.13403 -0.02523 -0.13334 -0.02407 C -0.13108 -0.02083 -0.12848 -0.01852 -0.12657 -0.01528 C -0.12327 -0.00903 -0.12483 -0.01157 -0.12188 -0.00764 C -0.12118 -0.00579 -0.12014 -0.0044 -0.11997 -0.00255 C -0.11962 0.00139 -0.1224 0.0088 -0.12379 0.01157 C -0.129 0.02153 -0.13021 0.02153 -0.13889 0.02685 C -0.1415 0.02824 -0.14393 0.02986 -0.14653 0.03056 C -0.15 0.03148 -0.15348 0.03148 -0.15712 0.03171 C -0.16268 0.02963 -0.16875 0.02847 -0.17414 0.02546 C -0.17639 0.02431 -0.17813 0.0213 -0.17986 0.01921 C -0.18316 0.01528 -0.18559 0.01181 -0.1875 0.00648 C -0.18872 0.00324 -0.18941 -0.00046 -0.19028 -0.0037 C -0.19011 -0.01134 -0.18993 -0.01898 -0.18941 -0.02662 C -0.18924 -0.02894 -0.18698 -0.03796 -0.18664 -0.03935 C -0.18507 -0.04444 -0.18334 -0.04954 -0.18177 -0.05463 C -0.18108 -0.05671 -0.17986 -0.06088 -0.17986 -0.06065 C -0.17848 -0.07014 -0.17848 -0.06736 -0.17986 -0.07986 C -0.18004 -0.08125 -0.18039 -0.08264 -0.18091 -0.0838 C -0.1816 -0.08565 -0.18229 -0.08773 -0.18368 -0.08889 C -0.18594 -0.09051 -0.19132 -0.09144 -0.19132 -0.0912 C -0.1941 -0.09051 -0.19757 -0.0912 -0.19983 -0.08889 C -0.20348 -0.08495 -0.20539 -0.07894 -0.20747 -0.07361 C -0.20973 -0.06759 -0.21233 -0.06065 -0.21424 -0.05463 C -0.21493 -0.05162 -0.21545 -0.04861 -0.21615 -0.0456 C -0.21667 -0.04306 -0.21736 -0.04051 -0.21789 -0.03796 C -0.21736 -0.03079 -0.21719 -0.02361 -0.21615 -0.01644 C -0.21493 -0.00972 -0.21111 -0.0088 -0.20747 -0.00509 C -0.20122 0.00139 -0.20261 0.00185 -0.19514 0.00648 C -0.19115 0.0088 -0.18646 0.00949 -0.18282 0.01273 C -0.179 0.01597 -0.18091 0.01481 -0.17709 0.01667 C -0.17518 0.01921 -0.17361 0.01968 -0.17604 0.02431 C -0.17795 0.02755 -0.18282 0.0331 -0.18282 0.03333 C -0.18316 0.03495 -0.18473 0.04282 -0.18473 0.04444 C -0.18473 0.05301 -0.18403 0.06296 -0.18177 0.0713 C -0.18073 0.075 -0.17934 0.07893 -0.17795 0.08264 C -0.17795 0.08287 -0.17361 0.09306 -0.17223 0.09537 C -0.16927 0.1 -0.1658 0.10347 -0.16181 0.10671 C -0.15903 0.10903 -0.15139 0.11343 -0.14844 0.11435 C -0.14532 0.11528 -0.14219 0.11528 -0.13889 0.11574 C -0.13872 0.11551 -0.11875 0.11435 -0.11511 0.11319 C -0.11268 0.11227 -0.10521 0.10718 -0.10278 0.10556 C -0.09931 0.1 -0.09618 0.09398 -0.09236 0.08889 C -0.09132 0.08773 -0.09063 0.08611 -0.08941 0.08518 C -0.08802 0.08403 -0.08629 0.08356 -0.08473 0.08264 C -0.08212 0.08426 -0.07969 0.08634 -0.07709 0.08773 C -0.0724 0.09028 -0.06545 0.09236 -0.06094 0.09537 C -0.05886 0.09676 -0.05712 0.09884 -0.05521 0.10046 C -0.04497 0.1081 -0.04723 0.10694 -0.03993 0.10926 C -0.03611 0.1088 -0.02865 0.10926 -0.02466 0.10556 C -0.02379 0.10463 -0.02361 0.10278 -0.02292 0.10162 C -0.02205 0.10046 -0.02101 0.1 -0.01997 0.09907 C -0.01962 0.09745 -0.01945 0.0956 -0.0191 0.09398 C -0.01875 0.09282 -0.01771 0.09143 -0.01806 0.09028 C -0.01858 0.08912 -0.01997 0.08935 -0.02101 0.08889 C -0.02136 0.08843 -0.02657 0.08333 -0.02761 0.08264 C -0.02882 0.08194 -0.03021 0.08171 -0.03143 0.08125 C -0.03177 0.08009 -0.03229 0.07893 -0.03229 0.07755 C -0.03229 0.07268 -0.0316 0.06991 -0.02848 0.06736 C -0.02622 0.06528 -0.02101 0.06227 -0.02101 0.0625 C -0.02032 0.06111 -0.01979 0.05972 -0.0191 0.05856 C -0.01632 0.05417 -0.01598 0.05556 -0.01424 0.05093 C -0.01354 0.04884 -0.01302 0.04676 -0.01233 0.04444 C -0.01129 0.04074 -0.01025 0.03542 -0.00955 0.03171 C -0.0092 0.03056 -0.00886 0.0294 -0.00851 0.02801 C -0.00782 0.02454 -0.00729 0.0213 -0.0066 0.01782 C -0.00643 0.0162 -0.00434 0.00509 -0.00382 0.00509 L 3.33333E-6 3.7037E-7 Z " pathEditMode="relative" rAng="0" ptsTypes="AAAAAAAAAAAAAAAAAAAAAAAAAAAAAAAAAAAAAAAAAAAAAAAAAAAAAAAAAAAA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0" y="57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81481E-6 L -3.61111E-6 0.00024 C -0.00573 -0.00393 -0.01111 -0.00879 -0.01701 -0.01157 C -0.03073 -0.01759 -0.02465 -0.01504 -0.03524 -0.01921 C -0.03611 -0.0199 -0.03767 -0.02037 -0.03802 -0.02175 C -0.03941 -0.02754 -0.03524 -0.02731 -0.03333 -0.02939 C -0.03177 -0.03078 -0.03107 -0.03333 -0.02951 -0.03449 C -0.025 -0.0375 -0.01336 -0.04166 -0.0085 -0.04328 L -0.00086 -0.04583 C 0.00105 -0.0456 0.0158 -0.04537 0.02101 -0.04328 C 0.02361 -0.04236 0.02605 -0.04074 0.02865 -0.03958 C 0.03143 -0.03819 0.03455 -0.0375 0.03716 -0.03564 C 0.04184 -0.03263 0.04601 -0.02893 0.05052 -0.02546 C 0.05209 -0.0243 0.05382 -0.02314 0.05521 -0.02175 C 0.05921 -0.01782 0.05973 -0.01689 0.06476 -0.01412 C 0.06806 -0.0125 0.07483 -0.0118 0.07726 -0.01157 C 0.08438 -0.01319 0.08264 -0.0125 0.09046 -0.01527 C 0.09271 -0.0162 0.09497 -0.01689 0.09723 -0.01782 C 0.09948 -0.01898 0.10174 -0.02037 0.10382 -0.02175 C 0.10712 -0.02361 0.1132 -0.028 0.1132 -0.02777 C 0.12118 -0.025 0.12327 -0.0243 0.13056 -0.02037 C 0.14393 -0.01296 0.13403 -0.01736 0.14549 -0.01273 C 0.14723 -0.01157 0.14861 -0.00995 0.15052 -0.00902 C 0.15573 -0.00601 0.16476 -0.00856 0.16858 -0.00902 C 0.1698 -0.00995 0.17118 -0.01087 0.1724 -0.01157 C 0.17327 -0.01203 0.17448 -0.0118 0.17535 -0.01273 C 0.1757 -0.01342 0.17709 -0.02175 0.17726 -0.02175 C 0.17622 -0.02685 0.17605 -0.03217 0.17431 -0.03703 C 0.17361 -0.03888 0.17188 -0.03958 0.17049 -0.04074 C 0.16841 -0.04259 0.16598 -0.04398 0.16389 -0.04583 C 0.16285 -0.04652 0.16198 -0.04791 0.16094 -0.04837 C 0.15886 -0.04953 0.1566 -0.05023 0.15434 -0.05092 C 0.15157 -0.05185 0.14861 -0.05277 0.14549 -0.05347 C 0.13785 -0.05509 0.12431 -0.05555 0.11789 -0.05601 L 0.08386 -0.05462 C 0.08073 -0.05462 0.07743 -0.05347 0.07431 -0.05347 C 0.05973 -0.05347 0.04514 -0.05439 0.03056 -0.05462 C 0.029 -0.05509 0.02709 -0.05462 0.0257 -0.05601 C 0.02309 -0.05879 0.02171 -0.06782 0.02101 -0.07129 C 0.02066 -0.07453 0.02136 -0.07847 0.01997 -0.08148 C 0.01893 -0.08425 0.01129 -0.08703 0.00955 -0.08773 C 0.00191 -0.08726 -0.00573 -0.08796 -0.01336 -0.08657 C -0.01666 -0.08587 -0.01979 -0.08333 -0.02274 -0.08148 C -0.02517 -0.07986 -0.02743 -0.07847 -0.02951 -0.07638 C -0.03229 -0.07337 -0.0368 -0.06597 -0.03906 -0.06226 C -0.04132 -0.05277 -0.03975 -0.05694 -0.04375 -0.04976 C -0.04409 -0.04745 -0.04427 -0.04537 -0.04479 -0.04328 C -0.04514 -0.04143 -0.046 -0.04004 -0.04652 -0.03819 C -0.04704 -0.03703 -0.04722 -0.03564 -0.04757 -0.03449 C -0.04809 -0.03263 -0.04895 -0.03101 -0.04948 -0.02939 C -0.04982 -0.028 -0.04965 -0.02638 -0.05034 -0.02546 C -0.05121 -0.02453 -0.05225 -0.02476 -0.05329 -0.0243 C -0.05642 -0.02592 -0.06007 -0.02662 -0.06284 -0.02939 C -0.07222 -0.03865 -0.07343 -0.04189 -0.07795 -0.05092 C -0.07777 -0.05462 -0.07795 -0.05879 -0.07708 -0.06226 C -0.07569 -0.06828 -0.07135 -0.06875 -0.06857 -0.07245 C -0.06632 -0.07546 -0.06371 -0.078 -0.0618 -0.08148 C -0.0585 -0.0875 -0.06007 -0.08495 -0.05711 -0.08912 C -0.05677 -0.09027 -0.05607 -0.09143 -0.05607 -0.09282 C -0.05642 -0.09768 -0.05816 -0.10254 -0.05989 -0.10671 C -0.06111 -0.10972 -0.06232 -0.11273 -0.06371 -0.11574 C -0.06493 -0.11828 -0.06753 -0.12337 -0.06753 -0.12314 C -0.06718 -0.125 -0.06736 -0.12708 -0.06666 -0.12847 C -0.06475 -0.13171 -0.06232 -0.13449 -0.05989 -0.13726 C -0.05659 -0.14097 -0.05156 -0.14444 -0.04757 -0.14629 C -0.04566 -0.14699 -0.04375 -0.14699 -0.04184 -0.14745 C -0.03559 -0.1456 -0.03142 -0.1449 -0.02569 -0.1412 C -0.02239 -0.13888 -0.01944 -0.13564 -0.01614 -0.13356 C -0.01423 -0.13217 -0.01232 -0.13125 -0.01041 -0.12962 C -0.00347 -0.12407 -0.00989 -0.12685 -0.00277 -0.12453 C -0.00191 -0.12384 -0.00104 -0.12268 -3.61111E-6 -0.12199 C 0.00278 -0.1206 0.00591 -0.12013 0.00868 -0.11828 C 0.0191 -0.11041 0.01389 -0.1125 0.02379 -0.11064 C 0.025 -0.11064 0.05677 -0.11064 0.06667 -0.11828 C 0.0691 -0.12013 0.07257 -0.12638 0.07431 -0.12962 C 0.075 -0.13101 0.07552 -0.1324 0.07622 -0.13356 C 0.07743 -0.13541 0.08368 -0.14421 0.08664 -0.14629 C 0.09653 -0.15277 0.09566 -0.15208 0.10382 -0.1537 C 0.10712 -0.15347 0.11094 -0.15347 0.11424 -0.15254 C 0.11528 -0.15231 0.11615 -0.15115 0.11702 -0.15 C 0.12379 -0.14097 0.1198 -0.1449 0.12466 -0.13726 C 0.12605 -0.13541 0.12726 -0.13402 0.12848 -0.13217 C 0.12934 -0.13101 0.12969 -0.12939 0.13056 -0.12847 C 0.13177 -0.12708 0.13907 -0.12592 0.13907 -0.12569 C 0.14011 -0.12453 0.14115 -0.12361 0.14202 -0.12199 C 0.14341 -0.11921 0.14393 -0.1162 0.1448 -0.11319 C 0.14636 -0.0993 0.14688 -0.10023 0.14289 -0.08148 C 0.14167 -0.07662 0.13837 -0.06388 0.13438 -0.05856 C 0.13143 -0.05462 0.12674 -0.05439 0.12292 -0.05347 C 0.11598 -0.05509 0.10886 -0.05648 0.10191 -0.05856 C 0.09896 -0.05949 0.09618 -0.06134 0.09341 -0.06226 C 0.09184 -0.06296 0.09011 -0.06296 0.08855 -0.06365 C 0.08698 -0.06435 0.08542 -0.06527 0.08386 -0.0662 C 0.08299 -0.06666 0.08195 -0.06689 0.08108 -0.06736 C 0.07969 -0.06828 0.07865 -0.06967 0.07726 -0.0699 C 0.07309 -0.07083 0.06893 -0.07083 0.06476 -0.07129 C 0.06077 -0.07083 0.05209 -0.07222 0.04775 -0.06736 C 0.04671 -0.06643 0.04636 -0.06481 0.04584 -0.06365 C 0.04723 -0.04814 0.04497 -0.05578 0.05521 -0.04212 L 0.05816 -0.03819 C 0.05782 -0.03402 0.05816 -0.02962 0.05712 -0.02546 C 0.05677 -0.02407 0.05539 -0.02361 0.05434 -0.02291 C 0.05243 -0.02199 0.04861 -0.02037 0.04861 -0.02013 C 0.04098 -0.01365 0.04566 -0.01666 0.02761 -0.02037 C 0.0257 -0.02083 0.02379 -0.02222 0.02188 -0.02291 C 0.01771 -0.02476 0.01997 -0.02361 0.01528 -0.02685 C 0.01025 -0.02453 0.01372 -0.02685 0.00868 -0.01921 C 0.00782 -0.01782 0.0066 -0.01666 0.00573 -0.01527 C -0.00017 -0.00578 0.00747 -0.01643 0.00191 -0.00902 L -3.61111E-6 -4.81481E-6 Z " pathEditMode="relative" rAng="0" ptsTypes="AAAAAAAAAAAAAAAAAAAAAAAAAAAAAAAAAAAAAAAAAAAAAAAAAAAAAAAAAAAAAAAAAAA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5" y="-768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81481E-6 L -3.88889E-6 0.00024 C -0.00798 -0.00208 -0.01579 -0.00416 -0.02378 -0.00509 L -0.03333 -0.00648 C -0.03906 -0.00601 -0.04479 -0.00648 -0.05052 -0.00509 C -0.0526 -0.00462 -0.05434 -0.00277 -0.05625 -0.00138 C -0.05763 -0.00023 -0.05885 0.00093 -0.06007 0.00255 C -0.06076 0.00348 -0.06128 0.0051 -0.06198 0.00625 C -0.06284 0.00811 -0.06388 0.00973 -0.06475 0.01135 C -0.06406 0.01551 -0.06441 0.02038 -0.06284 0.02408 C -0.06198 0.02639 -0.05468 0.03288 -0.05243 0.03426 C -0.05121 0.03496 -0.04982 0.03496 -0.04861 0.03542 C -0.04722 0.03612 -0.03524 0.04329 -0.03142 0.04445 C -0.02569 0.04584 -0.01597 0.04723 -0.00954 0.04815 C 0.00955 0.05463 -0.01423 0.0463 0.00677 0.05463 C 0.02796 0.06297 0.00313 0.05278 0.01997 0.05834 C 0.02205 0.05903 0.02379 0.06019 0.0257 0.06088 C 0.03768 0.06575 0.02275 0.05926 0.03247 0.06343 C 0.03091 0.06968 0.0323 0.06713 0.0257 0.06968 C 0.01441 0.07431 0.00174 0.07315 -0.00954 0.07362 C -0.01892 0.07663 -0.00659 0.07292 -0.02482 0.07616 C -0.02569 0.07639 -0.02673 0.07686 -0.0276 0.07732 C -0.0302 0.07894 -0.03263 0.08102 -0.03524 0.08241 C -0.03767 0.08403 -0.04027 0.08496 -0.04288 0.08635 C -0.04479 0.0875 -0.04652 0.08913 -0.04861 0.09005 C -0.05034 0.09121 -0.05243 0.09167 -0.05434 0.0926 C -0.05625 0.09375 -0.06076 0.09676 -0.06284 0.09908 C -0.06388 0.10024 -0.06475 0.10163 -0.06579 0.10278 C -0.06441 0.10926 -0.0651 0.1169 -0.06198 0.12176 C -0.05816 0.12778 -0.05173 0.1294 -0.0467 0.13334 C -0.03715 0.14051 -0.03194 0.14538 -0.01909 0.14862 C -0.0059 0.15163 -0.01198 0.15 -0.00086 0.15371 C 0.00799 0.15278 0.01684 0.15255 0.0257 0.15116 C 0.02778 0.1507 0.02952 0.14954 0.03143 0.14862 C 0.04341 0.1426 0.04046 0.14445 0.04775 0.13959 C 0.04827 0.13889 0.04896 0.13797 0.04948 0.13704 C 0.05035 0.13588 0.05052 0.13426 0.05139 0.13334 C 0.0533 0.13125 0.05921 0.12894 0.06094 0.12825 C 0.06233 0.12686 0.06355 0.1257 0.06476 0.12431 C 0.06546 0.12362 0.06667 0.12315 0.06667 0.12176 C 0.06667 0.10371 0.06129 0.10255 0.05139 0.0875 C 0.04983 0.08496 0.04775 0.08288 0.04671 0.07987 C 0.04427 0.07362 0.04566 0.07639 0.04289 0.07107 C 0.04323 0.06482 0.04306 0.05834 0.04393 0.05209 C 0.04445 0.04723 0.04966 0.04167 0.05139 0.03936 C 0.05556 0.0345 0.05973 0.02987 0.06389 0.02524 C 0.06546 0.02362 0.06667 0.0213 0.06858 0.02038 C 0.07552 0.01621 0.07552 0.01644 0.08299 0.01274 C 0.08473 0.01181 0.08664 0.01065 0.08872 0.01019 C 0.09132 0.00926 0.09966 0.00788 0.10191 0.00764 C 0.10851 0.00857 0.11146 0.00996 0.11823 0.00764 C 0.12014 0.00695 0.12205 0.0051 0.12396 0.00371 C 0.12448 0.00255 0.12587 0.00139 0.12587 -4.81481E-6 C 0.12587 -0.00231 0.12483 -0.00439 0.12396 -0.00648 C 0.12171 -0.01064 0.11962 -0.01203 0.11632 -0.01412 C 0.11181 -0.01666 0.1099 -0.01736 0.10487 -0.01921 C 0.10226 -0.0199 0.09983 -0.02083 0.09723 -0.02152 C 0.09375 -0.02129 0.09011 -0.02152 0.08681 -0.02037 C 0.08577 -0.02013 0.08525 -0.01875 0.0849 -0.01782 C 0.08299 -0.01435 0.08091 -0.00555 0.08004 -0.00254 C 0.07969 0.00116 0.07952 0.0051 0.07917 0.0088 C 0.07865 0.0132 0.07778 0.01737 0.07726 0.02153 C 0.07674 0.02454 0.07657 0.02755 0.07622 0.03033 C 0.07726 0.03774 0.07726 0.04514 0.07917 0.05209 C 0.08091 0.05903 0.08386 0.05926 0.08768 0.06227 C 0.08924 0.06343 0.0908 0.06459 0.09237 0.06598 C 0.09341 0.0669 0.09427 0.06783 0.09532 0.06852 C 0.09653 0.06945 0.09775 0.07038 0.09914 0.07107 C 0.1007 0.072 0.10243 0.07246 0.10382 0.07362 C 0.10521 0.07454 0.10643 0.07616 0.10764 0.07732 C 0.11216 0.08125 0.1125 0.08056 0.11632 0.08496 C 0.11754 0.08658 0.11858 0.08866 0.12014 0.09005 C 0.12153 0.09167 0.12327 0.0926 0.12483 0.09399 C 0.129 0.09769 0.13004 0.09954 0.13334 0.10417 C 0.13403 0.10672 0.1349 0.10903 0.13525 0.11181 C 0.13594 0.11644 0.13664 0.1213 0.1382 0.1257 L 0.14011 0.13079 C 0.14046 0.13403 0.14098 0.1375 0.14098 0.14098 C 0.14098 0.14352 0.13993 0.14607 0.13907 0.14862 C 0.13872 0.15 0.13802 0.15139 0.13716 0.15232 C 0.13177 0.1588 0.12813 0.16204 0.12205 0.16621 C 0.11893 0.16852 0.11598 0.17223 0.1125 0.17269 L 0.10296 0.17385 C 0.09948 0.17362 0.09566 0.17454 0.09237 0.17269 C 0.08664 0.16922 0.08507 0.16088 0.08195 0.15487 C 0.08056 0.15209 0.07882 0.14977 0.07726 0.14723 C 0.075 0.14422 0.07275 0.14121 0.07049 0.13843 C 0.0665 0.13334 0.06216 0.12801 0.05712 0.12431 C 0.05573 0.12338 0.054 0.12269 0.05243 0.12176 C 0.04966 0.12061 0.04879 0.12038 0.04584 0.11922 C 0.04323 0.11968 0.04063 0.11945 0.0382 0.12061 C 0.03577 0.12176 0.03351 0.12385 0.03143 0.1257 C 0.025 0.13125 0.0224 0.13473 0.01719 0.14213 C 0.01511 0.14514 0.01337 0.14815 0.01146 0.15116 C 0.0099 0.15325 0.00816 0.1551 0.00677 0.15741 C -0.00191 0.17014 0.01042 0.15325 0.00105 0.17014 C -0.00052 0.17292 -0.00468 0.17825 -0.00763 0.18033 C -0.0085 0.18079 -0.00954 0.18102 -0.01041 0.18149 C -0.01145 0.18241 -0.01232 0.18334 -0.01336 0.18403 C -0.01718 0.18658 -0.0217 0.18797 -0.02569 0.18913 L -0.03524 0.19167 C -0.04097 0.19121 -0.04687 0.19283 -0.05243 0.19051 C -0.05625 0.18866 -0.05902 0.18403 -0.06198 0.18033 C -0.06354 0.17825 -0.0651 0.17616 -0.06666 0.17385 C -0.07708 0.15834 -0.06527 0.17454 -0.07326 0.16366 C -0.07586 0.14746 -0.07638 0.14838 -0.0743 0.12825 C -0.07413 0.12663 -0.07309 0.12547 -0.07239 0.12431 C -0.06979 0.12014 -0.06753 0.11852 -0.06388 0.11551 C -0.06163 0.11366 -0.05937 0.11181 -0.05711 0.11042 C -0.05208 0.10718 -0.04687 0.10487 -0.04184 0.10163 C -0.03941 0.09977 -0.03698 0.09792 -0.0342 0.09653 C -0.03211 0.09538 -0.02986 0.09491 -0.0276 0.09399 C -0.02621 0.09329 -0.02517 0.09213 -0.02378 0.09144 C -0.01996 0.08913 -0.01614 0.0875 -0.01232 0.08496 C -0.01111 0.08426 -0.00972 0.08357 -0.0085 0.08241 C -0.0059 0.08033 -0.00295 0.07686 -0.00086 0.07362 C -0.00017 0.07246 0.00035 0.07107 0.00105 0.06968 C 0.004 0.05394 0.00296 0.06112 0.00105 0.02917 C 0.0007 0.0257 -0.00034 0.02246 -0.00086 0.01899 C -0.00225 0.01042 -0.00017 0.00301 -3.88889E-6 -4.81481E-6 Z " pathEditMode="relative" rAng="0" ptsTypes="AAAAAAAAAAAAAAAAAAAAAAAAAAAAAAAAAAAAAAAAAAAAAAAAAAAAAAAAAAAAAAAAAAAAAAAAAAAAAAAAAAAAAAAAAAAAAAAAAAAAAAAAAAAAAAAAAAAAAAAA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849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1481E-6 L 1.38889E-6 0.00024 C -0.0066 0.00093 -0.01337 0.00116 -0.01997 0.00255 C -0.02327 0.00325 -0.02622 0.0051 -0.02952 0.00625 C -0.03195 0.00718 -0.03455 0.00811 -0.03715 0.0088 C -0.04028 0.00973 -0.0434 0.01042 -0.04653 0.01135 C -0.05 0.0125 -0.05313 0.01413 -0.05608 0.01644 C -0.05712 0.01737 -0.05816 0.01806 -0.05903 0.01899 C -0.06042 0.02061 -0.06146 0.02246 -0.06285 0.02408 C -0.0625 0.02709 -0.06285 0.03033 -0.06181 0.03311 C -0.06024 0.03704 -0.05521 0.03913 -0.05226 0.04051 C -0.0474 0.04306 -0.04861 0.0419 -0.0408 0.04306 C -0.02309 0.0463 -0.05174 0.04213 -0.0257 0.04561 C -0.02413 0.04792 -0.0224 0.04977 -0.02083 0.05209 C -0.02014 0.05325 -0.01858 0.0544 -0.01892 0.05579 C -0.01945 0.05811 -0.02136 0.0595 -0.02274 0.06088 C -0.02882 0.06737 -0.02778 0.06598 -0.03524 0.06737 C -0.03646 0.06806 -0.03767 0.06922 -0.03889 0.06991 C -0.04549 0.07315 -0.05226 0.07038 -0.05903 0.06991 C -0.06129 0.06806 -0.06337 0.06644 -0.06563 0.06482 C -0.06684 0.06389 -0.06823 0.0632 -0.06945 0.06227 C -0.08004 0.05278 -0.0691 0.06042 -0.07795 0.05463 C -0.08507 0.04514 -0.0809 0.05139 -0.08941 0.03426 C -0.0908 0.03172 -0.09202 0.02917 -0.09323 0.02663 C -0.09427 0.02454 -0.09514 0.02223 -0.09618 0.02038 C -0.09774 0.01737 -0.10052 0.01274 -0.10278 0.01019 C -0.10417 0.00857 -0.11163 0.00163 -0.11233 0.00116 C -0.11719 -0.00023 -0.11493 0.00047 -0.11892 -0.00115 C -0.12083 0.00093 -0.12327 0.00232 -0.12465 0.0051 C -0.12622 0.00764 -0.12656 0.01112 -0.12761 0.01389 C -0.13993 0.04885 -0.12552 0.00602 -0.13611 0.0382 C -0.13646 0.04005 -0.13802 0.05047 -0.13802 0.05209 C -0.13802 0.05718 -0.13559 0.05996 -0.13333 0.06343 C -0.13212 0.06528 -0.13073 0.0669 -0.12952 0.06852 C -0.12761 0.07084 -0.12587 0.07315 -0.12379 0.075 C -0.11649 0.08125 -0.11215 0.08496 -0.10469 0.0875 C -0.10191 0.08866 -0.09896 0.08959 -0.09618 0.09005 C -0.09271 0.09075 -0.08906 0.09098 -0.08559 0.09144 L -0.05139 0.09005 C -0.04531 0.08982 -0.03715 0.08866 -0.03142 0.08635 C -0.02552 0.08403 -0.01997 0.08079 -0.01424 0.07871 C -0.01077 0.07755 -0.00712 0.07639 -0.00365 0.075 C 0.00208 0.07223 0.00781 0.06945 0.01337 0.06598 C 0.01632 0.06436 0.0191 0.0625 0.02205 0.06088 C 0.02691 0.05857 0.02882 0.05857 0.03351 0.05718 C 0.03472 0.05672 0.03594 0.05625 0.03715 0.05579 C 0.03906 0.05625 0.04114 0.05625 0.04288 0.05718 C 0.0441 0.05764 0.04496 0.05857 0.04583 0.05973 C 0.05069 0.06528 0.05955 0.08079 0.06111 0.0838 C 0.07205 0.10649 0.06944 0.09723 0.07257 0.10926 C 0.07187 0.11204 0.07239 0.11621 0.07066 0.11806 C 0.06614 0.12269 0.06076 0.125 0.05538 0.12686 C 0.04167 0.13195 0.04844 0.12987 0.03524 0.13334 C 0.02778 0.13241 0.01996 0.13288 0.0125 0.13079 C -0.0257 0.11968 -0.0007 0.12269 -0.02656 0.11181 C -0.03004 0.11019 -0.03368 0.11019 -0.03715 0.10926 C -0.04149 0.10764 -0.04583 0.10533 -0.05035 0.10417 C -0.05365 0.10325 -0.05677 0.10232 -0.0599 0.10163 C -0.06215 0.10116 -0.06441 0.1007 -0.06667 0.10024 C -0.06858 0.1 -0.07049 0.09954 -0.0724 0.09908 C -0.08056 0.09954 -0.08889 0.09954 -0.09705 0.10024 C -0.10382 0.10093 -0.11702 0.10278 -0.11702 0.10301 C -0.11892 0.10371 -0.12083 0.10463 -0.12274 0.10533 C -0.125 0.10625 -0.12743 0.10672 -0.12952 0.10788 C -0.1309 0.1088 -0.13195 0.11042 -0.13333 0.11181 C -0.13524 0.11343 -0.13733 0.11482 -0.13906 0.1169 C -0.14115 0.11922 -0.14479 0.12431 -0.14479 0.12454 C -0.14531 0.12686 -0.14583 0.12963 -0.1467 0.13195 C -0.14722 0.1338 -0.14809 0.13542 -0.14861 0.13704 C -0.14931 0.14005 -0.15017 0.14723 -0.15035 0.14977 C -0.15 0.15672 -0.1507 0.16204 -0.14757 0.1676 C -0.14653 0.16945 -0.14514 0.17107 -0.14375 0.17269 C -0.1408 0.17616 -0.13785 0.17917 -0.1342 0.18149 C -0.13264 0.18264 -0.13108 0.18311 -0.12952 0.18403 C -0.12483 0.18727 -0.12014 0.1919 -0.11511 0.19422 C -0.1125 0.19561 -0.10938 0.19584 -0.1066 0.19676 C -0.10278 0.19792 -0.09896 0.19954 -0.09514 0.2007 C -0.09202 0.20163 -0.08889 0.20255 -0.08559 0.20325 C -0.07934 0.20417 -0.06667 0.20579 -0.06667 0.20602 C -0.0599 0.20533 -0.0533 0.2051 -0.04653 0.2044 C -0.03611 0.20348 -0.04375 0.20301 -0.0342 0.20186 C -0.02952 0.20116 -0.02465 0.20093 -0.01997 0.2007 C -0.0132 0.19838 -0.01892 0.20024 -0.01042 0.19815 C -0.00365 0.1963 -0.00695 0.19676 0.00104 0.19561 L 0.01823 0.19306 C 0.02396 0.19329 0.02969 0.19329 0.03524 0.19422 C 0.03785 0.19468 0.04045 0.19607 0.04288 0.19676 C 0.04479 0.19723 0.0467 0.19769 0.04861 0.19815 C 0.05538 0.20093 0.05243 0.20139 0.05729 0.19931 C 0.0566 0.19422 0.05625 0.18913 0.05538 0.18403 C 0.05434 0.17871 0.05139 0.17686 0.04861 0.17269 C 0.04705 0.17014 0.04548 0.1676 0.04392 0.16505 C 0.04167 0.16181 0.03837 0.15718 0.03524 0.15487 C 0.03281 0.15301 0.03038 0.15116 0.02778 0.14977 C 0.02239 0.147 0.01614 0.14468 0.01059 0.14352 C 0.00798 0.14283 0.00555 0.1426 0.00295 0.14213 C -0.00313 0.1426 -0.0092 0.14213 -0.01511 0.14352 C -0.02257 0.14514 -0.02952 0.15 -0.03715 0.15116 C -0.05 0.15301 -0.04271 0.15209 -0.05903 0.15371 C -0.06285 0.15325 -0.06667 0.15325 -0.07049 0.15232 C -0.07431 0.15139 -0.07795 0.14954 -0.08177 0.14862 C -0.08524 0.14746 -0.08889 0.14676 -0.09236 0.14607 C -0.09392 0.14514 -0.09549 0.14422 -0.09705 0.14352 C -0.09827 0.14283 -0.09983 0.14306 -0.10087 0.14213 C -0.10208 0.14121 -0.10295 0.13982 -0.10382 0.13843 C -0.10556 0.13565 -0.10695 0.13241 -0.10851 0.1294 C -0.10886 0.12732 -0.10955 0.12524 -0.10955 0.12315 C -0.1092 0.11806 -0.1092 0.1088 -0.10573 0.10417 C -0.10452 0.10255 -0.1033 0.10116 -0.10191 0.10024 C -0.1 0.09908 -0.09809 0.09862 -0.09618 0.09769 L -0.05139 0.09908 C -0.01163 0.10024 -0.0257 0.09792 -0.0066 0.10163 C 0.00191 0.1007 0.01059 0.1007 0.0191 0.09908 C 0.02187 0.09862 0.0243 0.09653 0.02673 0.09514 C 0.03125 0.09283 0.03576 0.09051 0.0401 0.0875 C 0.04271 0.08588 0.04514 0.08403 0.04774 0.08241 C 0.05364 0.07917 0.05364 0.08102 0.0592 0.07616 C 0.06024 0.07524 0.06111 0.07362 0.06198 0.07246 C 0.0625 0.06945 0.06406 0.06227 0.06389 0.05973 C 0.06354 0.05116 0.06371 0.0463 0.06007 0.04051 C 0.0592 0.03936 0.05851 0.0375 0.05729 0.03681 C 0.05521 0.03565 0.05278 0.03588 0.05052 0.03565 C 0.0467 0.03496 0.04288 0.03473 0.03906 0.03426 C 0.03663 0.03403 0.03403 0.03357 0.0316 0.03311 C 0.02986 0.03264 0.0283 0.03218 0.02673 0.03172 C 0.02483 0.03125 0.02292 0.03079 0.02101 0.03056 C 0.01979 0.02963 0.01823 0.02917 0.01719 0.02801 C 0.01215 0.02107 0.02101 0.02616 0.01337 0.02292 C 0.0125 0.02107 0.01146 0.01945 0.01059 0.01783 C 0.0092 0.01528 0.00885 0.01112 0.00677 0.01019 L 0.00104 0.00764 L -0.00191 0.00625 C -0.00295 0.00209 -0.00017 0.00116 1.38889E-6 -4.81481E-6 Z " pathEditMode="relative" rAng="0" ptsTypes="AAAAAAAAAAAAAAAAAAAAAAAAAAAAAAAAAAAAAAAAAAAAAAAAAAAAAAAAAAAAAAAAAAAAAAAAAAAAAAAAAAAAAAAAAAAAAAAAAAAAAAAAAAAAAAAAAAAAAAAAAAAAAAAAAAAAA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9" y="1023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5E-6 0.00024 C 0.00035 0.00394 0.00053 0.00764 0.00105 0.01158 C 0.00122 0.01412 0.00209 0.01667 0.00191 0.01922 C 0.00139 0.03357 0.00122 0.04815 -0.00086 0.06227 C -0.00121 0.06412 -0.00347 0.06297 -0.00468 0.06366 C -0.00677 0.06459 -0.0085 0.06644 -0.01041 0.06737 C -0.01198 0.06806 -0.01371 0.06806 -0.01527 0.06875 C -0.01718 0.06945 -0.01893 0.07061 -0.021 0.0713 C -0.03072 0.07385 -0.0217 0.07107 -0.02864 0.07385 C -0.03698 0.07686 -0.02848 0.07315 -0.03524 0.07639 C -0.03454 0.07801 -0.03438 0.0801 -0.03334 0.08149 C -0.03211 0.08311 -0.0302 0.08426 -0.02864 0.08519 C -0.02361 0.0882 -0.0224 0.0875 -0.01718 0.08889 C -0.00815 0.09144 -0.0177 0.08912 -0.01041 0.09144 C -0.00885 0.09213 -0.00729 0.09237 -0.00572 0.09283 C -0.00468 0.09445 -0.00364 0.09607 -0.00277 0.09792 C 0.00053 0.10602 -0.00034 0.10533 0.00105 0.1132 C 0.00157 0.11644 0.00226 0.11991 0.00278 0.12338 C 0.00261 0.12709 0.00313 0.13125 0.00191 0.13473 C 0.00139 0.13635 -0.00069 0.13565 -0.0019 0.13588 C -0.00572 0.13704 -0.00954 0.13774 -0.01337 0.13843 C -0.01527 0.13889 -0.01718 0.13959 -0.0191 0.13982 C -0.0243 0.14051 -0.0276 0.14074 -0.03247 0.14237 C -0.03334 0.1426 -0.03438 0.14329 -0.03524 0.14352 C -0.03628 0.14491 -0.03785 0.14561 -0.0382 0.14746 C -0.03975 0.15695 -0.0349 0.15255 -0.0382 0.16019 C -0.03994 0.16412 -0.0427 0.16482 -0.04565 0.16644 C -0.0467 0.1669 -0.04757 0.16737 -0.04862 0.16783 C -0.05869 0.16644 -0.07223 0.16667 -0.08299 0.16135 C -0.08455 0.16065 -0.08629 0.16019 -0.08768 0.1588 C -0.0908 0.15625 -0.09375 0.15348 -0.09618 0.15 C -0.0981 0.14769 -0.10035 0.14375 -0.10296 0.14237 C -0.10417 0.14167 -0.10539 0.14144 -0.10678 0.14098 C -0.10921 0.1419 -0.11198 0.1419 -0.11441 0.14352 C -0.12605 0.15186 -0.12587 0.15463 -0.13438 0.16528 C -0.13612 0.16737 -0.13837 0.16922 -0.14011 0.17153 C -0.14723 0.18102 -0.13907 0.17315 -0.14584 0.17917 C -0.14636 0.18079 -0.14653 0.18311 -0.14775 0.18426 C -0.15087 0.18727 -0.15625 0.1882 -0.16007 0.18936 C -0.16164 0.19028 -0.1632 0.19144 -0.16494 0.1919 C -0.17674 0.19514 -0.17865 0.1919 -0.19254 0.18797 C -0.20174 0.18125 -0.20157 0.18195 -0.2106 0.17292 C -0.22344 0.15996 -0.21129 0.17176 -0.21928 0.16274 C -0.22709 0.15371 -0.21997 0.16297 -0.22483 0.15625 C -0.22605 0.15209 -0.22691 0.15093 -0.22396 0.14607 C -0.2231 0.14468 -0.22136 0.14468 -0.22014 0.14352 C -0.21841 0.14213 -0.21719 0.13982 -0.21546 0.13843 C -0.21181 0.13588 -0.20764 0.13473 -0.204 0.13218 C -0.19827 0.12848 -0.19532 0.12616 -0.18959 0.12338 C -0.18785 0.12223 -0.18577 0.12176 -0.18386 0.12084 C -0.18212 0.11968 -0.1783 0.11621 -0.17622 0.11436 C -0.17691 0.1132 -0.17726 0.11158 -0.17813 0.11065 C -0.18872 0.09977 -0.18629 0.10371 -0.19636 0.09792 C -0.20591 0.09237 -0.19827 0.09537 -0.20591 0.09283 C -0.20625 0.09237 -0.21077 0.08681 -0.2106 0.08519 C -0.21007 0.07871 -0.20695 0.07408 -0.20296 0.0713 C -0.20122 0.06991 -0.19914 0.06968 -0.19723 0.06875 C -0.18959 0.06505 -0.19549 0.0669 -0.18768 0.06482 C -0.18073 0.0669 -0.17362 0.06829 -0.16685 0.0713 C -0.1632 0.07292 -0.14879 0.08496 -0.14584 0.08774 C -0.13073 0.10186 -0.14341 0.09098 -0.12969 0.10672 C -0.12778 0.1088 -0.12587 0.11019 -0.12396 0.11181 C -0.11233 0.1213 -0.1165 0.11945 -0.10869 0.12199 C -0.10712 0.12084 -0.10469 0.12037 -0.10382 0.11829 C -0.10226 0.11436 -0.09879 0.09723 -0.09723 0.09028 C -0.09757 0.08473 -0.09688 0.07894 -0.0981 0.07385 C -0.09948 0.06875 -0.10938 0.06227 -0.11146 0.06112 C -0.12153 0.05463 -0.11997 0.05649 -0.13056 0.05348 C -0.13316 0.05278 -0.1356 0.05162 -0.1382 0.05093 C -0.14532 0.04931 -0.16094 0.04862 -0.1658 0.04838 C -0.16719 0.04792 -0.17292 0.04653 -0.17448 0.04584 C -0.1757 0.04514 -0.17691 0.04422 -0.17813 0.04329 C -0.18455 0.03496 -0.18195 0.03959 -0.18577 0.0294 C -0.18525 0.02593 -0.1849 0.02246 -0.18386 0.01922 C -0.18351 0.01783 -0.18282 0.01644 -0.18195 0.01528 C -0.17709 0.00973 -0.17709 0.01042 -0.17153 0.00903 C -0.16546 0.01065 -0.15938 0.01181 -0.15348 0.01412 C -0.15139 0.01482 -0.14948 0.01644 -0.14775 0.01783 C -0.14375 0.02107 -0.13698 0.02709 -0.13334 0.03195 C -0.1316 0.03426 -0.13039 0.03704 -0.12865 0.03959 C -0.12726 0.04144 -0.12535 0.0426 -0.12396 0.04445 C -0.1191 0.05139 -0.11771 0.05787 -0.11146 0.06227 C -0.10782 0.06505 -0.1 0.06875 -0.1 0.06899 C -0.09688 0.06737 -0.09341 0.06713 -0.09046 0.06482 C -0.08924 0.06389 -0.08924 0.06158 -0.08855 0.05973 C -0.08785 0.05741 -0.08664 0.05209 -0.08664 0.05232 C -0.0868 0.05139 -0.08785 0.02963 -0.09046 0.02431 L -0.09236 0.02037 C -0.09218 0.01922 -0.09202 0.01783 -0.0915 0.01667 C -0.09011 0.01343 -0.08733 0.01274 -0.0849 0.01158 C -0.07987 0.00903 -0.08004 0.00996 -0.0724 0.00903 C -0.07084 0.01204 -0.06945 0.01505 -0.0677 0.01783 C -0.06685 0.01922 -0.0658 0.02037 -0.06475 0.02176 C -0.06441 0.02292 -0.06441 0.02431 -0.06389 0.02547 C -0.0618 0.02963 -0.06112 0.02917 -0.05815 0.03056 C -0.05591 0.0301 -0.05348 0.03079 -0.05139 0.0294 C -0.04792 0.02686 -0.04185 0.01922 -0.04185 0.01945 C -0.03611 0.00371 -0.04358 0.02292 -0.0382 0.01019 C -0.03732 0.00857 -0.03715 0.00672 -0.03628 0.0051 C -0.03542 0.00394 -0.0342 0.00371 -0.03334 0.00255 C -0.0323 0.00139 -0.0316 -0.00023 -0.03055 -0.00115 C -0.02934 -0.00208 -0.02795 -0.00208 -0.02673 -0.00231 C -0.02326 -0.00208 -0.01961 -0.00185 -0.01614 -0.00115 C -0.01527 -0.00092 -0.0144 -0.00023 -0.01337 -4.07407E-6 C -0.00729 0.00162 -0.00225 -4.07407E-6 5E-6 -4.07407E-6 Z " pathEditMode="relative" rAng="0" ptsTypes="AAAAAAAAAAAAAAAAAAAAAAAAAAAAAAAAAAAAAAAAAAAAAAAAAAAAAAAAAAAAAAAAAAAAAAAAAAAAAAAAAAAAAAAAAAAAAAAAAAAAAAAAAA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63" y="953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1 -0.03149 L -0.02361 -0.03125 C -0.02708 -0.02987 -0.03073 -0.02848 -0.0342 -0.02639 C -0.0375 -0.02431 -0.04045 -0.02107 -0.04375 -0.01875 C -0.05972 -0.00741 -0.05503 -0.00926 -0.06458 -0.00602 C -0.06614 -0.00649 -0.06805 -0.00625 -0.06944 -0.00741 C -0.07239 -0.00996 -0.07239 -0.01366 -0.07326 -0.0176 C -0.07343 -0.01875 -0.07378 -0.02014 -0.07413 -0.0213 C -0.07378 -0.02292 -0.07378 -0.02477 -0.07326 -0.02639 C -0.07274 -0.02755 -0.07204 -0.02824 -0.07135 -0.02894 C -0.06875 -0.03149 -0.06684 -0.03542 -0.06371 -0.03658 C -0.0585 -0.0382 -0.06111 -0.03704 -0.05607 -0.04028 C -0.05642 -0.04422 -0.0552 -0.04885 -0.05694 -0.05186 C -0.05868 -0.0544 -0.06198 -0.05394 -0.06458 -0.0544 C -0.07604 -0.05625 -0.06979 -0.05533 -0.08368 -0.05695 C -0.08576 -0.05741 -0.08975 -0.05764 -0.09132 -0.06065 C -0.09201 -0.06204 -0.09201 -0.06412 -0.09218 -0.06574 C -0.09201 -0.06783 -0.09201 -0.07014 -0.09132 -0.07199 C -0.09027 -0.075 -0.08541 -0.07848 -0.08368 -0.07963 C -0.08159 -0.08125 -0.07934 -0.08264 -0.07708 -0.08357 C -0.07482 -0.08426 -0.07257 -0.08426 -0.07031 -0.08473 C -0.0684 -0.08519 -0.06649 -0.08565 -0.06458 -0.08612 C -0.06371 -0.08658 -0.0625 -0.08635 -0.0618 -0.08727 C -0.06076 -0.08866 -0.06007 -0.09051 -0.05989 -0.09237 C -0.05972 -0.09375 -0.0625 -0.10093 -0.06267 -0.10139 C -0.06423 -0.10487 -0.06701 -0.10949 -0.06944 -0.11135 C -0.07118 -0.11297 -0.07343 -0.1125 -0.07517 -0.11389 C -0.08333 -0.1213 -0.07291 -0.1125 -0.0809 -0.11783 C -0.08316 -0.11945 -0.08385 -0.12061 -0.08559 -0.12292 C -0.08524 -0.125 -0.08559 -0.12732 -0.08472 -0.12917 C -0.08402 -0.13033 -0.08281 -0.1301 -0.08177 -0.13056 C -0.07413 -0.13357 -0.07517 -0.13311 -0.06649 -0.13565 C -0.05798 -0.13519 -0.04913 -0.13681 -0.04079 -0.13426 C -0.03767 -0.13334 -0.03645 -0.12848 -0.0342 -0.12547 L -0.03125 -0.12153 L -0.0217 -0.12408 C -0.02048 -0.12454 -0.01909 -0.12454 -0.01788 -0.12547 C -0.01597 -0.12686 -0.01423 -0.12894 -0.01215 -0.13056 C -0.01007 -0.13218 -0.00763 -0.13357 -0.00555 -0.13565 C 0.00035 -0.14074 0.00052 -0.14283 0.00591 -0.14584 C 0.00782 -0.14676 0.01164 -0.14815 0.01164 -0.14792 C 0.01389 -0.14746 0.01632 -0.14723 0.01823 -0.14584 C 0.02014 -0.14422 0.02136 -0.14144 0.02309 -0.13936 C 0.04636 -0.11065 0.02153 -0.14028 0.03438 -0.12801 C 0.03559 -0.12686 0.03629 -0.12524 0.03733 -0.12408 C 0.04184 -0.11945 0.04289 -0.11899 0.04775 -0.11644 C 0.04879 -0.11598 0.04966 -0.11528 0.0507 -0.11528 C 0.0599 -0.11459 0.0691 -0.11436 0.0783 -0.11389 C 0.07865 -0.10602 0.07917 -0.09792 0.07917 -0.08982 C 0.07917 -0.08426 0.0783 -0.07385 0.07639 -0.06829 C 0.075 -0.06412 0.0724 -0.06181 0.0698 -0.05949 C 0.06823 -0.05811 0.06667 -0.05649 0.06493 -0.05556 C 0.06285 -0.05463 0.06042 -0.05487 0.05834 -0.0544 C 0.03594 -0.04838 0.07257 -0.05278 0.02118 -0.05047 C 0.0158 -0.04931 0.00834 -0.05232 0.00487 -0.04676 C -0.00052 -0.03774 0.01164 -0.02662 0.01546 -0.02385 C 0.01719 -0.02269 0.0191 -0.02199 0.02118 -0.0213 C 0.02396 -0.02037 0.02674 -0.01922 0.02969 -0.01875 C 0.03316 -0.01806 0.05313 -0.01644 0.05539 -0.01621 L 0.07917 -0.01875 C 0.08125 -0.01899 0.08316 -0.01922 0.0849 -0.02014 C 0.08629 -0.02061 0.0875 -0.02176 0.08872 -0.02269 C 0.09063 -0.02362 0.09358 -0.02454 0.09549 -0.02524 C 0.09636 -0.02917 0.09601 -0.03195 0.10018 -0.02639 C 0.10226 -0.02362 0.10955 -0.01135 0.11164 -0.00602 C 0.1125 -0.00417 0.11302 -0.00186 0.11355 0.00023 C 0.11459 0.00393 0.11476 0.00509 0.11546 0.00926 C 0.11476 0.01203 0.11476 0.01551 0.11355 0.01805 C 0.11268 0.01967 0.11112 0.0199 0.10973 0.0206 C 0.1073 0.02176 0.10469 0.02222 0.10209 0.02314 C 0.08664 0.01805 0.08473 0.01898 0.07257 0.01041 C 0.06997 0.00856 0.06754 0.00601 0.06493 0.00416 C 0.06216 0.00208 0.05921 0.00092 0.05643 -0.00093 C 0.05348 -0.00301 0.0507 -0.00556 0.04775 -0.00741 C 0.04497 -0.00926 0.03698 -0.01274 0.03351 -0.01366 C 0.03108 -0.01436 0.02848 -0.01459 0.02587 -0.01505 C 0.02362 -0.01459 0.02136 -0.01459 0.01927 -0.01366 C 0.01719 -0.01297 0.01546 -0.01135 0.01355 -0.00996 C 0.00834 -0.00625 0.00556 -0.00463 0.00209 0.00162 C 0.00035 0.00463 -0.00225 0.01157 -0.00364 0.01551 C -0.00399 0.01759 -0.00486 0.01967 -0.00468 0.02176 C -0.00364 0.0287 -0.00225 0.02916 0.00105 0.03194 C 0.00139 0.03333 0.00226 0.03449 0.00209 0.03588 C 0.00139 0.04305 0.00018 0.04189 -0.00364 0.04467 C -0.01614 0.05393 0.00052 0.04305 -0.0151 0.05115 C -0.01701 0.05208 -0.01875 0.05416 -0.02083 0.05486 C -0.02361 0.05578 -0.02656 0.05578 -0.02934 0.05625 C -0.03732 0.05578 -0.04531 0.05625 -0.05312 0.05486 C -0.05659 0.05416 -0.05972 0.05185 -0.06267 0.04976 C -0.06736 0.04699 -0.07395 0.04166 -0.07795 0.03703 C -0.08003 0.03472 -0.08177 0.03194 -0.08368 0.02939 C -0.08437 0.02731 -0.08541 0.02546 -0.08559 0.02314 C -0.08576 0.01967 -0.08541 0.0162 -0.08472 0.01296 C -0.08298 0.00555 -0.07899 0.00393 -0.07413 0.00023 C -0.07239 -0.00116 -0.07031 -0.00232 -0.0684 -0.00348 C -0.06562 -0.00533 -0.06284 -0.00741 -0.05989 -0.00857 C -0.05364 -0.01088 -0.04079 -0.01366 -0.04079 -0.01343 C -0.02934 -0.0132 -0.01788 -0.01366 -0.00659 -0.0125 C -0.0026 -0.01204 0.00105 -0.00973 0.00487 -0.00857 C 0.00834 -0.00764 0.01198 -0.00695 0.01546 -0.00602 C 0.02639 -0.00649 0.06198 -0.0088 0.0783 -0.00602 C 0.08056 -0.00579 0.08455 0.00185 0.0849 0.00277 C 0.0875 0.00856 0.08993 0.01435 0.09167 0.0206 C 0.09254 0.02407 0.09358 0.02731 0.09445 0.03078 C 0.0948 0.03194 0.09462 0.03379 0.09549 0.03449 C 0.09688 0.03564 0.09862 0.03541 0.10018 0.03588 C 0.1033 0.03495 0.10677 0.03495 0.10973 0.03333 C 0.11164 0.03217 0.11528 0.02523 0.11632 0.02314 C 0.11563 0.01828 0.11459 0.0081 0.11268 0.00277 C 0.10955 -0.00533 0.10695 -0.00672 0.10209 -0.01366 C 0.0875 -0.03449 0.10487 -0.01274 0.08299 -0.03774 C 0.07292 -0.04954 0.07535 -0.04954 0.06112 -0.05556 C 0.05174 -0.05973 0.04584 -0.05973 0.03629 -0.06065 C 0.02882 -0.06019 0.02118 -0.05996 0.01355 -0.05949 C 0.01129 -0.05926 0.00903 -0.05857 0.00677 -0.05811 C -0.00781 -0.05602 0.00105 -0.05787 -0.01024 -0.05556 C -0.01649 -0.0544 -0.01441 -0.0551 -0.01892 -0.05301 C -0.01979 -0.05186 -0.02118 -0.0507 -0.0217 -0.04931 C -0.02413 -0.04375 -0.02326 -0.03449 -0.02361 -0.03149 Z " pathEditMode="relative" rAng="0" ptsTypes="AAAAAAAAAAAAAAAAAAAAAAAAAAAAAAAAAAAAAAAAAAAAAAAAAAAAAAAAAAAAAAAAAAAAAAAAAAAAAAAAAAAAAAAAAAAAAAAAAAAAAAAAAAAAAAAAAAAAAAA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9" y="-145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1.38889E-6 0.00023 C -0.00226 0.00185 -0.01094 0.00902 -0.01337 0.01388 C -0.01493 0.01713 -0.01545 0.02152 -0.01615 0.02523 C -0.01649 0.02662 -0.01684 0.02777 -0.01719 0.02916 C -0.0158 0.04051 -0.01702 0.03449 -0.01233 0.04699 C -0.01007 0.05301 -0.01146 0.05069 -0.00851 0.05463 C -0.00833 0.05625 -0.00799 0.05787 -0.00764 0.05972 C -0.00729 0.06088 -0.00695 0.06203 -0.00677 0.06342 C -0.00625 0.06597 -0.00608 0.06851 -0.00573 0.07106 C -0.00556 0.07268 -0.00504 0.07453 -0.00486 0.07615 C -0.01354 0.09375 -0.00434 0.07569 -0.01146 0.08888 C -0.01215 0.09004 -0.01233 0.09189 -0.01337 0.09259 C -0.01511 0.09398 -0.01719 0.09444 -0.0191 0.09513 C -0.02205 0.09629 -0.02448 0.09699 -0.02761 0.09768 C -0.03021 0.09814 -0.03281 0.09861 -0.03524 0.09907 C -0.03733 0.09838 -0.04358 0.09629 -0.04479 0.09513 C -0.04774 0.09236 -0.05035 0.08912 -0.05243 0.08495 C -0.05313 0.08379 -0.05347 0.08217 -0.05434 0.08125 C -0.05521 0.08009 -0.05625 0.07939 -0.05712 0.0787 C -0.05868 0.07731 -0.06042 0.07615 -0.06198 0.07476 C -0.06285 0.07523 -0.06406 0.07523 -0.06476 0.07615 C -0.06736 0.07916 -0.07049 0.0868 -0.0724 0.09004 C -0.07413 0.09328 -0.07604 0.09629 -0.07813 0.09907 C -0.07952 0.10092 -0.08142 0.10231 -0.08299 0.10416 C -0.08403 0.10532 -0.08681 0.10995 -0.08872 0.11041 C -0.09271 0.11134 -0.09688 0.11134 -0.10104 0.1118 C -0.10538 0.11134 -0.1099 0.11134 -0.11441 0.11041 C -0.11667 0.10995 -0.11875 0.10879 -0.12101 0.10787 C -0.12292 0.10717 -0.12483 0.10648 -0.12674 0.10532 C -0.13281 0.10185 -0.13299 0.10138 -0.13715 0.09768 C -0.13802 0.09583 -0.14045 0.09004 -0.14011 0.0875 C -0.13958 0.08449 -0.13872 0.08125 -0.13715 0.0787 C -0.13386 0.07314 -0.12743 0.07222 -0.12292 0.06967 C -0.11962 0.06805 -0.11667 0.06504 -0.11337 0.06342 C -0.11059 0.06203 -0.10764 0.06203 -0.10486 0.06088 C -0.09844 0.05856 -0.09184 0.05671 -0.08577 0.05324 C -0.07778 0.04861 -0.08125 0.05092 -0.07535 0.04699 C -0.075 0.04513 -0.07413 0.04351 -0.07431 0.04189 C -0.07483 0.03588 -0.07708 0.03379 -0.08108 0.03171 C -0.08802 0.02801 -0.09549 0.02847 -0.10295 0.02777 C -0.12465 0.01921 -0.11597 0.0243 -0.12969 0.01527 C -0.13316 0.01041 -0.13368 0.01088 -0.13524 0.00509 C -0.13646 0.00115 -0.1382 -0.00649 -0.1382 -0.00625 C -0.13785 -0.00857 -0.13802 -0.01088 -0.13715 -0.01274 C -0.13559 -0.01621 -0.1257 -0.0213 -0.12483 -0.02176 C -0.11354 -0.02755 -0.11806 -0.02454 -0.10486 -0.02662 C -0.1007 -0.02732 -0.09653 -0.02848 -0.09236 -0.02917 C -0.08681 -0.02894 -0.0809 -0.02662 -0.07535 -0.02801 C -0.07205 -0.02894 -0.07396 -0.04098 -0.07431 -0.0419 C -0.07656 -0.04723 -0.07917 -0.05255 -0.08299 -0.05602 C -0.0849 -0.05764 -0.08663 -0.05949 -0.08872 -0.06112 C -0.09202 -0.06366 -0.09549 -0.06551 -0.09913 -0.06737 C -0.1 -0.06783 -0.10104 -0.06829 -0.10191 -0.06875 C -0.10417 -0.06945 -0.10642 -0.07014 -0.10868 -0.0713 C -0.12136 -0.07778 -0.10868 -0.07315 -0.11823 -0.07616 C -0.13281 -0.08797 -0.11198 -0.07153 -0.12865 -0.0838 C -0.13872 -0.09144 -0.1382 -0.09098 -0.14583 -0.09792 C -0.14636 -0.09885 -0.14913 -0.10371 -0.14861 -0.10556 C -0.14757 -0.11042 -0.14427 -0.11204 -0.14097 -0.1132 C -0.11806 -0.1213 -0.14167 -0.11112 -0.12587 -0.11806 C -0.12101 -0.11737 -0.11615 -0.1169 -0.11146 -0.11574 C -0.10955 -0.11505 -0.10729 -0.11482 -0.10573 -0.1132 C -0.09132 -0.09792 -0.09688 -0.10047 -0.08767 -0.08635 C -0.08455 -0.08149 -0.07379 -0.06829 -0.07049 -0.06621 C -0.06563 -0.06297 -0.06788 -0.06459 -0.06389 -0.06112 C -0.06129 -0.06135 -0.05868 -0.06112 -0.05625 -0.06227 C -0.05399 -0.0632 -0.05 -0.06945 -0.04861 -0.0713 C -0.0467 -0.07338 -0.04462 -0.07524 -0.04288 -0.07755 C -0.04236 -0.07824 -0.03785 -0.08658 -0.03629 -0.08774 C -0.03472 -0.08866 -0.03299 -0.08843 -0.03142 -0.08889 C -0.02899 -0.0882 -0.02622 -0.08797 -0.02379 -0.08635 C -0.02222 -0.08542 -0.02118 -0.08311 -0.01997 -0.08125 C -0.01875 -0.0794 -0.01719 -0.07732 -0.01615 -0.075 C -0.01215 -0.06621 -0.01111 -0.06135 -0.00851 -0.05209 C -0.00833 -0.04954 -0.00764 -0.04699 -0.00764 -0.04445 C -0.00764 -0.02894 -0.00816 -0.02709 -0.00955 -0.01528 C -0.0092 -0.00625 -0.01094 0.00995 -0.00295 0.01643 C -0.00122 0.01782 0.00017 0.01921 0.00191 0.02013 C 0.0059 0.02268 0.01423 0.02662 0.01423 0.02685 C 0.02187 0.02615 0.02951 0.02662 0.03715 0.02523 C 0.03923 0.025 0.0408 0.02245 0.04288 0.02152 C 0.04601 0.0199 0.05 0.01898 0.0533 0.01782 C 0.06302 0.01412 0.05694 0.01574 0.06667 0.01388 C 0.07205 0.01643 0.06996 0.01412 0.07153 0.02662 C 0.07205 0.03078 0.07309 0.04861 0.07326 0.05208 C 0.07309 0.05972 0.07292 0.06736 0.07239 0.07476 C 0.07222 0.07662 0.07205 0.07847 0.07153 0.07986 C 0.06962 0.08402 0.06788 0.08426 0.06476 0.08495 C 0.06285 0.08541 0.06094 0.08588 0.05903 0.08634 C 0.04948 0.08865 0.05955 0.08657 0.0467 0.08888 C 0.01962 0.08125 0.03715 0.08819 0.0191 0.07731 C 0.01302 0.07384 0.00903 0.07268 0.00382 0.06851 C 0.00121 0.06643 -0.00191 0.0625 -0.00382 0.05972 C -0.00452 0.05856 -0.00504 0.05717 -0.00573 0.05578 C -0.00417 0.05069 -0.00399 0.04838 -0.00104 0.04444 C 0.00052 0.04236 0.00226 0.0412 0.00382 0.03935 C 0.00642 0.03611 0.01146 0.02916 0.01146 0.02939 C 0.0125 0.02453 0.01371 0.02199 0.01146 0.01643 C 0.01094 0.01504 0.00608 0.01319 0.00469 0.01273 C 0.0026 0.00856 0.00295 0.00972 0.00191 0.00509 C 0.00156 0.00324 0.00156 0.00138 0.00087 4.07407E-6 C 0.00087 -0.00047 0.00017 4.07407E-6 1.38889E-6 4.07407E-6 Z " pathEditMode="relative" rAng="0" ptsTypes="AAAAAAAAAAAAAAAAAAAAAAAAAAAAAAAAAAAAAAAAAAAAAAAAAAAAAAAAAAAAAAAAAAAAAAAAAAAAAAAAAAAAAAAAAAAAAAAAAAAAAAA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5" y="-32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3.33333E-6 0.00023 C -0.00347 0.00185 -0.00694 0.00347 -0.01041 0.00509 C -0.01163 0.00579 -0.01302 0.00602 -0.01423 0.00648 C -0.02135 0.00833 -0.02378 0.0081 -0.03229 0.00903 C -0.03211 0.01157 -0.03142 0.01412 -0.03142 0.01667 C -0.03142 0.01782 -0.03159 0.01968 -0.03229 0.02037 C -0.03698 0.025 -0.04218 0.02477 -0.04757 0.02546 C -0.05486 0.02454 -0.06215 0.02431 -0.06944 0.02292 C -0.07257 0.02222 -0.07534 0.01991 -0.07708 0.01667 C -0.07795 0.01505 -0.07847 0.01319 -0.07899 0.01157 C -0.07986 0.00857 -0.08003 0.00556 -0.0809 0.00255 C -0.08159 0.00023 -0.08281 -0.00162 -0.08368 -0.0037 C -0.08402 -0.00532 -0.0842 -0.00718 -0.08472 -0.0088 C -0.09027 -0.02639 -0.08732 -0.0125 -0.08941 -0.02407 C -0.08246 -0.03148 -0.08455 -0.02986 -0.0743 -0.03681 C -0.07083 -0.03912 -0.06736 -0.04167 -0.06371 -0.04306 C -0.0592 -0.04491 -0.05416 -0.0456 -0.04948 -0.04699 C -0.04479 -0.04954 -0.0401 -0.05231 -0.03524 -0.05463 C -0.0302 -0.05671 -0.025 -0.05741 -0.01996 -0.05972 C -0.00677 -0.06551 -0.00781 -0.06481 -0.00086 -0.07106 C 0.00035 -0.07361 0.00226 -0.07569 0.00295 -0.0787 C 0.004 -0.08495 0.00348 -0.08218 0.00486 -0.0875 C 0.00417 -0.08889 0.00365 -0.09028 0.00295 -0.09143 C 0.00209 -0.09236 0.00105 -0.09306 -3.33333E-6 -0.09398 C -0.00486 -0.09768 -0.00347 -0.09583 -0.00955 -0.09907 C -0.01996 -0.1044 -0.0125 -0.10162 -0.01996 -0.10393 C -0.02343 -0.1037 -0.02691 -0.10347 -0.03038 -0.10278 C -0.03142 -0.10255 -0.03246 -0.10231 -0.03333 -0.10162 C -0.03472 -0.10023 -0.03593 -0.09815 -0.03715 -0.09653 C -0.04097 -0.09051 -0.04444 -0.08426 -0.04861 -0.0787 C -0.04982 -0.07685 -0.05104 -0.07523 -0.05225 -0.07361 C -0.05416 -0.0713 -0.05694 -0.06921 -0.05902 -0.06713 C -0.0625 -0.06806 -0.06614 -0.06806 -0.06944 -0.06968 C -0.07048 -0.07037 -0.07066 -0.07245 -0.07135 -0.07361 C -0.07187 -0.07454 -0.07257 -0.07546 -0.07326 -0.07616 C -0.07639 -0.07847 -0.07968 -0.08032 -0.08281 -0.08241 C -0.08541 -0.08426 -0.08767 -0.08704 -0.09045 -0.0875 L -0.09705 -0.08889 C -0.10086 -0.08843 -0.10486 -0.08889 -0.1085 -0.0875 C -0.11007 -0.08704 -0.11093 -0.08472 -0.11232 -0.0838 C -0.11406 -0.08218 -0.11632 -0.08171 -0.11805 -0.07986 C -0.12187 -0.07569 -0.12725 -0.06852 -0.13038 -0.06204 C -0.13142 -0.06018 -0.13229 -0.05787 -0.13333 -0.05579 C -0.1342 -0.05324 -0.13507 -0.05069 -0.13611 -0.04815 C -0.13732 -0.03843 -0.13784 -0.03958 -0.13507 -0.02778 C -0.13489 -0.02639 -0.13402 -0.02523 -0.13333 -0.02407 C -0.13107 -0.02083 -0.12847 -0.01852 -0.12656 -0.01528 C -0.12326 -0.00903 -0.12482 -0.01157 -0.12187 -0.00764 C -0.12118 -0.00579 -0.12014 -0.0044 -0.11996 -0.00255 C -0.11961 0.00139 -0.12239 0.0088 -0.12378 0.01157 C -0.12899 0.02153 -0.1302 0.02153 -0.13889 0.02685 C -0.14149 0.02824 -0.14392 0.02986 -0.14652 0.03056 C -0.15 0.03148 -0.15347 0.03148 -0.15711 0.03171 C -0.16267 0.02963 -0.16875 0.02847 -0.17413 0.02546 C -0.17639 0.02431 -0.17812 0.0213 -0.17986 0.01921 C -0.18316 0.01528 -0.18559 0.01181 -0.1875 0.00648 C -0.18871 0.00324 -0.18941 -0.00046 -0.19027 -0.0037 C -0.1901 -0.01134 -0.18993 -0.01898 -0.18941 -0.02662 C -0.18923 -0.02893 -0.18698 -0.03796 -0.18663 -0.03935 C -0.18507 -0.04444 -0.18333 -0.04954 -0.18177 -0.05463 C -0.18107 -0.05671 -0.17986 -0.06088 -0.17986 -0.06065 C -0.17847 -0.07014 -0.17847 -0.06736 -0.17986 -0.07986 C -0.18003 -0.08125 -0.18038 -0.08264 -0.1809 -0.0838 C -0.18159 -0.08565 -0.18229 -0.08773 -0.18368 -0.08889 C -0.18593 -0.09051 -0.19132 -0.09143 -0.19132 -0.0912 C -0.19409 -0.09051 -0.19757 -0.0912 -0.19982 -0.08889 C -0.20347 -0.08495 -0.20538 -0.07893 -0.20746 -0.07361 C -0.20972 -0.06759 -0.21232 -0.06065 -0.21423 -0.05463 C -0.21493 -0.05162 -0.21545 -0.04861 -0.21614 -0.0456 C -0.21666 -0.04306 -0.21736 -0.04051 -0.21788 -0.03796 C -0.21736 -0.03079 -0.21718 -0.02361 -0.21614 -0.01643 C -0.21493 -0.00972 -0.21111 -0.0088 -0.20746 -0.00509 C -0.20121 0.00139 -0.2026 0.00185 -0.19514 0.00648 C -0.19114 0.0088 -0.18645 0.00949 -0.18281 0.01273 C -0.17899 0.01597 -0.1809 0.01482 -0.17708 0.01667 C -0.17517 0.01921 -0.17361 0.01968 -0.17604 0.02431 C -0.17795 0.02755 -0.18281 0.0331 -0.18281 0.03333 C -0.18316 0.03495 -0.18472 0.04282 -0.18472 0.04444 C -0.18472 0.05301 -0.18402 0.06296 -0.18177 0.0713 C -0.18073 0.075 -0.17934 0.07894 -0.17795 0.08264 C -0.17795 0.08287 -0.17361 0.09306 -0.17222 0.09537 C -0.16927 0.1 -0.1658 0.10347 -0.1618 0.10671 C -0.15902 0.10903 -0.15139 0.11343 -0.14843 0.11435 C -0.14531 0.11528 -0.14218 0.11528 -0.13889 0.11574 C -0.13871 0.11551 -0.11875 0.11435 -0.1151 0.11319 C -0.11267 0.11227 -0.1052 0.10718 -0.10277 0.10556 C -0.0993 0.1 -0.09618 0.09398 -0.09236 0.08889 C -0.09132 0.08773 -0.09062 0.08611 -0.08941 0.08519 C -0.08802 0.08403 -0.08628 0.08357 -0.08472 0.08264 C -0.08211 0.08426 -0.07968 0.08634 -0.07708 0.08773 C -0.07239 0.09028 -0.06545 0.09236 -0.06093 0.09537 C -0.05885 0.09676 -0.05711 0.09884 -0.0552 0.10046 C -0.04496 0.1081 -0.04722 0.10694 -0.03993 0.10926 C -0.03611 0.1088 -0.02864 0.10926 -0.02465 0.10556 C -0.02378 0.10463 -0.02361 0.10278 -0.02291 0.10162 C -0.02205 0.10046 -0.021 0.1 -0.01996 0.09907 C -0.01961 0.09745 -0.01944 0.0956 -0.01909 0.09398 C -0.01875 0.09282 -0.0177 0.09144 -0.01805 0.09028 C -0.01857 0.08912 -0.01996 0.08935 -0.021 0.08889 C -0.02135 0.08843 -0.02656 0.08333 -0.0276 0.08264 C -0.02882 0.08194 -0.0302 0.08171 -0.03142 0.08125 C -0.03177 0.08009 -0.03229 0.07894 -0.03229 0.07755 C -0.03229 0.07269 -0.03159 0.06991 -0.02847 0.06736 C -0.02621 0.06528 -0.021 0.06227 -0.021 0.0625 C -0.02031 0.06111 -0.01979 0.05972 -0.01909 0.05857 C -0.01632 0.05417 -0.01597 0.05556 -0.01423 0.05093 C -0.01354 0.04884 -0.01302 0.04676 -0.01232 0.04444 C -0.01128 0.04074 -0.01024 0.03542 -0.00955 0.03171 C -0.0092 0.03056 -0.00885 0.0294 -0.0085 0.02801 C -0.00781 0.02454 -0.00729 0.0213 -0.00659 0.01782 C -0.00642 0.0162 -0.00434 0.00509 -0.00382 0.00509 L -3.33333E-6 -3.7037E-7 Z " pathEditMode="relative" rAng="0" ptsTypes="AAAAAAAAAAAAAAAAAAAAAAAAAAAAAAAAAAAAAAAAAAAAAAAAAAAAAAAAAAAAAAAAAAAAAAAAAAAAAAAAAAAAAAAAAAAAAAAAAAAAAAAAAAAAAAAAA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0" y="57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-2.77778E-6 0.00023 C 0.01337 -0.0088 0.00209 -0.00185 0.01337 -0.00764 C 0.0165 -0.00903 0.01962 -0.01134 0.02292 -0.01273 C 0.02466 -0.01342 0.02674 -0.01342 0.02865 -0.01389 C 0.03889 -0.01643 0.02726 -0.01389 0.04011 -0.01643 C 0.04393 -0.01551 0.04775 -0.01551 0.05139 -0.01389 C 0.05295 -0.01319 0.05382 -0.01111 0.05521 -0.01018 C 0.05608 -0.00949 0.05712 -0.00926 0.05816 -0.0088 C 0.06528 -0.00532 0.06025 -0.00717 0.06667 -0.00509 C 0.06841 -0.00532 0.07327 -0.00602 0.07535 -0.00764 C 0.07795 -0.00949 0.08282 -0.01389 0.08282 -0.01366 C 0.08386 -0.01551 0.08559 -0.0169 0.08577 -0.01898 C 0.08594 -0.02083 0.08473 -0.02268 0.08386 -0.02407 C 0.08091 -0.0287 0.08004 -0.02755 0.07622 -0.02917 C 0.07327 -0.03032 0.07066 -0.03241 0.06771 -0.03287 C 0.05816 -0.03472 0.0632 -0.0338 0.05243 -0.03542 C 0.04827 -0.03495 0.0441 -0.03495 0.04011 -0.03426 C 0.03733 -0.0338 0.03368 -0.03171 0.03143 -0.03032 C 0.03021 -0.02963 0.02882 -0.02893 0.02761 -0.02778 C 0.01893 -0.02014 0.03577 -0.03194 0.02188 -0.02268 C 0.01615 -0.02315 0.01042 -0.02292 0.00486 -0.02407 C 0.00209 -0.02454 -0.00017 -0.02662 -0.00277 -0.02778 C -0.00503 -0.02893 -0.00729 -0.02963 -0.00955 -0.03032 C -0.01198 -0.0338 -0.01545 -0.03634 -0.01718 -0.04051 L -0.02083 -0.05069 C -0.02031 -0.05741 -0.02048 -0.06458 -0.01909 -0.07106 C -0.01857 -0.07338 -0.01632 -0.0743 -0.01527 -0.07616 C -0.01423 -0.07778 -0.01354 -0.07963 -0.01232 -0.08125 C -0.01198 -0.08171 -0.00677 -0.0868 -0.00573 -0.0875 C -0.00416 -0.08842 -0.00243 -0.08912 -0.00087 -0.09005 C 0.0007 -0.0912 0.00209 -0.09282 0.00382 -0.09375 C 0.00695 -0.09583 0.01337 -0.09884 0.01337 -0.09861 C 0.01979 -0.10741 0.01823 -0.10324 0.01997 -0.11042 C 0.01945 -0.11296 0.01927 -0.11574 0.01806 -0.11805 C 0.01632 -0.12153 0.01233 -0.12361 0.00955 -0.12569 C 0.00712 -0.12986 0.00573 -0.13217 0.00382 -0.13704 C 0.00348 -0.13819 0.00313 -0.13958 0.00295 -0.14074 C 0.00348 -0.14722 0.00365 -0.1537 0.00486 -0.15995 C 0.00521 -0.16227 0.00677 -0.16412 0.00764 -0.1662 C 0.00816 -0.16736 0.00834 -0.16875 0.00868 -0.17014 C 0.00747 -0.18773 0.00973 -0.17963 0.00486 -0.18912 C 0.00348 -0.19167 0.00104 -0.19676 0.00104 -0.19653 C 0.00226 -0.2 0.00295 -0.20393 0.00486 -0.20694 C 0.00591 -0.2088 0.00799 -0.20949 0.00955 -0.21065 C 0.01372 -0.21366 0.01285 -0.21296 0.01719 -0.21435 C 0.01945 -0.21366 0.02188 -0.21342 0.02379 -0.21204 C 0.02535 -0.21088 0.02639 -0.20856 0.02761 -0.20694 C 0.02865 -0.20532 0.02952 -0.20347 0.03056 -0.20185 C 0.03212 -0.1993 0.03368 -0.19676 0.03525 -0.19421 C 0.03594 -0.19167 0.03646 -0.18912 0.03716 -0.18657 C 0.03768 -0.18472 0.03872 -0.18333 0.03907 -0.18148 C 0.03993 -0.17824 0.04098 -0.1713 0.04098 -0.17106 C 0.04063 -0.16574 0.04063 -0.16018 0.04011 -0.15486 C 0.03959 -0.15139 0.03872 -0.14815 0.0382 -0.14467 C 0.03768 -0.14213 0.0375 -0.13958 0.03716 -0.13704 C 0.03681 -0.13495 0.03646 -0.13287 0.03629 -0.13079 C 0.03681 -0.12523 0.03611 -0.11898 0.04011 -0.11551 C 0.04167 -0.11389 0.04393 -0.11366 0.04584 -0.11296 C 0.04618 -0.11296 0.0665 -0.11481 0.0724 -0.11921 C 0.07413 -0.1206 0.07552 -0.12268 0.07726 -0.1243 C 0.07813 -0.12639 0.079 -0.1287 0.08004 -0.13079 C 0.08091 -0.13217 0.08212 -0.13287 0.08282 -0.13449 C 0.08386 -0.13634 0.08403 -0.13866 0.08473 -0.14074 C 0.08698 -0.14745 0.08681 -0.14467 0.08854 -0.15231 C 0.08907 -0.15393 0.08924 -0.15555 0.08959 -0.15741 C 0.08907 -0.16551 0.08768 -0.1794 0.08959 -0.18773 C 0.08993 -0.18935 0.0915 -0.18958 0.09236 -0.19028 C 0.09393 -0.19167 0.09549 -0.19329 0.09723 -0.19421 C 0.10348 -0.19745 0.10851 -0.19699 0.11528 -0.19792 C 0.11754 -0.19838 0.11979 -0.19884 0.12188 -0.1993 C 0.12518 -0.19884 0.13299 -0.20046 0.13629 -0.19537 C 0.1375 -0.19352 0.1382 -0.1912 0.13907 -0.18912 C 0.13941 -0.18657 0.13959 -0.18403 0.14011 -0.18148 C 0.14063 -0.17801 0.14202 -0.17477 0.14202 -0.1713 C 0.14167 -0.16157 0.14098 -0.15162 0.13907 -0.14213 C 0.13837 -0.13819 0.13594 -0.13518 0.13438 -0.13194 C 0.13212 -0.12755 0.13004 -0.12338 0.12761 -0.11921 C 0.12587 -0.1162 0.12361 -0.11342 0.12188 -0.11042 C 0.1125 -0.09329 0.11389 -0.0963 0.10955 -0.08495 C 0.1099 -0.08287 0.10938 -0.08009 0.11059 -0.0787 C 0.1132 -0.07546 0.11997 -0.07222 0.11997 -0.07199 C 0.12483 -0.07315 0.12969 -0.07361 0.13438 -0.07477 C 0.13681 -0.07546 0.14809 -0.08032 0.14966 -0.08125 C 0.16077 -0.08727 0.15365 -0.08403 0.16198 -0.09143 C 0.1625 -0.0919 0.17032 -0.09792 0.1724 -0.09884 C 0.17361 -0.09954 0.175 -0.09977 0.17622 -0.10023 C 0.17726 -0.10069 0.17813 -0.10116 0.17917 -0.10139 C 0.18264 -0.10069 0.18611 -0.10046 0.18959 -0.09884 C 0.19132 -0.09815 0.19288 -0.09676 0.19427 -0.09514 C 0.1974 -0.09167 0.20052 -0.08819 0.20295 -0.0838 C 0.21042 -0.06967 0.20625 -0.07801 0.21528 -0.05833 C 0.21598 -0.05486 0.21667 -0.05162 0.21719 -0.04815 C 0.21754 -0.04606 0.21823 -0.04398 0.21823 -0.0419 C 0.21823 -0.04005 0.21806 -0.03796 0.21719 -0.0368 C 0.21598 -0.03495 0.21407 -0.03403 0.2125 -0.03287 C 0.19358 -0.01944 0.21233 -0.0331 0.19341 -0.02153 C 0.17795 -0.01204 0.17952 -0.01111 0.16667 -0.00509 C 0.16545 -0.0044 0.16424 -0.00417 0.16285 -0.0037 C 0.1625 -0.00208 0.16077 0.00046 0.16198 0.00139 C 0.16632 0.0044 0.17726 0.00718 0.18386 0.00903 C 0.1842 0.01019 0.18507 0.01158 0.18473 0.01273 C 0.18334 0.02083 0.18195 0.01875 0.17726 0.02037 C 0.15556 0.02801 0.179 0.02083 0.15903 0.02685 C 0.14705 0.02546 0.13716 0.02847 0.12761 0.01921 C 0.12691 0.01829 0.12361 0.01181 0.12292 0.01019 C 0.11823 -0.0206 0.12396 0.01389 0.11806 -0.01273 C 0.11754 -0.01505 0.11563 -0.03287 0.1125 -0.03426 L 0.10955 -0.03542 C 0.10278 -0.03148 0.09098 -0.02662 0.08577 -0.01759 C 0.08438 -0.01528 0.08455 -0.0118 0.08386 -0.0088 C 0.0842 -0.00764 0.08594 -0.00069 0.08577 -1.11111E-6 C 0.08507 0.00278 0.079 0.0037 0.07813 0.00394 C 0.075 0.00347 0.0717 0.00394 0.06858 0.00255 C 0.0632 0.00023 0.05434 -0.00926 0.05052 -0.01389 C 0.04723 -0.01782 0.04445 -0.02292 0.04098 -0.02662 C 0.03959 -0.02801 0.03768 -0.02801 0.03629 -0.02917 C 0.03455 -0.03032 0.03299 -0.03171 0.03143 -0.03287 C 0.02795 -0.03079 0.02413 -0.02963 0.02101 -0.02662 C 0.01858 -0.0243 0.01719 -0.0206 0.01528 -0.01759 C 0.01476 -0.0169 0.01389 -0.0162 0.01337 -0.01505 C 0.01198 -0.01273 0.01163 -0.0088 0.00955 -0.00764 L 0.00573 -0.00509 C 0.00452 -0.00023 0.00104 -0.00069 -2.77778E-6 -1.11111E-6 Z " pathEditMode="relative" rAng="0" ptsTypes="AAAAAAAAAAAAAAAAAAAAAAAAAAAAAAAAAAAAAAAAAAAAAAAAAAAAAAAAAAAAAAAAAAAAAAAAAAAAAAAAAAAAAAAAAAAAAAAAAAAAAAAAAAAAAAAAAAAAAAAAAAAA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61" y="-937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44444E-6 L -2.77778E-7 0.00023 C -0.00573 -0.00394 -0.01111 -0.0088 -0.01701 -0.01158 C -0.03073 -0.0176 -0.02465 -0.01505 -0.03524 -0.01922 C -0.03611 -0.01991 -0.03767 -0.02037 -0.03802 -0.02176 C -0.03941 -0.02755 -0.03524 -0.02732 -0.03333 -0.0294 C -0.03177 -0.03079 -0.03108 -0.03334 -0.02951 -0.0345 C -0.025 -0.0375 -0.01337 -0.04167 -0.00851 -0.04329 L -0.00087 -0.04584 C 0.00104 -0.04561 0.0158 -0.04537 0.02101 -0.04329 C 0.02361 -0.04237 0.02604 -0.04075 0.02865 -0.03959 C 0.03142 -0.0382 0.03455 -0.0375 0.03715 -0.03565 C 0.04184 -0.03264 0.04601 -0.02894 0.05052 -0.02547 C 0.05208 -0.02431 0.05382 -0.02315 0.05521 -0.02176 C 0.0592 -0.01783 0.05972 -0.0169 0.06476 -0.01412 C 0.06806 -0.0125 0.07483 -0.01181 0.07726 -0.01158 C 0.08438 -0.0132 0.08264 -0.0125 0.09045 -0.01528 C 0.09271 -0.01621 0.09497 -0.0169 0.09722 -0.01783 C 0.09948 -0.01899 0.10174 -0.02037 0.10382 -0.02176 C 0.10712 -0.02362 0.11319 -0.02801 0.11319 -0.02778 C 0.12118 -0.025 0.12326 -0.02431 0.13056 -0.02037 C 0.14392 -0.01297 0.13403 -0.01737 0.14549 -0.01274 C 0.14722 -0.01158 0.14861 -0.00996 0.15052 -0.00903 C 0.15573 -0.00602 0.16476 -0.00857 0.16858 -0.00903 C 0.16979 -0.00996 0.17118 -0.01088 0.1724 -0.01158 C 0.17326 -0.01204 0.17448 -0.01181 0.17535 -0.01274 C 0.17569 -0.01343 0.17708 -0.02176 0.17726 -0.02176 C 0.17622 -0.02686 0.17604 -0.03218 0.17431 -0.03704 C 0.17361 -0.03889 0.17188 -0.03959 0.17049 -0.04075 C 0.1684 -0.0426 0.16597 -0.04399 0.16389 -0.04584 C 0.16285 -0.04653 0.16198 -0.04792 0.16094 -0.04838 C 0.15885 -0.04954 0.1566 -0.05024 0.15434 -0.05093 C 0.15156 -0.05186 0.14861 -0.05278 0.14549 -0.05348 C 0.13785 -0.0551 0.12431 -0.05556 0.11788 -0.05602 L 0.08385 -0.05463 C 0.08073 -0.05463 0.07743 -0.05348 0.07431 -0.05348 C 0.05972 -0.05348 0.04514 -0.0544 0.03056 -0.05463 C 0.02899 -0.0551 0.02708 -0.05463 0.02569 -0.05602 C 0.02309 -0.0588 0.0217 -0.06783 0.02101 -0.0713 C 0.02066 -0.07454 0.02135 -0.07848 0.01997 -0.08149 C 0.01892 -0.08426 0.01129 -0.08704 0.00955 -0.08774 C 0.00191 -0.08727 -0.00573 -0.08797 -0.01337 -0.08658 C -0.01667 -0.08588 -0.01979 -0.08334 -0.02274 -0.08149 C -0.02517 -0.07987 -0.02743 -0.07848 -0.02951 -0.07639 C -0.03229 -0.07338 -0.03681 -0.06598 -0.03906 -0.06227 C -0.04132 -0.05278 -0.03976 -0.05695 -0.04375 -0.04977 C -0.0441 -0.04746 -0.04427 -0.04537 -0.04479 -0.04329 C -0.04514 -0.04144 -0.04601 -0.04005 -0.04653 -0.0382 C -0.04705 -0.03704 -0.04722 -0.03565 -0.04757 -0.0345 C -0.04809 -0.03264 -0.04896 -0.03102 -0.04948 -0.0294 C -0.04983 -0.02801 -0.04965 -0.02639 -0.05035 -0.02547 C -0.05121 -0.02454 -0.05226 -0.02477 -0.0533 -0.02431 C -0.05642 -0.02593 -0.06007 -0.02662 -0.06285 -0.0294 C -0.07222 -0.03866 -0.07344 -0.0419 -0.07795 -0.05093 C -0.07778 -0.05463 -0.07795 -0.0588 -0.07708 -0.06227 C -0.07569 -0.06829 -0.07135 -0.06875 -0.06858 -0.07246 C -0.06632 -0.07547 -0.06371 -0.07801 -0.06181 -0.08149 C -0.05851 -0.0875 -0.06007 -0.08496 -0.05712 -0.08912 C -0.05677 -0.09028 -0.05608 -0.09144 -0.05608 -0.09283 C -0.05642 -0.09769 -0.05816 -0.10255 -0.0599 -0.10672 C -0.06111 -0.10973 -0.06233 -0.11274 -0.06371 -0.11575 C -0.06493 -0.11829 -0.06753 -0.12338 -0.06753 -0.12315 C -0.06719 -0.125 -0.06736 -0.12709 -0.06667 -0.12848 C -0.06476 -0.13172 -0.06233 -0.1345 -0.0599 -0.13727 C -0.0566 -0.14098 -0.05156 -0.14445 -0.04757 -0.1463 C -0.04566 -0.147 -0.04375 -0.147 -0.04184 -0.14746 C -0.03559 -0.14561 -0.03142 -0.14491 -0.02569 -0.14121 C -0.0224 -0.13889 -0.01944 -0.13565 -0.01615 -0.13357 C -0.01424 -0.13218 -0.01233 -0.13125 -0.01042 -0.12963 C -0.00347 -0.12408 -0.0099 -0.12686 -0.00278 -0.12454 C -0.00191 -0.12385 -0.00104 -0.12269 -2.77778E-7 -0.122 C 0.00278 -0.12061 0.0059 -0.12014 0.00868 -0.11829 C 0.0191 -0.11042 0.01389 -0.1125 0.02379 -0.11065 C 0.025 -0.11065 0.05677 -0.11065 0.06667 -0.11829 C 0.0691 -0.12014 0.07257 -0.12639 0.07431 -0.12963 C 0.075 -0.13102 0.07552 -0.13241 0.07622 -0.13357 C 0.07743 -0.13542 0.08368 -0.14422 0.08663 -0.1463 C 0.09653 -0.15278 0.09566 -0.15209 0.10382 -0.15371 C 0.10712 -0.15348 0.11094 -0.15348 0.11424 -0.15255 C 0.11528 -0.15232 0.11615 -0.15116 0.11701 -0.15 C 0.12379 -0.14098 0.11979 -0.14491 0.12465 -0.13727 C 0.12604 -0.13542 0.12726 -0.13403 0.12847 -0.13218 C 0.12934 -0.13102 0.12969 -0.1294 0.13056 -0.12848 C 0.13177 -0.12709 0.13906 -0.12593 0.13906 -0.1257 C 0.1401 -0.12454 0.14115 -0.12362 0.14201 -0.122 C 0.1434 -0.11922 0.14392 -0.11621 0.14479 -0.1132 C 0.14635 -0.09931 0.14688 -0.10024 0.14288 -0.08149 C 0.14167 -0.07662 0.13837 -0.06389 0.13438 -0.05857 C 0.13142 -0.05463 0.12674 -0.0544 0.12292 -0.05348 C 0.11597 -0.0551 0.10885 -0.05649 0.10191 -0.05857 C 0.09896 -0.0595 0.09618 -0.06135 0.0934 -0.06227 C 0.09184 -0.06297 0.0901 -0.06297 0.08854 -0.06366 C 0.08698 -0.06436 0.08542 -0.06528 0.08385 -0.06621 C 0.08299 -0.06667 0.08194 -0.0669 0.08108 -0.06737 C 0.07969 -0.06829 0.07865 -0.06968 0.07726 -0.06991 C 0.07309 -0.07084 0.06892 -0.07084 0.06476 -0.0713 C 0.06076 -0.07084 0.05208 -0.07223 0.04774 -0.06737 C 0.0467 -0.06644 0.04635 -0.06482 0.04583 -0.06366 C 0.04722 -0.04815 0.04497 -0.05579 0.05521 -0.04213 L 0.05816 -0.0382 C 0.05781 -0.03403 0.05816 -0.02963 0.05712 -0.02547 C 0.05677 -0.02408 0.05538 -0.02362 0.05434 -0.02292 C 0.05243 -0.022 0.04861 -0.02037 0.04861 -0.02014 C 0.04097 -0.01366 0.04566 -0.01667 0.0276 -0.02037 C 0.02569 -0.02084 0.02379 -0.02223 0.02188 -0.02292 C 0.01771 -0.02477 0.01997 -0.02362 0.01528 -0.02686 C 0.01024 -0.02454 0.01372 -0.02686 0.00868 -0.01922 C 0.00781 -0.01783 0.0066 -0.01667 0.00573 -0.01528 C -0.00017 -0.00579 0.00747 -0.01644 0.00191 -0.00903 L -2.77778E-7 4.44444E-6 Z " pathEditMode="relative" rAng="0" ptsTypes="AAAAAAAAAAAAAAAAAAAAAAAAAAAAAAAAAAAAAAAAAAAAAAAAAAAAAAAAAAAAAAAAAAAAAAAAAAAAAAAAAAAAAAAAAAAAAAAAAAAAAAAAAAAAAA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5" y="-768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-4.72222E-6 0.00024 C 0.00035 0.00394 0.00053 0.00764 0.00105 0.01158 C 0.00122 0.01413 0.00209 0.01667 0.00191 0.01922 C 0.00139 0.03357 0.00122 0.04815 -0.00086 0.06227 C -0.00121 0.06413 -0.00347 0.06297 -0.00468 0.06366 C -0.00677 0.06459 -0.0085 0.06644 -0.01041 0.06737 C -0.01197 0.06806 -0.01371 0.06806 -0.01527 0.06875 C -0.01718 0.06945 -0.01892 0.07061 -0.021 0.0713 C -0.03072 0.07385 -0.0217 0.07107 -0.02864 0.07385 C -0.03697 0.07686 -0.02847 0.07315 -0.03524 0.07639 C -0.03454 0.07801 -0.03437 0.0801 -0.03333 0.08149 C -0.03211 0.08311 -0.0302 0.08426 -0.02864 0.08519 C -0.02361 0.0882 -0.02239 0.0875 -0.01718 0.08889 C -0.00815 0.09144 -0.0177 0.08913 -0.01041 0.09144 C -0.00885 0.09213 -0.00729 0.09237 -0.00572 0.09283 C -0.00468 0.09445 -0.00364 0.09607 -0.00277 0.09792 C 0.00053 0.10602 -0.00034 0.10533 0.00105 0.1132 C 0.00157 0.11644 0.00226 0.11991 0.00278 0.12338 C 0.00261 0.12709 0.00313 0.13125 0.00191 0.13473 C 0.00139 0.13635 -0.00069 0.13565 -0.0019 0.13588 C -0.00572 0.13704 -0.00954 0.13774 -0.01336 0.13843 C -0.01527 0.13889 -0.01718 0.13959 -0.01909 0.13982 C -0.0243 0.14051 -0.0276 0.14075 -0.03246 0.14237 C -0.03333 0.1426 -0.03437 0.14329 -0.03524 0.14352 C -0.03628 0.14491 -0.03784 0.14561 -0.03819 0.14746 C -0.03975 0.15695 -0.03489 0.15255 -0.03819 0.16019 C -0.03993 0.16413 -0.0427 0.16482 -0.04565 0.16644 C -0.0467 0.1669 -0.04756 0.16737 -0.04861 0.16783 C -0.05868 0.16644 -0.07222 0.16667 -0.08298 0.16135 C -0.08454 0.16065 -0.08628 0.16019 -0.08767 0.1588 C -0.09079 0.15625 -0.09375 0.15348 -0.09618 0.15 C -0.09809 0.14769 -0.10034 0.14375 -0.10295 0.14237 C -0.10416 0.14167 -0.10538 0.14144 -0.10677 0.14098 C -0.1092 0.1419 -0.11197 0.1419 -0.1144 0.14352 C -0.12604 0.15186 -0.12586 0.15463 -0.13437 0.16528 C -0.13611 0.16737 -0.13836 0.16922 -0.1401 0.17153 C -0.14722 0.18102 -0.13906 0.17315 -0.14583 0.17917 C -0.14635 0.18079 -0.14652 0.18311 -0.14774 0.18426 C -0.15086 0.18727 -0.15625 0.1882 -0.16006 0.18936 C -0.16163 0.19028 -0.16319 0.19144 -0.16493 0.1919 C -0.17673 0.19514 -0.17864 0.1919 -0.19253 0.18797 C -0.20173 0.18125 -0.20156 0.18195 -0.21059 0.17292 C -0.22343 0.15996 -0.21128 0.17176 -0.21927 0.16274 C -0.22708 0.15371 -0.21996 0.16297 -0.22482 0.15625 C -0.22604 0.15209 -0.2269 0.15093 -0.22395 0.14607 C -0.22309 0.14468 -0.22135 0.14468 -0.22013 0.14352 C -0.2184 0.14213 -0.21718 0.13982 -0.21545 0.13843 C -0.2118 0.13588 -0.20763 0.13473 -0.20399 0.13218 C -0.19826 0.12848 -0.19531 0.12616 -0.18958 0.12338 C -0.18784 0.12223 -0.18576 0.12176 -0.18385 0.12084 C -0.18211 0.11968 -0.17829 0.11621 -0.17621 0.11436 C -0.1769 0.1132 -0.17725 0.11158 -0.17812 0.11065 C -0.18871 0.09977 -0.18628 0.10371 -0.19635 0.09792 C -0.2059 0.09237 -0.19826 0.09538 -0.2059 0.09283 C -0.20625 0.09237 -0.21076 0.08681 -0.21059 0.08519 C -0.21006 0.07871 -0.20694 0.07408 -0.20295 0.0713 C -0.20121 0.06991 -0.19913 0.06968 -0.19722 0.06875 C -0.18958 0.06505 -0.19548 0.0669 -0.18767 0.06482 C -0.18072 0.0669 -0.17361 0.06829 -0.16684 0.0713 C -0.16319 0.07292 -0.14878 0.08496 -0.14583 0.08774 C -0.13072 0.10186 -0.1434 0.09098 -0.12968 0.10672 C -0.12777 0.1088 -0.12586 0.11019 -0.12395 0.11181 C -0.11232 0.1213 -0.11649 0.11945 -0.10868 0.122 C -0.10711 0.12084 -0.10468 0.12038 -0.10381 0.11829 C -0.10225 0.11436 -0.09878 0.09723 -0.09722 0.09028 C -0.09756 0.08473 -0.09687 0.07894 -0.09809 0.07385 C -0.09947 0.06875 -0.10937 0.06227 -0.11145 0.06112 C -0.12152 0.05463 -0.11996 0.05649 -0.13055 0.05348 C -0.13315 0.05278 -0.13559 0.05163 -0.13819 0.05093 C -0.14531 0.04931 -0.16093 0.04862 -0.16579 0.04838 C -0.16718 0.04792 -0.17291 0.04653 -0.17447 0.04584 C -0.17569 0.04514 -0.1769 0.04422 -0.17812 0.04329 C -0.18454 0.03496 -0.18194 0.03959 -0.18576 0.0294 C -0.18524 0.02593 -0.18489 0.02246 -0.18385 0.01922 C -0.1835 0.01783 -0.18281 0.01644 -0.18194 0.01528 C -0.17708 0.00973 -0.17708 0.01042 -0.17152 0.00903 C -0.16545 0.01065 -0.15937 0.01181 -0.15347 0.01413 C -0.15138 0.01482 -0.14947 0.01644 -0.14774 0.01783 C -0.14375 0.02107 -0.13697 0.02709 -0.13333 0.03195 C -0.13159 0.03426 -0.13038 0.03704 -0.12864 0.03959 C -0.12725 0.04144 -0.12534 0.0426 -0.12395 0.04445 C -0.11909 0.05139 -0.1177 0.05788 -0.11145 0.06227 C -0.10781 0.06505 -0.1 0.06875 -0.1 0.06899 C -0.09687 0.06737 -0.0934 0.06713 -0.09045 0.06482 C -0.08923 0.06389 -0.08923 0.06158 -0.08854 0.05973 C -0.08784 0.05741 -0.08663 0.05209 -0.08663 0.05232 C -0.0868 0.05139 -0.08784 0.02963 -0.09045 0.02431 L -0.09236 0.02038 C -0.09218 0.01922 -0.09201 0.01783 -0.09149 0.01667 C -0.0901 0.01343 -0.08732 0.01274 -0.08489 0.01158 C -0.07986 0.00903 -0.08003 0.00996 -0.07239 0.00903 C -0.07083 0.01204 -0.06944 0.01505 -0.0677 0.01783 C -0.06684 0.01922 -0.06579 0.02038 -0.06475 0.02176 C -0.0644 0.02292 -0.0644 0.02431 -0.06388 0.02547 C -0.0618 0.02963 -0.06111 0.02917 -0.05815 0.03056 C -0.0559 0.0301 -0.05347 0.03079 -0.05138 0.0294 C -0.04791 0.02686 -0.04184 0.01922 -0.04184 0.01945 C -0.03611 0.00371 -0.04357 0.02292 -0.03819 0.01019 C -0.03732 0.00857 -0.03715 0.00672 -0.03628 0.0051 C -0.03541 0.00394 -0.0342 0.00371 -0.03333 0.00255 C -0.03229 0.00139 -0.03159 -0.00023 -0.03055 -0.00115 C -0.02934 -0.00208 -0.02795 -0.00208 -0.02673 -0.00231 C -0.02326 -0.00208 -0.01961 -0.00185 -0.01614 -0.00115 C -0.01527 -0.00092 -0.0144 -0.00023 -0.01336 -4.81481E-6 C -0.00729 0.00163 -0.00225 -4.81481E-6 -4.72222E-6 -4.81481E-6 Z " pathEditMode="relative" rAng="0" ptsTypes="AAAAAAAAAAAAAAAAAAAAAAAAAAAAAAAAAAAAAAAAAAAAAAAAAAAAAAAAAAAAAAAAAAAAAAAAAAAAAAAAAAAAAAAAAAAAAAAAAAAAAAAAAA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63" y="953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1 -0.03149 L -0.02361 -0.03125 C -0.02708 -0.02987 -0.03073 -0.02848 -0.0342 -0.02639 C -0.0375 -0.02431 -0.04045 -0.02107 -0.04375 -0.01875 C -0.05972 -0.00741 -0.05503 -0.00926 -0.06458 -0.00602 C -0.06614 -0.00649 -0.06805 -0.00625 -0.06944 -0.00741 C -0.07239 -0.00996 -0.07239 -0.01366 -0.07326 -0.0176 C -0.07343 -0.01875 -0.07378 -0.02014 -0.07413 -0.0213 C -0.07378 -0.02292 -0.07378 -0.02477 -0.07326 -0.02639 C -0.07274 -0.02755 -0.07204 -0.02825 -0.07135 -0.02894 C -0.06875 -0.03149 -0.06684 -0.03542 -0.06371 -0.03658 C -0.0585 -0.0382 -0.06111 -0.03704 -0.05607 -0.04028 C -0.05642 -0.04422 -0.0552 -0.04885 -0.05694 -0.05186 C -0.05868 -0.0544 -0.06198 -0.05394 -0.06458 -0.0544 C -0.07604 -0.05625 -0.06979 -0.05533 -0.08368 -0.05695 C -0.08576 -0.05741 -0.08975 -0.05764 -0.09132 -0.06065 C -0.09201 -0.06204 -0.09201 -0.06413 -0.09218 -0.06575 C -0.09201 -0.06783 -0.09201 -0.07014 -0.09132 -0.072 C -0.09027 -0.075 -0.08541 -0.07848 -0.08368 -0.07963 C -0.08159 -0.08125 -0.07934 -0.08264 -0.07708 -0.08357 C -0.07482 -0.08426 -0.07257 -0.08426 -0.07031 -0.08473 C -0.0684 -0.08519 -0.06649 -0.08565 -0.06458 -0.08612 C -0.06371 -0.08658 -0.0625 -0.08635 -0.0618 -0.08727 C -0.06076 -0.08866 -0.06007 -0.09051 -0.05989 -0.09237 C -0.05972 -0.09375 -0.0625 -0.10093 -0.06267 -0.10139 C -0.06423 -0.10487 -0.06701 -0.1095 -0.06944 -0.11135 C -0.07118 -0.11297 -0.07343 -0.1125 -0.07517 -0.11389 C -0.08333 -0.1213 -0.07291 -0.1125 -0.0809 -0.11783 C -0.08316 -0.11945 -0.08385 -0.12061 -0.08559 -0.12292 C -0.08524 -0.125 -0.08559 -0.12732 -0.08472 -0.12917 C -0.08402 -0.13033 -0.08281 -0.1301 -0.08177 -0.13056 C -0.07413 -0.13357 -0.07517 -0.13311 -0.06649 -0.13565 C -0.05798 -0.13519 -0.04913 -0.13681 -0.04079 -0.13426 C -0.03767 -0.13334 -0.03645 -0.12848 -0.0342 -0.12547 L -0.03125 -0.12153 L -0.0217 -0.12408 C -0.02048 -0.12454 -0.01909 -0.12454 -0.01788 -0.12547 C -0.01597 -0.12686 -0.01423 -0.12894 -0.01215 -0.13056 C -0.01007 -0.13218 -0.00764 -0.13357 -0.00555 -0.13565 C 0.00035 -0.14075 0.00052 -0.14283 0.00591 -0.14584 C 0.00782 -0.14676 0.01164 -0.14815 0.01164 -0.14792 C 0.01389 -0.14746 0.01632 -0.14723 0.01823 -0.14584 C 0.02014 -0.14422 0.02136 -0.14144 0.02309 -0.13936 C 0.04636 -0.11065 0.02153 -0.14028 0.03438 -0.12801 C 0.03559 -0.12686 0.03629 -0.12524 0.03733 -0.12408 C 0.04184 -0.11945 0.04289 -0.11899 0.04775 -0.11644 C 0.04879 -0.11598 0.04966 -0.11528 0.0507 -0.11528 C 0.0599 -0.11459 0.0691 -0.11436 0.0783 -0.11389 C 0.07865 -0.10602 0.07917 -0.09792 0.07917 -0.08982 C 0.07917 -0.08426 0.0783 -0.07385 0.07639 -0.06829 C 0.075 -0.06413 0.0724 -0.06181 0.0698 -0.0595 C 0.06823 -0.05811 0.06667 -0.05649 0.06493 -0.05556 C 0.06285 -0.05463 0.06042 -0.05487 0.05834 -0.0544 C 0.03594 -0.04838 0.07257 -0.05278 0.02118 -0.05047 C 0.0158 -0.04931 0.00834 -0.05232 0.00486 -0.04676 C -0.00052 -0.03774 0.01164 -0.02663 0.01546 -0.02385 C 0.01719 -0.02269 0.0191 -0.022 0.02118 -0.0213 C 0.02396 -0.02038 0.02674 -0.01922 0.02969 -0.01875 C 0.03316 -0.01806 0.05313 -0.01644 0.05539 -0.01621 L 0.07917 -0.01875 C 0.08125 -0.01899 0.08316 -0.01922 0.0849 -0.02014 C 0.08629 -0.02061 0.0875 -0.02176 0.08872 -0.02269 C 0.09063 -0.02362 0.09358 -0.02454 0.09549 -0.02524 C 0.09636 -0.02917 0.09601 -0.03195 0.10018 -0.02639 C 0.10226 -0.02362 0.10955 -0.01135 0.11164 -0.00602 C 0.1125 -0.00417 0.11302 -0.00186 0.11355 0.00023 C 0.11459 0.00393 0.11476 0.00509 0.11546 0.00925 C 0.11476 0.01203 0.11476 0.0155 0.11355 0.01805 C 0.11268 0.01967 0.11111 0.0199 0.10973 0.0206 C 0.1073 0.02175 0.10469 0.02222 0.10209 0.02314 C 0.08664 0.01805 0.08473 0.01898 0.07257 0.01041 C 0.06997 0.00856 0.06754 0.00601 0.06493 0.00416 C 0.06216 0.00208 0.05921 0.00092 0.05643 -0.00093 C 0.05348 -0.00301 0.0507 -0.00556 0.04775 -0.00741 C 0.04497 -0.00926 0.03698 -0.01274 0.03351 -0.01366 C 0.03108 -0.01436 0.02848 -0.01459 0.02587 -0.01505 C 0.02361 -0.01459 0.02136 -0.01459 0.01927 -0.01366 C 0.01719 -0.01297 0.01546 -0.01135 0.01355 -0.00996 C 0.00834 -0.00625 0.00556 -0.00463 0.00209 0.00162 C 0.00035 0.00462 -0.00225 0.01157 -0.00364 0.0155 C -0.00399 0.01759 -0.00486 0.01967 -0.00468 0.02175 C -0.00364 0.0287 -0.00225 0.02916 0.00105 0.03194 C 0.00139 0.03333 0.00226 0.03449 0.00209 0.03587 C 0.00139 0.04305 0.00018 0.04189 -0.00364 0.04467 C -0.01614 0.05393 0.00052 0.04305 -0.0151 0.05115 C -0.01701 0.05208 -0.01875 0.05416 -0.02083 0.05486 C -0.02361 0.05578 -0.02656 0.05578 -0.02934 0.05625 C -0.03732 0.05578 -0.04531 0.05625 -0.05312 0.05486 C -0.05659 0.05416 -0.05972 0.05185 -0.06267 0.04976 C -0.06736 0.04699 -0.07395 0.04166 -0.07795 0.03703 C -0.08003 0.03472 -0.08177 0.03194 -0.08368 0.02939 C -0.08437 0.02731 -0.08541 0.02546 -0.08559 0.02314 C -0.08576 0.01967 -0.08541 0.0162 -0.08472 0.01296 C -0.08298 0.00555 -0.07899 0.00393 -0.07413 0.00023 C -0.07239 -0.00116 -0.07031 -0.00232 -0.0684 -0.00348 C -0.06562 -0.00533 -0.06284 -0.00741 -0.05989 -0.00857 C -0.05364 -0.01088 -0.04079 -0.01366 -0.04079 -0.01343 C -0.02934 -0.0132 -0.01788 -0.01366 -0.00659 -0.0125 C -0.0026 -0.01204 0.00105 -0.00973 0.00486 -0.00857 C 0.00834 -0.00764 0.01198 -0.00695 0.01546 -0.00602 C 0.02639 -0.00649 0.06198 -0.0088 0.0783 -0.00602 C 0.08056 -0.00579 0.08455 0.00185 0.0849 0.00277 C 0.0875 0.00856 0.08993 0.01435 0.09167 0.0206 C 0.09254 0.02407 0.09358 0.02731 0.09445 0.03078 C 0.0948 0.03194 0.09462 0.03379 0.09549 0.03449 C 0.09688 0.03564 0.09861 0.03541 0.10018 0.03587 C 0.1033 0.03495 0.10677 0.03495 0.10973 0.03333 C 0.11164 0.03217 0.11528 0.02523 0.11632 0.02314 C 0.11563 0.01828 0.11459 0.0081 0.11268 0.00277 C 0.10955 -0.00533 0.10695 -0.00672 0.10209 -0.01366 C 0.0875 -0.0345 0.10486 -0.01274 0.08299 -0.03774 C 0.07292 -0.04954 0.07535 -0.04954 0.06111 -0.05556 C 0.05174 -0.05973 0.04584 -0.05973 0.03629 -0.06065 C 0.02882 -0.06019 0.02118 -0.05996 0.01355 -0.0595 C 0.01129 -0.05926 0.00903 -0.05857 0.00677 -0.05811 C -0.00781 -0.05602 0.00105 -0.05788 -0.01024 -0.05556 C -0.01649 -0.0544 -0.01441 -0.0551 -0.01892 -0.05301 C -0.01979 -0.05186 -0.02118 -0.0507 -0.0217 -0.04931 C -0.02413 -0.04375 -0.02326 -0.0345 -0.02361 -0.03149 Z " pathEditMode="relative" rAng="0" ptsTypes="AAAAAAAAAAAAAAAAAAAAAAAAAAAAAAAAAAAAAAAAAAAAAAAAAAAAAAAAAAAAAAAAAAAAAAAAAAAAAAAAAAAAAAAAAAAAAAAAAAAAAAAAAAAAAAAAAAAAAAA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9" y="-145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3.33333E-6 0.00023 C -0.00348 0.00185 -0.00695 0.00347 -0.01042 0.00509 C -0.01164 0.00579 -0.01302 0.00602 -0.01424 0.00648 C -0.02136 0.00833 -0.02379 0.0081 -0.03229 0.00903 C -0.03212 0.01157 -0.03143 0.01412 -0.03143 0.01667 C -0.03143 0.01782 -0.0316 0.01968 -0.03229 0.02037 C -0.03698 0.025 -0.04219 0.02477 -0.04757 0.02546 C -0.05486 0.02454 -0.06216 0.02431 -0.06945 0.02292 C -0.07257 0.02222 -0.07535 0.01991 -0.07709 0.01667 C -0.07795 0.01505 -0.07848 0.01319 -0.079 0.01157 C -0.07986 0.00856 -0.08004 0.00556 -0.08091 0.00255 C -0.0816 0.00023 -0.08282 -0.00162 -0.08368 -0.0037 C -0.08403 -0.00532 -0.0842 -0.00718 -0.08473 -0.0088 C -0.09028 -0.02639 -0.08733 -0.0125 -0.08941 -0.02407 C -0.08247 -0.03148 -0.08455 -0.02986 -0.07431 -0.03681 C -0.07084 -0.03912 -0.06736 -0.04167 -0.06372 -0.04306 C -0.0592 -0.04491 -0.05417 -0.0456 -0.04948 -0.04699 C -0.04479 -0.04954 -0.04011 -0.05232 -0.03525 -0.05463 C -0.03021 -0.05671 -0.025 -0.05741 -0.01997 -0.05972 C -0.00677 -0.06551 -0.00782 -0.06482 -0.00087 -0.07107 C 0.00034 -0.07361 0.00225 -0.07569 0.00295 -0.0787 C 0.00399 -0.08495 0.00347 -0.08218 0.00486 -0.0875 C 0.00416 -0.08889 0.00364 -0.09028 0.00295 -0.09144 C 0.00208 -0.09236 0.00104 -0.09306 3.33333E-6 -0.09398 C -0.00486 -0.09769 -0.00348 -0.09583 -0.00955 -0.09907 C -0.01997 -0.1044 -0.0125 -0.10162 -0.01997 -0.10394 C -0.02344 -0.1037 -0.02691 -0.10347 -0.03039 -0.10278 C -0.03143 -0.10255 -0.03247 -0.10232 -0.03334 -0.10162 C -0.03473 -0.10023 -0.03594 -0.09815 -0.03716 -0.09653 C -0.04098 -0.09051 -0.04445 -0.08426 -0.04861 -0.0787 C -0.04983 -0.07685 -0.05104 -0.07523 -0.05226 -0.07361 C -0.05417 -0.0713 -0.05695 -0.06921 -0.05903 -0.06713 C -0.0625 -0.06806 -0.06615 -0.06806 -0.06945 -0.06968 C -0.07049 -0.07037 -0.07066 -0.07245 -0.07136 -0.07361 C -0.07188 -0.07454 -0.07257 -0.07546 -0.07327 -0.07616 C -0.07639 -0.07847 -0.07969 -0.08032 -0.08282 -0.08241 C -0.08542 -0.08426 -0.08768 -0.08704 -0.09045 -0.0875 L -0.09705 -0.08889 C -0.10087 -0.08843 -0.10486 -0.08889 -0.10851 -0.0875 C -0.11007 -0.08704 -0.11094 -0.08472 -0.11233 -0.0838 C -0.11407 -0.08218 -0.11632 -0.08171 -0.11806 -0.07986 C -0.12188 -0.07569 -0.12726 -0.06852 -0.13039 -0.06204 C -0.13143 -0.06019 -0.13229 -0.05787 -0.13334 -0.05579 C -0.1342 -0.05324 -0.13507 -0.05069 -0.13611 -0.04815 C -0.13733 -0.03843 -0.13785 -0.03958 -0.13507 -0.02778 C -0.1349 -0.02639 -0.13403 -0.02523 -0.13334 -0.02407 C -0.13108 -0.02083 -0.12848 -0.01852 -0.12657 -0.01528 C -0.12327 -0.00903 -0.12483 -0.01157 -0.12188 -0.00764 C -0.12118 -0.00579 -0.12014 -0.0044 -0.11997 -0.00255 C -0.11962 0.00139 -0.1224 0.0088 -0.12379 0.01157 C -0.129 0.02153 -0.13021 0.02153 -0.13889 0.02685 C -0.1415 0.02824 -0.14393 0.02986 -0.14653 0.03056 C -0.15 0.03148 -0.15348 0.03148 -0.15712 0.03171 C -0.16268 0.02963 -0.16875 0.02847 -0.17414 0.02546 C -0.17639 0.02431 -0.17813 0.0213 -0.17986 0.01921 C -0.18316 0.01528 -0.18559 0.01181 -0.1875 0.00648 C -0.18872 0.00324 -0.18941 -0.00046 -0.19028 -0.0037 C -0.19011 -0.01134 -0.18993 -0.01898 -0.18941 -0.02662 C -0.18924 -0.02894 -0.18698 -0.03796 -0.18664 -0.03935 C -0.18507 -0.04444 -0.18334 -0.04954 -0.18177 -0.05463 C -0.18108 -0.05671 -0.17986 -0.06088 -0.17986 -0.06065 C -0.17848 -0.07014 -0.17848 -0.06736 -0.17986 -0.07986 C -0.18004 -0.08125 -0.18039 -0.08264 -0.18091 -0.0838 C -0.1816 -0.08565 -0.18229 -0.08773 -0.18368 -0.08889 C -0.18594 -0.09051 -0.19132 -0.09144 -0.19132 -0.0912 C -0.1941 -0.09051 -0.19757 -0.0912 -0.19983 -0.08889 C -0.20348 -0.08495 -0.20539 -0.07894 -0.20747 -0.07361 C -0.20973 -0.06759 -0.21233 -0.06065 -0.21424 -0.05463 C -0.21493 -0.05162 -0.21545 -0.04861 -0.21615 -0.0456 C -0.21667 -0.04306 -0.21736 -0.04051 -0.21789 -0.03796 C -0.21736 -0.03079 -0.21719 -0.02361 -0.21615 -0.01644 C -0.21493 -0.00972 -0.21111 -0.0088 -0.20747 -0.00509 C -0.20122 0.00139 -0.20261 0.00185 -0.19514 0.00648 C -0.19115 0.0088 -0.18646 0.00949 -0.18282 0.01273 C -0.179 0.01597 -0.18091 0.01481 -0.17709 0.01667 C -0.17518 0.01921 -0.17361 0.01968 -0.17604 0.02431 C -0.17795 0.02755 -0.18282 0.0331 -0.18282 0.03333 C -0.18316 0.03495 -0.18473 0.04282 -0.18473 0.04444 C -0.18473 0.05301 -0.18403 0.06296 -0.18177 0.0713 C -0.18073 0.075 -0.17934 0.07893 -0.17795 0.08264 C -0.17795 0.08287 -0.17361 0.09306 -0.17223 0.09537 C -0.16927 0.1 -0.1658 0.10347 -0.16181 0.10671 C -0.15903 0.10903 -0.15139 0.11343 -0.14844 0.11435 C -0.14532 0.11528 -0.14219 0.11528 -0.13889 0.11574 C -0.13872 0.11551 -0.11875 0.11435 -0.11511 0.11319 C -0.11268 0.11227 -0.10521 0.10718 -0.10278 0.10556 C -0.09931 0.1 -0.09618 0.09398 -0.09236 0.08889 C -0.09132 0.08773 -0.09063 0.08611 -0.08941 0.08518 C -0.08802 0.08403 -0.08629 0.08356 -0.08473 0.08264 C -0.08212 0.08426 -0.07969 0.08634 -0.07709 0.08773 C -0.0724 0.09028 -0.06545 0.09236 -0.06094 0.09537 C -0.05886 0.09676 -0.05712 0.09884 -0.05521 0.10046 C -0.04497 0.1081 -0.04723 0.10694 -0.03993 0.10926 C -0.03611 0.1088 -0.02865 0.10926 -0.02466 0.10556 C -0.02379 0.10463 -0.02361 0.10278 -0.02292 0.10162 C -0.02205 0.10046 -0.02101 0.1 -0.01997 0.09907 C -0.01962 0.09745 -0.01945 0.0956 -0.0191 0.09398 C -0.01875 0.09282 -0.01771 0.09143 -0.01806 0.09028 C -0.01858 0.08912 -0.01997 0.08935 -0.02101 0.08889 C -0.02136 0.08843 -0.02657 0.08333 -0.02761 0.08264 C -0.02882 0.08194 -0.03021 0.08171 -0.03143 0.08125 C -0.03177 0.08009 -0.03229 0.07893 -0.03229 0.07755 C -0.03229 0.07268 -0.0316 0.06991 -0.02848 0.06736 C -0.02622 0.06528 -0.02101 0.06227 -0.02101 0.0625 C -0.02032 0.06111 -0.01979 0.05972 -0.0191 0.05856 C -0.01632 0.05417 -0.01598 0.05556 -0.01424 0.05093 C -0.01354 0.04884 -0.01302 0.04676 -0.01233 0.04444 C -0.01129 0.04074 -0.01025 0.03542 -0.00955 0.03171 C -0.0092 0.03056 -0.00886 0.0294 -0.00851 0.02801 C -0.00782 0.02454 -0.00729 0.0213 -0.0066 0.01782 C -0.00643 0.0162 -0.00434 0.00509 -0.00382 0.00509 L 3.33333E-6 3.7037E-7 Z " pathEditMode="relative" rAng="0" ptsTypes="AAAAAAAAAAAAAAAAAAAAAAAAAAAAAAAAAAAAAAAAAAAAAAAAAAAAAAAAAAAAAAAAAAAAAAAAAAAAAAAAAAAAAAAAAAAAAAAAAAAAAAAAAAAAAAAAA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0" y="57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81481E-6 L -3.61111E-6 0.00024 C -0.00573 -0.00393 -0.01111 -0.00879 -0.01701 -0.01157 C -0.03073 -0.01759 -0.02465 -0.01504 -0.03524 -0.01921 C -0.03611 -0.0199 -0.03767 -0.02037 -0.03802 -0.02175 C -0.03941 -0.02754 -0.03524 -0.02731 -0.03333 -0.02939 C -0.03177 -0.03078 -0.03107 -0.03333 -0.02951 -0.03449 C -0.025 -0.0375 -0.01336 -0.04166 -0.0085 -0.04328 L -0.00086 -0.04583 C 0.00105 -0.0456 0.0158 -0.04537 0.02101 -0.04328 C 0.02361 -0.04236 0.02605 -0.04074 0.02865 -0.03958 C 0.03143 -0.03819 0.03455 -0.0375 0.03716 -0.03564 C 0.04184 -0.03263 0.04601 -0.02893 0.05052 -0.02546 C 0.05209 -0.0243 0.05382 -0.02314 0.05521 -0.02175 C 0.05921 -0.01782 0.05973 -0.01689 0.06476 -0.01412 C 0.06806 -0.0125 0.07483 -0.0118 0.07726 -0.01157 C 0.08438 -0.01319 0.08264 -0.0125 0.09046 -0.01527 C 0.09271 -0.0162 0.09497 -0.01689 0.09723 -0.01782 C 0.09948 -0.01898 0.10174 -0.02037 0.10382 -0.02175 C 0.10712 -0.02361 0.1132 -0.028 0.1132 -0.02777 C 0.12118 -0.025 0.12327 -0.0243 0.13056 -0.02037 C 0.14393 -0.01296 0.13403 -0.01736 0.14549 -0.01273 C 0.14723 -0.01157 0.14861 -0.00995 0.15052 -0.00902 C 0.15573 -0.00601 0.16476 -0.00856 0.16858 -0.00902 C 0.1698 -0.00995 0.17118 -0.01087 0.1724 -0.01157 C 0.17327 -0.01203 0.17448 -0.0118 0.17535 -0.01273 C 0.1757 -0.01342 0.17709 -0.02175 0.17726 -0.02175 C 0.17622 -0.02685 0.17605 -0.03217 0.17431 -0.03703 C 0.17361 -0.03888 0.17188 -0.03958 0.17049 -0.04074 C 0.16841 -0.04259 0.16598 -0.04398 0.16389 -0.04583 C 0.16285 -0.04652 0.16198 -0.04791 0.16094 -0.04837 C 0.15886 -0.04953 0.1566 -0.05023 0.15434 -0.05092 C 0.15157 -0.05185 0.14861 -0.05277 0.14549 -0.05347 C 0.13785 -0.05509 0.12431 -0.05555 0.11789 -0.05601 L 0.08386 -0.05462 C 0.08073 -0.05462 0.07743 -0.05347 0.07431 -0.05347 C 0.05973 -0.05347 0.04514 -0.05439 0.03056 -0.05462 C 0.029 -0.05509 0.02709 -0.05462 0.0257 -0.05601 C 0.02309 -0.05879 0.02171 -0.06782 0.02101 -0.07129 C 0.02066 -0.07453 0.02136 -0.07847 0.01997 -0.08148 C 0.01893 -0.08425 0.01129 -0.08703 0.00955 -0.08773 C 0.00191 -0.08726 -0.00573 -0.08796 -0.01336 -0.08657 C -0.01666 -0.08587 -0.01979 -0.08333 -0.02274 -0.08148 C -0.02517 -0.07986 -0.02743 -0.07847 -0.02951 -0.07638 C -0.03229 -0.07337 -0.0368 -0.06597 -0.03906 -0.06226 C -0.04132 -0.05277 -0.03975 -0.05694 -0.04375 -0.04976 C -0.04409 -0.04745 -0.04427 -0.04537 -0.04479 -0.04328 C -0.04514 -0.04143 -0.046 -0.04004 -0.04652 -0.03819 C -0.04704 -0.03703 -0.04722 -0.03564 -0.04757 -0.03449 C -0.04809 -0.03263 -0.04895 -0.03101 -0.04948 -0.02939 C -0.04982 -0.028 -0.04965 -0.02638 -0.05034 -0.02546 C -0.05121 -0.02453 -0.05225 -0.02476 -0.05329 -0.0243 C -0.05642 -0.02592 -0.06007 -0.02662 -0.06284 -0.02939 C -0.07222 -0.03865 -0.07343 -0.04189 -0.07795 -0.05092 C -0.07777 -0.05462 -0.07795 -0.05879 -0.07708 -0.06226 C -0.07569 -0.06828 -0.07135 -0.06875 -0.06857 -0.07245 C -0.06632 -0.07546 -0.06371 -0.078 -0.0618 -0.08148 C -0.0585 -0.0875 -0.06007 -0.08495 -0.05711 -0.08912 C -0.05677 -0.09027 -0.05607 -0.09143 -0.05607 -0.09282 C -0.05642 -0.09768 -0.05816 -0.10254 -0.05989 -0.10671 C -0.06111 -0.10972 -0.06232 -0.11273 -0.06371 -0.11574 C -0.06493 -0.11828 -0.06753 -0.12337 -0.06753 -0.12314 C -0.06718 -0.125 -0.06736 -0.12708 -0.06666 -0.12847 C -0.06475 -0.13171 -0.06232 -0.13449 -0.05989 -0.13726 C -0.05659 -0.14097 -0.05156 -0.14444 -0.04757 -0.14629 C -0.04566 -0.14699 -0.04375 -0.14699 -0.04184 -0.14745 C -0.03559 -0.1456 -0.03142 -0.1449 -0.02569 -0.1412 C -0.02239 -0.13888 -0.01944 -0.13564 -0.01614 -0.13356 C -0.01423 -0.13217 -0.01232 -0.13125 -0.01041 -0.12962 C -0.00347 -0.12407 -0.00989 -0.12685 -0.00277 -0.12453 C -0.00191 -0.12384 -0.00104 -0.12268 -3.61111E-6 -0.12199 C 0.00278 -0.1206 0.00591 -0.12013 0.00868 -0.11828 C 0.0191 -0.11041 0.01389 -0.1125 0.02379 -0.11064 C 0.025 -0.11064 0.05677 -0.11064 0.06667 -0.11828 C 0.0691 -0.12013 0.07257 -0.12638 0.07431 -0.12962 C 0.075 -0.13101 0.07552 -0.1324 0.07622 -0.13356 C 0.07743 -0.13541 0.08368 -0.14421 0.08664 -0.14629 C 0.09653 -0.15277 0.09566 -0.15208 0.10382 -0.1537 C 0.10712 -0.15347 0.11094 -0.15347 0.11424 -0.15254 C 0.11528 -0.15231 0.11615 -0.15115 0.11702 -0.15 C 0.12379 -0.14097 0.1198 -0.1449 0.12466 -0.13726 C 0.12605 -0.13541 0.12726 -0.13402 0.12848 -0.13217 C 0.12934 -0.13101 0.12969 -0.12939 0.13056 -0.12847 C 0.13177 -0.12708 0.13907 -0.12592 0.13907 -0.12569 C 0.14011 -0.12453 0.14115 -0.12361 0.14202 -0.12199 C 0.14341 -0.11921 0.14393 -0.1162 0.1448 -0.11319 C 0.14636 -0.0993 0.14688 -0.10023 0.14289 -0.08148 C 0.14167 -0.07662 0.13837 -0.06388 0.13438 -0.05856 C 0.13143 -0.05462 0.12674 -0.05439 0.12292 -0.05347 C 0.11598 -0.05509 0.10886 -0.05648 0.10191 -0.05856 C 0.09896 -0.05949 0.09618 -0.06134 0.09341 -0.06226 C 0.09184 -0.06296 0.09011 -0.06296 0.08855 -0.06365 C 0.08698 -0.06435 0.08542 -0.06527 0.08386 -0.0662 C 0.08299 -0.06666 0.08195 -0.06689 0.08108 -0.06736 C 0.07969 -0.06828 0.07865 -0.06967 0.07726 -0.0699 C 0.07309 -0.07083 0.06893 -0.07083 0.06476 -0.07129 C 0.06077 -0.07083 0.05209 -0.07222 0.04775 -0.06736 C 0.04671 -0.06643 0.04636 -0.06481 0.04584 -0.06365 C 0.04723 -0.04814 0.04497 -0.05578 0.05521 -0.04212 L 0.05816 -0.03819 C 0.05782 -0.03402 0.05816 -0.02962 0.05712 -0.02546 C 0.05677 -0.02407 0.05539 -0.02361 0.05434 -0.02291 C 0.05243 -0.02199 0.04861 -0.02037 0.04861 -0.02013 C 0.04098 -0.01365 0.04566 -0.01666 0.02761 -0.02037 C 0.0257 -0.02083 0.02379 -0.02222 0.02188 -0.02291 C 0.01771 -0.02476 0.01997 -0.02361 0.01528 -0.02685 C 0.01025 -0.02453 0.01372 -0.02685 0.00868 -0.01921 C 0.00782 -0.01782 0.0066 -0.01666 0.00573 -0.01527 C -0.00017 -0.00578 0.00747 -0.01643 0.00191 -0.00902 L -3.61111E-6 -4.81481E-6 Z " pathEditMode="relative" rAng="0" ptsTypes="AAAAAAAAAAAAAAAAAAAAAAAAAAAAAAAAAAAAAAAAAAAAAAAAAAAAAAAAAAAAAAAAAAAAAAAAAAAAAAAAAAAAAAAAAAAAAAAAAAAAAAAAAAAAAA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5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400" dirty="0"/>
              <a:t>Internal Energy</a:t>
            </a:r>
          </a:p>
        </p:txBody>
      </p:sp>
      <p:sp>
        <p:nvSpPr>
          <p:cNvPr id="22531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bg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bg1"/>
                </a:solidFill>
                <a:latin typeface="Comic Sans MS" pitchFamily="66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10821-C0E8-4A7C-9F57-6C7B8E9FF7F1}" type="datetime1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04/01/2021</a:t>
            </a:fld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0" y="838200"/>
            <a:ext cx="90725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bg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bg1"/>
                </a:solidFill>
                <a:latin typeface="Comic Sans MS" pitchFamily="66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Consider these particles again:</a:t>
            </a:r>
          </a:p>
        </p:txBody>
      </p:sp>
      <p:sp>
        <p:nvSpPr>
          <p:cNvPr id="22533" name="AutoShape 4"/>
          <p:cNvSpPr>
            <a:spLocks noChangeArrowheads="1"/>
          </p:cNvSpPr>
          <p:nvPr/>
        </p:nvSpPr>
        <p:spPr bwMode="auto">
          <a:xfrm>
            <a:off x="611188" y="1464968"/>
            <a:ext cx="3105150" cy="2474912"/>
          </a:xfrm>
          <a:prstGeom prst="cube">
            <a:avLst>
              <a:gd name="adj" fmla="val 9782"/>
            </a:avLst>
          </a:prstGeom>
          <a:gradFill rotWithShape="1">
            <a:gsLst>
              <a:gs pos="0">
                <a:srgbClr val="FDFDFD"/>
              </a:gs>
              <a:gs pos="50000">
                <a:srgbClr val="C0C0C0"/>
              </a:gs>
              <a:gs pos="100000">
                <a:srgbClr val="FDFDFD"/>
              </a:gs>
            </a:gsLst>
            <a:lin ang="2700000" scaled="1"/>
          </a:gradFill>
          <a:ln w="25400">
            <a:solidFill>
              <a:schemeClr val="tx1"/>
            </a:solidFill>
            <a:miter lim="800000"/>
            <a:headEnd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803400" y="2206330"/>
            <a:ext cx="247650" cy="2492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478088" y="2206330"/>
            <a:ext cx="247650" cy="2492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990850" y="1884068"/>
            <a:ext cx="249238" cy="2476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2478088" y="2881018"/>
            <a:ext cx="247650" cy="2492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695575" y="2671468"/>
            <a:ext cx="249238" cy="2492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1803400" y="2881018"/>
            <a:ext cx="247650" cy="2492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1801813" y="3555705"/>
            <a:ext cx="249237" cy="2492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958850" y="3122318"/>
            <a:ext cx="247650" cy="2492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1626960"/>
            <a:ext cx="9144000" cy="4999978"/>
            <a:chOff x="0" y="1626960"/>
            <a:chExt cx="9144000" cy="4999978"/>
          </a:xfrm>
        </p:grpSpPr>
        <p:sp>
          <p:nvSpPr>
            <p:cNvPr id="3" name="TextBox 2"/>
            <p:cNvSpPr txBox="1"/>
            <p:nvPr/>
          </p:nvSpPr>
          <p:spPr>
            <a:xfrm>
              <a:off x="4142509" y="1626960"/>
              <a:ext cx="493005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C6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The “internal energy” of the gas is the total amount of ______ energy and potential energy of all of the gas _______ added together.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0" y="4128655"/>
              <a:ext cx="9144000" cy="1723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CFFCC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If a substance is heated up it’s internal energy _______.  This will cause either:</a:t>
              </a:r>
            </a:p>
            <a:p>
              <a:pPr marL="457200" marR="0" lvl="0" indent="-45720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AutoNum type="arabicParenR"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An increase in _________ </a:t>
              </a:r>
            </a:p>
            <a:p>
              <a:pPr marL="457200" marR="0" lvl="0" indent="-45720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AutoNum type="arabicParenR"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CFFCC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A change of ______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24691" y="6165273"/>
              <a:ext cx="8839200" cy="4616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Words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 – state, temperature, molecules, increases, kinetic 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86A3885-E595-4072-96B9-23E8D409165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18760" y="1926360"/>
              <a:ext cx="6472800" cy="39135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86A3885-E595-4072-96B9-23E8D40916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09400" y="1917000"/>
                <a:ext cx="6491520" cy="393228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7E202F3-CB7B-4D4E-8398-51779A8FC6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916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504"/>
    </mc:Choice>
    <mc:Fallback>
      <p:transition spd="slow" advTm="239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-3.88889E-6 0.00023 C -0.00798 -0.00209 -0.01579 -0.00417 -0.02378 -0.0051 L -0.03333 -0.00649 C -0.03906 -0.00602 -0.04479 -0.00649 -0.05052 -0.0051 C -0.0526 -0.00463 -0.05434 -0.00278 -0.05625 -0.00139 C -0.05763 -0.00024 -0.05885 0.00092 -0.06007 0.00254 C -0.06076 0.00347 -0.06128 0.00509 -0.06198 0.00625 C -0.06284 0.0081 -0.06388 0.00972 -0.06475 0.01134 C -0.06406 0.0155 -0.06441 0.02037 -0.06284 0.02407 C -0.06198 0.02638 -0.05468 0.03287 -0.05243 0.03425 C -0.05121 0.03495 -0.04982 0.03495 -0.04861 0.03541 C -0.04722 0.03611 -0.03524 0.04328 -0.03142 0.04444 C -0.02569 0.04583 -0.01597 0.04722 -0.00954 0.04814 C 0.00955 0.05463 -0.01423 0.04629 0.00677 0.05463 C 0.02796 0.06296 0.00313 0.05277 0.01997 0.05833 C 0.02205 0.05902 0.02379 0.06018 0.0257 0.06088 C 0.03768 0.06574 0.02275 0.05925 0.03247 0.06342 C 0.03091 0.06967 0.0323 0.06713 0.0257 0.06967 C 0.01441 0.0743 0.00174 0.07314 -0.00954 0.07361 C -0.01892 0.07662 -0.00659 0.07291 -0.02482 0.07615 C -0.02569 0.07638 -0.02673 0.07685 -0.0276 0.07731 C -0.0302 0.07893 -0.03263 0.08101 -0.03524 0.0824 C -0.03767 0.08402 -0.04027 0.08495 -0.04288 0.08634 C -0.04479 0.0875 -0.04652 0.08912 -0.04861 0.09004 C -0.05034 0.0912 -0.05243 0.09166 -0.05434 0.09259 C -0.05625 0.09375 -0.06076 0.09675 -0.06284 0.09907 C -0.06388 0.10023 -0.06475 0.10162 -0.06579 0.10277 C -0.06441 0.10925 -0.0651 0.11689 -0.06198 0.12175 C -0.05816 0.12777 -0.05173 0.12939 -0.0467 0.13333 C -0.03715 0.1405 -0.03194 0.14537 -0.01909 0.14861 C -0.0059 0.15162 -0.01198 0.15 -0.00086 0.1537 C 0.00799 0.15277 0.01684 0.15254 0.0257 0.15115 C 0.02778 0.15069 0.02952 0.14953 0.03143 0.14861 C 0.04341 0.14259 0.04046 0.14444 0.04775 0.13958 C 0.04827 0.13888 0.04896 0.13796 0.04948 0.13703 C 0.05035 0.13588 0.05052 0.13425 0.05139 0.13333 C 0.0533 0.13125 0.05921 0.12893 0.06094 0.12824 C 0.06233 0.12685 0.06355 0.12569 0.06476 0.1243 C 0.06546 0.12361 0.06667 0.12314 0.06667 0.12175 C 0.06667 0.1037 0.06129 0.10254 0.05139 0.0875 C 0.04983 0.08495 0.04775 0.08287 0.04671 0.07986 C 0.04427 0.07361 0.04566 0.07638 0.04289 0.07106 C 0.04323 0.06481 0.04306 0.05833 0.04393 0.05208 C 0.04445 0.04722 0.04966 0.04166 0.05139 0.03935 C 0.05556 0.03449 0.05973 0.02986 0.06389 0.02523 C 0.06546 0.02361 0.06667 0.02129 0.06858 0.02037 C 0.07552 0.0162 0.07552 0.01643 0.08299 0.01273 C 0.08473 0.0118 0.08664 0.01064 0.08872 0.01018 C 0.09132 0.00925 0.09966 0.00787 0.10191 0.00763 C 0.10851 0.00856 0.11146 0.00995 0.11823 0.00763 C 0.12014 0.00694 0.12205 0.00509 0.12396 0.0037 C 0.12448 0.00254 0.12587 0.00138 0.12587 4.44444E-6 C 0.12587 -0.00232 0.12483 -0.0044 0.12396 -0.00649 C 0.12171 -0.01065 0.11962 -0.01204 0.11632 -0.01412 C 0.11181 -0.01667 0.1099 -0.01737 0.10487 -0.01922 C 0.10226 -0.01991 0.09983 -0.02084 0.09723 -0.02153 C 0.09375 -0.0213 0.09011 -0.02153 0.08681 -0.02037 C 0.08577 -0.02014 0.08525 -0.01875 0.0849 -0.01783 C 0.08299 -0.01436 0.08091 -0.00556 0.08004 -0.00255 C 0.07969 0.00115 0.07952 0.00509 0.07917 0.00879 C 0.07865 0.01319 0.07778 0.01736 0.07726 0.02152 C 0.07674 0.02453 0.07657 0.02754 0.07622 0.03032 C 0.07726 0.03773 0.07726 0.04513 0.07917 0.05208 C 0.08091 0.05902 0.08386 0.05925 0.08768 0.06226 C 0.08924 0.06342 0.0908 0.06458 0.09237 0.06597 C 0.09341 0.06689 0.09427 0.06782 0.09532 0.06851 C 0.09653 0.06944 0.09775 0.07037 0.09914 0.07106 C 0.1007 0.07199 0.10243 0.07245 0.10382 0.07361 C 0.10521 0.07453 0.10643 0.07615 0.10764 0.07731 C 0.11216 0.08125 0.1125 0.08055 0.11632 0.08495 C 0.11754 0.08657 0.11858 0.08865 0.12014 0.09004 C 0.12153 0.09166 0.12327 0.09259 0.12483 0.09398 C 0.129 0.09768 0.13004 0.09953 0.13334 0.10416 C 0.13403 0.10671 0.1349 0.10902 0.13525 0.1118 C 0.13594 0.11643 0.13664 0.12129 0.1382 0.12569 L 0.14011 0.13078 C 0.14046 0.13402 0.14098 0.1375 0.14098 0.14097 C 0.14098 0.14351 0.13993 0.14606 0.13907 0.14861 C 0.13872 0.15 0.13802 0.15138 0.13716 0.15231 C 0.13177 0.15879 0.12813 0.16203 0.12205 0.1662 C 0.11893 0.16851 0.11598 0.17222 0.1125 0.17268 L 0.10296 0.17384 C 0.09948 0.17361 0.09566 0.17453 0.09237 0.17268 C 0.08664 0.16921 0.08507 0.16088 0.08195 0.15486 C 0.08056 0.15208 0.07882 0.14976 0.07726 0.14722 C 0.075 0.14421 0.07275 0.1412 0.07049 0.13842 C 0.0665 0.13333 0.06216 0.128 0.05712 0.1243 C 0.05573 0.12338 0.054 0.12268 0.05243 0.12175 C 0.04966 0.1206 0.04879 0.12037 0.04584 0.11921 C 0.04323 0.11967 0.04063 0.11944 0.0382 0.1206 C 0.03577 0.12175 0.03351 0.12384 0.03143 0.12569 C 0.025 0.13125 0.0224 0.13472 0.01719 0.14213 C 0.01511 0.14513 0.01337 0.14814 0.01146 0.15115 C 0.0099 0.15324 0.00816 0.15509 0.00677 0.1574 C -0.00191 0.17013 0.01042 0.15324 0.00105 0.17013 C -0.00052 0.17291 -0.00468 0.17824 -0.00763 0.18032 C -0.0085 0.18078 -0.00954 0.18101 -0.01041 0.18148 C -0.01145 0.1824 -0.01232 0.18333 -0.01336 0.18402 C -0.01718 0.18657 -0.0217 0.18796 -0.02569 0.18912 L -0.03524 0.19166 C -0.04097 0.1912 -0.04687 0.19282 -0.05243 0.1905 C -0.05625 0.18865 -0.05902 0.18402 -0.06198 0.18032 C -0.06354 0.17824 -0.0651 0.17615 -0.06666 0.17384 C -0.07708 0.15833 -0.06527 0.17453 -0.07326 0.16365 C -0.07586 0.14745 -0.07638 0.14838 -0.0743 0.12824 C -0.07413 0.12662 -0.07309 0.12546 -0.07239 0.1243 C -0.06979 0.12013 -0.06753 0.11851 -0.06388 0.1155 C -0.06163 0.11365 -0.05937 0.1118 -0.05711 0.11041 C -0.05208 0.10717 -0.04687 0.10486 -0.04184 0.10162 C -0.03941 0.09976 -0.03698 0.09791 -0.0342 0.09652 C -0.03211 0.09537 -0.02986 0.0949 -0.0276 0.09398 C -0.02621 0.09328 -0.02517 0.09213 -0.02378 0.09143 C -0.01996 0.08912 -0.01614 0.0875 -0.01232 0.08495 C -0.01111 0.08425 -0.00972 0.08356 -0.0085 0.0824 C -0.0059 0.08032 -0.00295 0.07685 -0.00086 0.07361 C -0.00017 0.07245 0.00035 0.07106 0.00105 0.06967 C 0.004 0.05393 0.00296 0.06111 0.00105 0.02916 C 0.0007 0.02569 -0.00034 0.02245 -0.00086 0.01898 C -0.00225 0.01041 -0.00017 0.003 -3.88889E-6 4.44444E-6 Z " pathEditMode="relative" rAng="0" ptsTypes="AAAAAAAAAAAAAAAAAAAAAAAAAAAAAAAAAAAAAAAAAAAAAAAAAAAAAAAAAAAAAAAAAAAAAAAAAAAAA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849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44444E-6 L 1.38889E-6 0.00023 C -0.0066 0.00092 -0.01337 0.00115 -0.01997 0.00254 C -0.02327 0.00324 -0.02622 0.00509 -0.02952 0.00625 C -0.03195 0.00717 -0.03455 0.0081 -0.03715 0.00879 C -0.04028 0.00972 -0.0434 0.01041 -0.04653 0.01134 C -0.05 0.0125 -0.05313 0.01412 -0.05608 0.01643 C -0.05712 0.01736 -0.05816 0.01805 -0.05903 0.01898 C -0.06042 0.0206 -0.06146 0.02245 -0.06285 0.02407 C -0.0625 0.02708 -0.06285 0.03032 -0.06181 0.0331 C -0.06024 0.03703 -0.05521 0.03912 -0.05226 0.0405 C -0.0474 0.04305 -0.04861 0.04189 -0.0408 0.04305 C -0.02309 0.04629 -0.05174 0.04213 -0.0257 0.0456 C -0.02413 0.04791 -0.0224 0.04976 -0.02083 0.05208 C -0.02014 0.05324 -0.01858 0.05439 -0.01892 0.05578 C -0.01945 0.0581 -0.02136 0.05949 -0.02274 0.06088 C -0.02882 0.06736 -0.02778 0.06597 -0.03524 0.06736 C -0.03646 0.06805 -0.03767 0.06921 -0.03889 0.0699 C -0.04549 0.07314 -0.05226 0.07037 -0.05903 0.0699 C -0.06129 0.06805 -0.06337 0.06643 -0.06563 0.06481 C -0.06684 0.06388 -0.06823 0.06319 -0.06945 0.06226 C -0.08004 0.05277 -0.0691 0.06041 -0.07795 0.05463 C -0.08507 0.04513 -0.0809 0.05138 -0.08941 0.03425 C -0.0908 0.03171 -0.09202 0.02916 -0.09323 0.02662 C -0.09427 0.02453 -0.09514 0.02222 -0.09618 0.02037 C -0.09774 0.01736 -0.10052 0.01273 -0.10278 0.01018 C -0.10417 0.00856 -0.11163 0.00162 -0.11233 0.00115 C -0.11719 -0.00024 -0.11493 0.00046 -0.11892 -0.00116 C -0.12083 0.00092 -0.12327 0.00231 -0.12465 0.00509 C -0.12622 0.00763 -0.12656 0.01111 -0.12761 0.01388 C -0.13993 0.04884 -0.12552 0.00601 -0.13611 0.03819 C -0.13646 0.04004 -0.13802 0.05046 -0.13802 0.05208 C -0.13802 0.05717 -0.13559 0.05995 -0.13333 0.06342 C -0.13212 0.06527 -0.13073 0.06689 -0.12952 0.06851 C -0.12761 0.07083 -0.12587 0.07314 -0.12379 0.075 C -0.11649 0.08125 -0.11215 0.08495 -0.10469 0.0875 C -0.10191 0.08865 -0.09896 0.08958 -0.09618 0.09004 C -0.09271 0.09074 -0.08906 0.09097 -0.08559 0.09143 L -0.05139 0.09004 C -0.04531 0.08981 -0.03715 0.08865 -0.03142 0.08634 C -0.02552 0.08402 -0.01997 0.08078 -0.01424 0.0787 C -0.01077 0.07754 -0.00712 0.07638 -0.00365 0.075 C 0.00208 0.07222 0.00781 0.06944 0.01337 0.06597 C 0.01632 0.06435 0.0191 0.0625 0.02205 0.06088 C 0.02691 0.05856 0.02882 0.05856 0.03351 0.05717 C 0.03472 0.05671 0.03594 0.05625 0.03715 0.05578 C 0.03906 0.05625 0.04114 0.05625 0.04288 0.05717 C 0.0441 0.05763 0.04496 0.05856 0.04583 0.05972 C 0.05069 0.06527 0.05955 0.08078 0.06111 0.08379 C 0.07205 0.10648 0.06944 0.09722 0.07257 0.10925 C 0.07187 0.11203 0.07239 0.1162 0.07066 0.11805 C 0.06614 0.12268 0.06076 0.125 0.05538 0.12685 C 0.04167 0.13194 0.04844 0.12986 0.03524 0.13333 C 0.02778 0.1324 0.01996 0.13287 0.0125 0.13078 C -0.0257 0.11967 -0.0007 0.12268 -0.02656 0.1118 C -0.03004 0.11018 -0.03368 0.11018 -0.03715 0.10925 C -0.04149 0.10763 -0.04583 0.10532 -0.05035 0.10416 C -0.05365 0.10324 -0.05677 0.10231 -0.0599 0.10162 C -0.06215 0.10115 -0.06441 0.10069 -0.06667 0.10023 C -0.06858 0.1 -0.07049 0.09953 -0.0724 0.09907 C -0.08056 0.09953 -0.08889 0.09953 -0.09705 0.10023 C -0.10382 0.10092 -0.11702 0.10277 -0.11702 0.103 C -0.11892 0.1037 -0.12083 0.10463 -0.12274 0.10532 C -0.125 0.10625 -0.12743 0.10671 -0.12952 0.10787 C -0.1309 0.10879 -0.13195 0.11041 -0.13333 0.1118 C -0.13524 0.11342 -0.13733 0.11481 -0.13906 0.11689 C -0.14115 0.11921 -0.14479 0.1243 -0.14479 0.12453 C -0.14531 0.12685 -0.14583 0.12963 -0.1467 0.13194 C -0.14722 0.13379 -0.14809 0.13541 -0.14861 0.13703 C -0.14931 0.14004 -0.15017 0.14722 -0.15035 0.14976 C -0.15 0.15671 -0.1507 0.16203 -0.14757 0.16759 C -0.14653 0.16944 -0.14514 0.17106 -0.14375 0.17268 C -0.1408 0.17615 -0.13785 0.17916 -0.1342 0.18148 C -0.13264 0.18263 -0.13108 0.1831 -0.12952 0.18402 C -0.12483 0.18726 -0.12014 0.19189 -0.11511 0.19421 C -0.1125 0.1956 -0.10938 0.19583 -0.1066 0.19675 C -0.10278 0.19791 -0.09896 0.19953 -0.09514 0.20069 C -0.09202 0.20162 -0.08889 0.20254 -0.08559 0.20324 C -0.07934 0.20416 -0.06667 0.20578 -0.06667 0.20601 C -0.0599 0.20532 -0.0533 0.20509 -0.04653 0.20439 C -0.03611 0.20347 -0.04375 0.203 -0.0342 0.20185 C -0.02952 0.20115 -0.02465 0.20092 -0.01997 0.20069 C -0.0132 0.19838 -0.01892 0.20023 -0.01042 0.19814 C -0.00365 0.19629 -0.00695 0.19675 0.00104 0.1956 L 0.01823 0.19305 C 0.02396 0.19328 0.02969 0.19328 0.03524 0.19421 C 0.03785 0.19467 0.04045 0.19606 0.04288 0.19675 C 0.04479 0.19722 0.0467 0.19768 0.04861 0.19814 C 0.05538 0.20092 0.05243 0.20138 0.05729 0.1993 C 0.0566 0.19421 0.05625 0.18912 0.05538 0.18402 C 0.05434 0.1787 0.05139 0.17685 0.04861 0.17268 C 0.04705 0.17013 0.04548 0.16759 0.04392 0.16504 C 0.04167 0.1618 0.03837 0.15717 0.03524 0.15486 C 0.03281 0.153 0.03038 0.15115 0.02778 0.14976 C 0.02239 0.14699 0.01614 0.14467 0.01059 0.14351 C 0.00798 0.14282 0.00555 0.14259 0.00295 0.14213 C -0.00313 0.14259 -0.0092 0.14213 -0.01511 0.14351 C -0.02257 0.14513 -0.02952 0.15 -0.03715 0.15115 C -0.05 0.153 -0.04271 0.15208 -0.05903 0.1537 C -0.06285 0.15324 -0.06667 0.15324 -0.07049 0.15231 C -0.07431 0.15138 -0.07795 0.14953 -0.08177 0.14861 C -0.08524 0.14745 -0.08889 0.14675 -0.09236 0.14606 C -0.09392 0.14513 -0.09549 0.14421 -0.09705 0.14351 C -0.09827 0.14282 -0.09983 0.14305 -0.10087 0.14213 C -0.10208 0.1412 -0.10295 0.13981 -0.10382 0.13842 C -0.10556 0.13564 -0.10695 0.1324 -0.10851 0.12939 C -0.10886 0.12731 -0.10955 0.12523 -0.10955 0.12314 C -0.1092 0.11805 -0.1092 0.10879 -0.10573 0.10416 C -0.10452 0.10254 -0.1033 0.10115 -0.10191 0.10023 C -0.1 0.09907 -0.09809 0.09861 -0.09618 0.09768 L -0.05139 0.09907 C -0.01163 0.10023 -0.0257 0.09791 -0.0066 0.10162 C 0.00191 0.10069 0.01059 0.10069 0.0191 0.09907 C 0.02187 0.09861 0.0243 0.09652 0.02673 0.09513 C 0.03125 0.09282 0.03576 0.0905 0.0401 0.0875 C 0.04271 0.08588 0.04514 0.08402 0.04774 0.0824 C 0.05364 0.07916 0.05364 0.08101 0.0592 0.07615 C 0.06024 0.07523 0.06111 0.07361 0.06198 0.07245 C 0.0625 0.06944 0.06406 0.06226 0.06389 0.05972 C 0.06354 0.05115 0.06371 0.04629 0.06007 0.0405 C 0.0592 0.03935 0.05851 0.0375 0.05729 0.0368 C 0.05521 0.03564 0.05278 0.03588 0.05052 0.03564 C 0.0467 0.03495 0.04288 0.03472 0.03906 0.03425 C 0.03663 0.03402 0.03403 0.03356 0.0316 0.0331 C 0.02986 0.03263 0.0283 0.03217 0.02673 0.03171 C 0.02483 0.03125 0.02292 0.03078 0.02101 0.03055 C 0.01979 0.02963 0.01823 0.02916 0.01719 0.028 C 0.01215 0.02106 0.02101 0.02615 0.01337 0.02291 C 0.0125 0.02106 0.01146 0.01944 0.01059 0.01782 C 0.0092 0.01527 0.00885 0.01111 0.00677 0.01018 L 0.00104 0.00763 L -0.00191 0.00625 C -0.00295 0.00208 -0.00017 0.00115 1.38889E-6 4.44444E-6 Z " pathEditMode="relative" rAng="0" ptsTypes="AAAAAAAAAAAAAAAAAAAAAAAAAAAAAAAAAAAAAAAAAAAAAAAAAAAAAAAAAAAAAAAAAAAAAAAAAAAAAAAAA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9" y="1023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5E-6 0.00024 C 0.00035 0.00394 0.00053 0.00764 0.00105 0.01158 C 0.00122 0.01413 0.00209 0.01667 0.00191 0.01922 C 0.00139 0.03357 0.00122 0.04815 -0.00086 0.06227 C -0.00121 0.06413 -0.00347 0.06297 -0.00468 0.06366 C -0.00677 0.06459 -0.0085 0.06644 -0.01041 0.06737 C -0.01198 0.06806 -0.01371 0.06806 -0.01527 0.06875 C -0.01718 0.06945 -0.01893 0.07061 -0.021 0.0713 C -0.03072 0.07385 -0.0217 0.07107 -0.02864 0.07385 C -0.03698 0.07686 -0.02848 0.07315 -0.03524 0.07639 C -0.03454 0.07801 -0.03438 0.0801 -0.03334 0.08149 C -0.03211 0.08311 -0.0302 0.08426 -0.02864 0.08519 C -0.02361 0.0882 -0.0224 0.0875 -0.01718 0.08889 C -0.00815 0.09144 -0.0177 0.08913 -0.01041 0.09144 C -0.00885 0.09213 -0.00729 0.09237 -0.00572 0.09283 C -0.00468 0.09445 -0.00364 0.09607 -0.00277 0.09792 C 0.00053 0.10602 -0.00034 0.10533 0.00105 0.1132 C 0.00157 0.11644 0.00226 0.11991 0.00278 0.12338 C 0.00261 0.12709 0.00313 0.13125 0.00191 0.13473 C 0.00139 0.13635 -0.00069 0.13565 -0.0019 0.13588 C -0.00572 0.13704 -0.00954 0.13774 -0.01337 0.13843 C -0.01527 0.13889 -0.01718 0.13959 -0.0191 0.13982 C -0.0243 0.14051 -0.0276 0.14075 -0.03247 0.14237 C -0.03334 0.1426 -0.03438 0.14329 -0.03524 0.14352 C -0.03628 0.14491 -0.03785 0.14561 -0.0382 0.14746 C -0.03975 0.15695 -0.0349 0.15255 -0.0382 0.16019 C -0.03994 0.16413 -0.0427 0.16482 -0.04565 0.16644 C -0.0467 0.1669 -0.04757 0.16737 -0.04862 0.16783 C -0.05869 0.16644 -0.07223 0.16667 -0.08299 0.16135 C -0.08455 0.16065 -0.08629 0.16019 -0.08768 0.1588 C -0.0908 0.15625 -0.09375 0.15348 -0.09618 0.15 C -0.0981 0.14769 -0.10035 0.14375 -0.10296 0.14237 C -0.10417 0.14167 -0.10539 0.14144 -0.10678 0.14098 C -0.10921 0.1419 -0.11198 0.1419 -0.11441 0.14352 C -0.12605 0.15186 -0.12587 0.15463 -0.13438 0.16528 C -0.13612 0.16737 -0.13837 0.16922 -0.14011 0.17153 C -0.14723 0.18102 -0.13907 0.17315 -0.14584 0.17917 C -0.14636 0.18079 -0.14653 0.18311 -0.14775 0.18426 C -0.15087 0.18727 -0.15625 0.1882 -0.16007 0.18936 C -0.16164 0.19028 -0.1632 0.19144 -0.16494 0.1919 C -0.17674 0.19514 -0.17865 0.1919 -0.19254 0.18797 C -0.20174 0.18125 -0.20157 0.18195 -0.2106 0.17292 C -0.22344 0.15996 -0.21129 0.17176 -0.21928 0.16274 C -0.22709 0.15371 -0.21997 0.16297 -0.22483 0.15625 C -0.22605 0.15209 -0.22691 0.15093 -0.22396 0.14607 C -0.2231 0.14468 -0.22136 0.14468 -0.22014 0.14352 C -0.21841 0.14213 -0.21719 0.13982 -0.21546 0.13843 C -0.21181 0.13588 -0.20764 0.13473 -0.204 0.13218 C -0.19827 0.12848 -0.19532 0.12616 -0.18959 0.12338 C -0.18785 0.12223 -0.18577 0.12176 -0.18386 0.12084 C -0.18212 0.11968 -0.1783 0.11621 -0.17622 0.11436 C -0.17691 0.1132 -0.17726 0.11158 -0.17813 0.11065 C -0.18872 0.09977 -0.18629 0.10371 -0.19636 0.09792 C -0.20591 0.09237 -0.19827 0.09538 -0.20591 0.09283 C -0.20625 0.09237 -0.21077 0.08681 -0.2106 0.08519 C -0.21007 0.07871 -0.20695 0.07408 -0.20296 0.0713 C -0.20122 0.06991 -0.19914 0.06968 -0.19723 0.06875 C -0.18959 0.06505 -0.19549 0.0669 -0.18768 0.06482 C -0.18073 0.0669 -0.17362 0.06829 -0.16685 0.0713 C -0.1632 0.07292 -0.14879 0.08496 -0.14584 0.08774 C -0.13073 0.10186 -0.14341 0.09098 -0.12969 0.10672 C -0.12778 0.1088 -0.12587 0.11019 -0.12396 0.11181 C -0.11233 0.1213 -0.1165 0.11945 -0.10869 0.122 C -0.10712 0.12084 -0.10469 0.12038 -0.10382 0.11829 C -0.10226 0.11436 -0.09879 0.09723 -0.09723 0.09028 C -0.09757 0.08473 -0.09688 0.07894 -0.0981 0.07385 C -0.09948 0.06875 -0.10938 0.06227 -0.11146 0.06112 C -0.12153 0.05463 -0.11997 0.05649 -0.13056 0.05348 C -0.13316 0.05278 -0.1356 0.05163 -0.1382 0.05093 C -0.14532 0.04931 -0.16094 0.04862 -0.1658 0.04838 C -0.16719 0.04792 -0.17292 0.04653 -0.17448 0.04584 C -0.1757 0.04514 -0.17691 0.04422 -0.17813 0.04329 C -0.18455 0.03496 -0.18195 0.03959 -0.18577 0.0294 C -0.18525 0.02593 -0.1849 0.02246 -0.18386 0.01922 C -0.18351 0.01783 -0.18282 0.01644 -0.18195 0.01528 C -0.17709 0.00973 -0.17709 0.01042 -0.17153 0.00903 C -0.16546 0.01065 -0.15938 0.01181 -0.15348 0.01413 C -0.15139 0.01482 -0.14948 0.01644 -0.14775 0.01783 C -0.14375 0.02107 -0.13698 0.02709 -0.13334 0.03195 C -0.1316 0.03426 -0.13039 0.03704 -0.12865 0.03959 C -0.12726 0.04144 -0.12535 0.0426 -0.12396 0.04445 C -0.1191 0.05139 -0.11771 0.05788 -0.11146 0.06227 C -0.10782 0.06505 -0.1 0.06875 -0.1 0.06899 C -0.09688 0.06737 -0.09341 0.06713 -0.09046 0.06482 C -0.08924 0.06389 -0.08924 0.06158 -0.08855 0.05973 C -0.08785 0.05741 -0.08664 0.05209 -0.08664 0.05232 C -0.0868 0.05139 -0.08785 0.02963 -0.09046 0.02431 L -0.09236 0.02038 C -0.09218 0.01922 -0.09202 0.01783 -0.0915 0.01667 C -0.09011 0.01343 -0.08733 0.01274 -0.0849 0.01158 C -0.07987 0.00903 -0.08004 0.00996 -0.0724 0.00903 C -0.07084 0.01204 -0.06945 0.01505 -0.0677 0.01783 C -0.06685 0.01922 -0.0658 0.02038 -0.06475 0.02176 C -0.06441 0.02292 -0.06441 0.02431 -0.06389 0.02547 C -0.0618 0.02963 -0.06112 0.02917 -0.05815 0.03056 C -0.05591 0.0301 -0.05348 0.03079 -0.05139 0.0294 C -0.04792 0.02686 -0.04185 0.01922 -0.04185 0.01945 C -0.03611 0.00371 -0.04358 0.02292 -0.0382 0.01019 C -0.03732 0.00857 -0.03715 0.00672 -0.03628 0.0051 C -0.03542 0.00394 -0.0342 0.00371 -0.03334 0.00255 C -0.0323 0.00139 -0.0316 -0.00023 -0.03055 -0.00115 C -0.02934 -0.00208 -0.02795 -0.00208 -0.02673 -0.00231 C -0.02326 -0.00208 -0.01961 -0.00185 -0.01614 -0.00115 C -0.01527 -0.00092 -0.0144 -0.00023 -0.01337 -4.81481E-6 C -0.00729 0.00163 -0.00225 -4.81481E-6 5E-6 -4.81481E-6 Z " pathEditMode="relative" rAng="0" ptsTypes="AAAAAAAAAAAAAAAAAAAAAAAA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63" y="953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1 -0.03149 L -0.02361 -0.03125 C -0.02708 -0.02987 -0.03073 -0.02848 -0.0342 -0.02639 C -0.0375 -0.02431 -0.04045 -0.02107 -0.04375 -0.01875 C -0.05972 -0.00741 -0.05503 -0.00926 -0.06458 -0.00602 C -0.06614 -0.00649 -0.06805 -0.00625 -0.06944 -0.00741 C -0.07239 -0.00996 -0.07239 -0.01366 -0.07326 -0.0176 C -0.07343 -0.01875 -0.07378 -0.02014 -0.07413 -0.0213 C -0.07378 -0.02292 -0.07378 -0.02477 -0.07326 -0.02639 C -0.07274 -0.02755 -0.07204 -0.02825 -0.07135 -0.02894 C -0.06875 -0.03149 -0.06684 -0.03542 -0.06371 -0.03658 C -0.0585 -0.0382 -0.06111 -0.03704 -0.05607 -0.04028 C -0.05642 -0.04422 -0.0552 -0.04885 -0.05694 -0.05186 C -0.05868 -0.0544 -0.06198 -0.05394 -0.06458 -0.0544 C -0.07604 -0.05625 -0.06979 -0.05533 -0.08368 -0.05695 C -0.08576 -0.05741 -0.08975 -0.05764 -0.09132 -0.06065 C -0.09201 -0.06204 -0.09201 -0.06413 -0.09218 -0.06575 C -0.09201 -0.06783 -0.09201 -0.07014 -0.09132 -0.072 C -0.09027 -0.075 -0.08541 -0.07848 -0.08368 -0.07963 C -0.08159 -0.08125 -0.07934 -0.08264 -0.07708 -0.08357 C -0.07482 -0.08426 -0.07257 -0.08426 -0.07031 -0.08473 C -0.0684 -0.08519 -0.06649 -0.08565 -0.06458 -0.08612 C -0.06371 -0.08658 -0.0625 -0.08635 -0.0618 -0.08727 C -0.06076 -0.08866 -0.06007 -0.09051 -0.05989 -0.09237 C -0.05972 -0.09375 -0.0625 -0.10093 -0.06267 -0.10139 C -0.06423 -0.10487 -0.06701 -0.1095 -0.06944 -0.11135 C -0.07118 -0.11297 -0.07343 -0.1125 -0.07517 -0.11389 C -0.08333 -0.1213 -0.07291 -0.1125 -0.0809 -0.11783 C -0.08316 -0.11945 -0.08385 -0.12061 -0.08559 -0.12292 C -0.08524 -0.125 -0.08559 -0.12732 -0.08472 -0.12917 C -0.08402 -0.13033 -0.08281 -0.1301 -0.08177 -0.13056 C -0.07413 -0.13357 -0.07517 -0.13311 -0.06649 -0.13565 C -0.05798 -0.13519 -0.04913 -0.13681 -0.04079 -0.13426 C -0.03767 -0.13334 -0.03645 -0.12848 -0.0342 -0.12547 L -0.03125 -0.12153 L -0.0217 -0.12408 C -0.02048 -0.12454 -0.01909 -0.12454 -0.01788 -0.12547 C -0.01597 -0.12686 -0.01423 -0.12894 -0.01215 -0.13056 C -0.01007 -0.13218 -0.00763 -0.13357 -0.00555 -0.13565 C 0.00035 -0.14075 0.00052 -0.14283 0.00591 -0.14584 C 0.00782 -0.14676 0.01164 -0.14815 0.01164 -0.14792 C 0.01389 -0.14746 0.01632 -0.14723 0.01823 -0.14584 C 0.02014 -0.14422 0.02136 -0.14144 0.02309 -0.13936 C 0.04636 -0.11065 0.02153 -0.14028 0.03438 -0.12801 C 0.03559 -0.12686 0.03629 -0.12524 0.03733 -0.12408 C 0.04184 -0.11945 0.04289 -0.11899 0.04775 -0.11644 C 0.04879 -0.11598 0.04966 -0.11528 0.0507 -0.11528 C 0.0599 -0.11459 0.0691 -0.11436 0.0783 -0.11389 C 0.07865 -0.10602 0.07917 -0.09792 0.07917 -0.08982 C 0.07917 -0.08426 0.0783 -0.07385 0.07639 -0.06829 C 0.075 -0.06413 0.0724 -0.06181 0.0698 -0.0595 C 0.06823 -0.05811 0.06667 -0.05649 0.06493 -0.05556 C 0.06285 -0.05463 0.06042 -0.05487 0.05834 -0.0544 C 0.03594 -0.04838 0.07257 -0.05278 0.02118 -0.05047 C 0.0158 -0.04931 0.00834 -0.05232 0.00487 -0.04676 C -0.00052 -0.03774 0.01164 -0.02663 0.01546 -0.02385 C 0.01719 -0.02269 0.0191 -0.022 0.02118 -0.0213 C 0.02396 -0.02038 0.02674 -0.01922 0.02969 -0.01875 C 0.03316 -0.01806 0.05313 -0.01644 0.05539 -0.01621 L 0.07917 -0.01875 C 0.08125 -0.01899 0.08316 -0.01922 0.0849 -0.02014 C 0.08629 -0.02061 0.0875 -0.02176 0.08872 -0.02269 C 0.09063 -0.02362 0.09358 -0.02454 0.09549 -0.02524 C 0.09636 -0.02917 0.09601 -0.03195 0.10018 -0.02639 C 0.10226 -0.02362 0.10955 -0.01135 0.11164 -0.00602 C 0.1125 -0.00417 0.11302 -0.00186 0.11355 0.00023 C 0.11459 0.00393 0.11476 0.00509 0.11546 0.00925 C 0.11476 0.01203 0.11476 0.0155 0.11355 0.01805 C 0.11268 0.01967 0.11112 0.0199 0.10973 0.0206 C 0.1073 0.02175 0.10469 0.02222 0.10209 0.02314 C 0.08664 0.01805 0.08473 0.01898 0.07257 0.01041 C 0.06997 0.00856 0.06754 0.00601 0.06493 0.00416 C 0.06216 0.00208 0.05921 0.00092 0.05643 -0.00093 C 0.05348 -0.00301 0.0507 -0.00556 0.04775 -0.00741 C 0.04497 -0.00926 0.03698 -0.01274 0.03351 -0.01366 C 0.03108 -0.01436 0.02848 -0.01459 0.02587 -0.01505 C 0.02362 -0.01459 0.02136 -0.01459 0.01927 -0.01366 C 0.01719 -0.01297 0.01546 -0.01135 0.01355 -0.00996 C 0.00834 -0.00625 0.00556 -0.00463 0.00209 0.00162 C 0.00035 0.00462 -0.00225 0.01157 -0.00364 0.0155 C -0.00399 0.01759 -0.00486 0.01967 -0.00468 0.02175 C -0.00364 0.0287 -0.00225 0.02916 0.00105 0.03194 C 0.00139 0.03333 0.00226 0.03449 0.00209 0.03587 C 0.00139 0.04305 0.00018 0.04189 -0.00364 0.04467 C -0.01614 0.05393 0.00052 0.04305 -0.0151 0.05115 C -0.01701 0.05208 -0.01875 0.05416 -0.02083 0.05486 C -0.02361 0.05578 -0.02656 0.05578 -0.02934 0.05625 C -0.03732 0.05578 -0.04531 0.05625 -0.05312 0.05486 C -0.05659 0.05416 -0.05972 0.05185 -0.06267 0.04976 C -0.06736 0.04699 -0.07395 0.04166 -0.07795 0.03703 C -0.08003 0.03472 -0.08177 0.03194 -0.08368 0.02939 C -0.08437 0.02731 -0.08541 0.02546 -0.08559 0.02314 C -0.08576 0.01967 -0.08541 0.0162 -0.08472 0.01296 C -0.08298 0.00555 -0.07899 0.00393 -0.07413 0.00023 C -0.07239 -0.00116 -0.07031 -0.00232 -0.0684 -0.00348 C -0.06562 -0.00533 -0.06284 -0.00741 -0.05989 -0.00857 C -0.05364 -0.01088 -0.04079 -0.01366 -0.04079 -0.01343 C -0.02934 -0.0132 -0.01788 -0.01366 -0.00659 -0.0125 C -0.0026 -0.01204 0.00105 -0.00973 0.00487 -0.00857 C 0.00834 -0.00764 0.01198 -0.00695 0.01546 -0.00602 C 0.02639 -0.00649 0.06198 -0.0088 0.0783 -0.00602 C 0.08056 -0.00579 0.08455 0.00185 0.0849 0.00277 C 0.0875 0.00856 0.08993 0.01435 0.09167 0.0206 C 0.09254 0.02407 0.09358 0.02731 0.09445 0.03078 C 0.0948 0.03194 0.09462 0.03379 0.09549 0.03449 C 0.09688 0.03564 0.09862 0.03541 0.10018 0.03587 C 0.1033 0.03495 0.10677 0.03495 0.10973 0.03333 C 0.11164 0.03217 0.11528 0.02523 0.11632 0.02314 C 0.11563 0.01828 0.11459 0.0081 0.11268 0.00277 C 0.10955 -0.00533 0.10695 -0.00672 0.10209 -0.01366 C 0.0875 -0.0345 0.10487 -0.01274 0.08299 -0.03774 C 0.07292 -0.04954 0.07535 -0.04954 0.06112 -0.05556 C 0.05174 -0.05973 0.04584 -0.05973 0.03629 -0.06065 C 0.02882 -0.06019 0.02118 -0.05996 0.01355 -0.0595 C 0.01129 -0.05926 0.00903 -0.05857 0.00677 -0.05811 C -0.00781 -0.05602 0.00105 -0.05788 -0.01024 -0.05556 C -0.01649 -0.0544 -0.01441 -0.0551 -0.01892 -0.05301 C -0.01979 -0.05186 -0.02118 -0.0507 -0.0217 -0.04931 C -0.02413 -0.04375 -0.02326 -0.0345 -0.02361 -0.03149 Z " pathEditMode="relative" rAng="0" ptsTypes="AAAAAAAAAAAAAAAAAAAAAA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9" y="-145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0.00023 C -0.00226 0.00185 -0.01094 0.00902 -0.01337 0.01388 C -0.01493 0.01712 -0.01545 0.02152 -0.01615 0.02523 C -0.01649 0.02662 -0.01684 0.02777 -0.01719 0.02916 C -0.0158 0.0405 -0.01702 0.03449 -0.01233 0.04699 C -0.01007 0.053 -0.01146 0.05069 -0.00851 0.05462 C -0.00833 0.05625 -0.00799 0.05787 -0.00764 0.05972 C -0.00729 0.06087 -0.00695 0.06203 -0.00677 0.06342 C -0.00625 0.06597 -0.00608 0.06851 -0.00573 0.07106 C -0.00556 0.07268 -0.00504 0.07453 -0.00486 0.07615 C -0.01354 0.09375 -0.00434 0.07569 -0.01146 0.08888 C -0.01215 0.09004 -0.01233 0.09189 -0.01337 0.09259 C -0.01511 0.09398 -0.01719 0.09444 -0.0191 0.09513 C -0.02205 0.09629 -0.02448 0.09699 -0.02761 0.09768 C -0.03021 0.09814 -0.03281 0.09861 -0.03524 0.09907 C -0.03733 0.09837 -0.04358 0.09629 -0.04479 0.09513 C -0.04774 0.09236 -0.05035 0.08912 -0.05243 0.08495 C -0.05313 0.08379 -0.05347 0.08217 -0.05434 0.08125 C -0.05521 0.08009 -0.05625 0.07939 -0.05712 0.0787 C -0.05868 0.07731 -0.06042 0.07615 -0.06198 0.07476 C -0.06285 0.07523 -0.06406 0.07523 -0.06476 0.07615 C -0.06736 0.07916 -0.07049 0.0868 -0.0724 0.09004 C -0.07413 0.09328 -0.07604 0.09629 -0.07813 0.09907 C -0.07952 0.10092 -0.08142 0.10231 -0.08299 0.10416 C -0.08403 0.10532 -0.08681 0.10995 -0.08872 0.11041 C -0.09271 0.11134 -0.09688 0.11134 -0.10104 0.1118 C -0.10538 0.11134 -0.1099 0.11134 -0.11441 0.11041 C -0.11667 0.10995 -0.11875 0.10879 -0.12101 0.10787 C -0.12292 0.10717 -0.12483 0.10648 -0.12674 0.10532 C -0.13281 0.10185 -0.13299 0.10138 -0.13715 0.09768 C -0.13802 0.09583 -0.14045 0.09004 -0.14011 0.0875 C -0.13958 0.08449 -0.13872 0.08125 -0.13715 0.0787 C -0.13386 0.07314 -0.12743 0.07222 -0.12292 0.06967 C -0.11962 0.06805 -0.11667 0.06504 -0.11337 0.06342 C -0.11059 0.06203 -0.10764 0.06203 -0.10486 0.06087 C -0.09844 0.05856 -0.09184 0.05671 -0.08577 0.05324 C -0.07778 0.04861 -0.08125 0.05092 -0.07535 0.04699 C -0.075 0.04513 -0.07413 0.04351 -0.07431 0.04189 C -0.07483 0.03587 -0.07708 0.03379 -0.08108 0.03171 C -0.08802 0.028 -0.09549 0.02847 -0.10295 0.02777 C -0.12465 0.01921 -0.11597 0.0243 -0.12969 0.01527 C -0.13316 0.01041 -0.13368 0.01087 -0.13524 0.00509 C -0.13646 0.00115 -0.1382 -0.00649 -0.1382 -0.00625 C -0.13785 -0.00857 -0.13802 -0.01088 -0.13715 -0.01274 C -0.13559 -0.01621 -0.1257 -0.0213 -0.12483 -0.02176 C -0.11354 -0.02755 -0.11806 -0.02454 -0.10486 -0.02663 C -0.1007 -0.02732 -0.09653 -0.02848 -0.09236 -0.02917 C -0.08681 -0.02894 -0.0809 -0.02663 -0.07535 -0.02801 C -0.07205 -0.02894 -0.07396 -0.04098 -0.07431 -0.0419 C -0.07656 -0.04723 -0.07917 -0.05255 -0.08299 -0.05602 C -0.0849 -0.05764 -0.08663 -0.0595 -0.08872 -0.06112 C -0.09202 -0.06366 -0.09549 -0.06551 -0.09913 -0.06737 C -0.1 -0.06783 -0.10104 -0.06829 -0.10191 -0.06875 C -0.10417 -0.06945 -0.10642 -0.07014 -0.10868 -0.0713 C -0.12136 -0.07778 -0.10868 -0.07315 -0.11823 -0.07616 C -0.13281 -0.08797 -0.11198 -0.07153 -0.12865 -0.0838 C -0.13872 -0.09144 -0.1382 -0.09098 -0.14583 -0.09792 C -0.14636 -0.09885 -0.14913 -0.10371 -0.14861 -0.10556 C -0.14757 -0.11042 -0.14427 -0.11204 -0.14097 -0.1132 C -0.11806 -0.1213 -0.14167 -0.11112 -0.12587 -0.11806 C -0.12101 -0.11737 -0.11615 -0.1169 -0.11146 -0.11575 C -0.10955 -0.11505 -0.10729 -0.11482 -0.10573 -0.1132 C -0.09132 -0.09792 -0.09688 -0.10047 -0.08767 -0.08635 C -0.08455 -0.08149 -0.07379 -0.06829 -0.07049 -0.06621 C -0.06563 -0.06297 -0.06788 -0.06459 -0.06389 -0.06112 C -0.06129 -0.06135 -0.05868 -0.06112 -0.05625 -0.06227 C -0.05399 -0.0632 -0.05 -0.06945 -0.04861 -0.0713 C -0.0467 -0.07338 -0.04462 -0.07524 -0.04288 -0.07755 C -0.04236 -0.07825 -0.03785 -0.08658 -0.03629 -0.08774 C -0.03472 -0.08866 -0.03299 -0.08843 -0.03142 -0.08889 C -0.02899 -0.0882 -0.02622 -0.08797 -0.02379 -0.08635 C -0.02222 -0.08542 -0.02118 -0.08311 -0.01997 -0.08125 C -0.01875 -0.0794 -0.01719 -0.07732 -0.01615 -0.075 C -0.01215 -0.06621 -0.01111 -0.06135 -0.00851 -0.05209 C -0.00833 -0.04954 -0.00764 -0.047 -0.00764 -0.04445 C -0.00764 -0.02894 -0.00816 -0.02709 -0.00955 -0.01528 C -0.0092 -0.00625 -0.01094 0.00995 -0.00295 0.01643 C -0.00122 0.01782 0.00017 0.01921 0.00191 0.02013 C 0.0059 0.02268 0.01423 0.02662 0.01423 0.02685 C 0.02187 0.02615 0.02951 0.02662 0.03715 0.02523 C 0.03923 0.025 0.0408 0.02245 0.04288 0.02152 C 0.04601 0.0199 0.05 0.01898 0.0533 0.01782 C 0.06302 0.01412 0.05694 0.01574 0.06667 0.01388 C 0.07205 0.01643 0.06996 0.01412 0.07153 0.02662 C 0.07205 0.03078 0.07309 0.04861 0.07326 0.05208 C 0.07309 0.05972 0.07292 0.06736 0.07239 0.07476 C 0.07222 0.07662 0.07205 0.07847 0.07153 0.07986 C 0.06962 0.08402 0.06788 0.08425 0.06476 0.08495 C 0.06285 0.08541 0.06094 0.08587 0.05903 0.08634 C 0.04948 0.08865 0.05955 0.08657 0.0467 0.08888 C 0.01962 0.08125 0.03715 0.08819 0.0191 0.07731 C 0.01302 0.07384 0.00903 0.07268 0.00382 0.06851 C 0.00121 0.06643 -0.00191 0.0625 -0.00382 0.05972 C -0.00452 0.05856 -0.00504 0.05717 -0.00573 0.05578 C -0.00417 0.05069 -0.00399 0.04837 -0.00104 0.04444 C 0.00052 0.04236 0.00226 0.0412 0.00382 0.03935 C 0.00642 0.03611 0.01146 0.02916 0.01146 0.02939 C 0.0125 0.02453 0.01371 0.02199 0.01146 0.01643 C 0.01094 0.01504 0.00608 0.01319 0.00469 0.01273 C 0.0026 0.00856 0.00295 0.00972 0.00191 0.00509 C 0.00156 0.00324 0.00156 0.00138 0.00087 4.81481E-6 C 0.00087 -0.00047 0.00017 4.81481E-6 1.38889E-6 4.81481E-6 Z " pathEditMode="relative" rAng="0" ptsTypes="AAAAAAAAAAAAAAAAAAAAAAAAAAAAAAAAAAAAAAAAAAAAAAA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5" y="-32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3.33333E-6 0.00023 C -0.00347 0.00185 -0.00694 0.00347 -0.01041 0.00509 C -0.01163 0.00579 -0.01302 0.00602 -0.01423 0.00648 C -0.02135 0.00833 -0.02378 0.0081 -0.03229 0.00903 C -0.03211 0.01157 -0.03142 0.01412 -0.03142 0.01667 C -0.03142 0.01782 -0.03159 0.01968 -0.03229 0.02037 C -0.03698 0.025 -0.04218 0.02477 -0.04757 0.02546 C -0.05486 0.02454 -0.06215 0.02431 -0.06944 0.02292 C -0.07257 0.02222 -0.07534 0.01991 -0.07708 0.01667 C -0.07795 0.01505 -0.07847 0.01319 -0.07899 0.01157 C -0.07986 0.00856 -0.08003 0.00556 -0.0809 0.00255 C -0.08159 0.00023 -0.08281 -0.00162 -0.08368 -0.0037 C -0.08402 -0.00532 -0.0842 -0.00718 -0.08472 -0.0088 C -0.09027 -0.02639 -0.08732 -0.0125 -0.08941 -0.02407 C -0.08246 -0.03148 -0.08455 -0.02986 -0.0743 -0.03681 C -0.07083 -0.03912 -0.06736 -0.04167 -0.06371 -0.04306 C -0.0592 -0.04491 -0.05416 -0.0456 -0.04948 -0.04699 C -0.04479 -0.04954 -0.0401 -0.05232 -0.03524 -0.05463 C -0.0302 -0.05671 -0.025 -0.05741 -0.01996 -0.05972 C -0.00677 -0.06551 -0.00781 -0.06482 -0.00086 -0.07107 C 0.00035 -0.07361 0.00226 -0.07569 0.00295 -0.0787 C 0.004 -0.08495 0.00348 -0.08218 0.00486 -0.0875 C 0.00417 -0.08889 0.00365 -0.09028 0.00295 -0.09144 C 0.00209 -0.09236 0.00105 -0.09306 -3.33333E-6 -0.09398 C -0.00486 -0.09769 -0.00347 -0.09583 -0.00955 -0.09907 C -0.01996 -0.1044 -0.0125 -0.10162 -0.01996 -0.10394 C -0.02343 -0.1037 -0.02691 -0.10347 -0.03038 -0.10278 C -0.03142 -0.10255 -0.03246 -0.10232 -0.03333 -0.10162 C -0.03472 -0.10023 -0.03593 -0.09815 -0.03715 -0.09653 C -0.04097 -0.09051 -0.04444 -0.08426 -0.04861 -0.0787 C -0.04982 -0.07685 -0.05104 -0.07523 -0.05225 -0.07361 C -0.05416 -0.0713 -0.05694 -0.06921 -0.05902 -0.06713 C -0.0625 -0.06806 -0.06614 -0.06806 -0.06944 -0.06968 C -0.07048 -0.07037 -0.07066 -0.07245 -0.07135 -0.07361 C -0.07187 -0.07454 -0.07257 -0.07546 -0.07326 -0.07616 C -0.07639 -0.07847 -0.07968 -0.08032 -0.08281 -0.08241 C -0.08541 -0.08426 -0.08767 -0.08704 -0.09045 -0.0875 L -0.09705 -0.08889 C -0.10086 -0.08843 -0.10486 -0.08889 -0.1085 -0.0875 C -0.11007 -0.08704 -0.11093 -0.08472 -0.11232 -0.0838 C -0.11406 -0.08218 -0.11632 -0.08171 -0.11805 -0.07986 C -0.12187 -0.07569 -0.12725 -0.06852 -0.13038 -0.06204 C -0.13142 -0.06019 -0.13229 -0.05787 -0.13333 -0.05579 C -0.1342 -0.05324 -0.13507 -0.05069 -0.13611 -0.04815 C -0.13732 -0.03843 -0.13784 -0.03958 -0.13507 -0.02778 C -0.13489 -0.02639 -0.13402 -0.02523 -0.13333 -0.02407 C -0.13107 -0.02083 -0.12847 -0.01852 -0.12656 -0.01528 C -0.12326 -0.00903 -0.12482 -0.01157 -0.12187 -0.00764 C -0.12118 -0.00579 -0.12014 -0.0044 -0.11996 -0.00255 C -0.11961 0.00139 -0.12239 0.0088 -0.12378 0.01157 C -0.12899 0.02153 -0.1302 0.02153 -0.13889 0.02685 C -0.14149 0.02824 -0.14392 0.02986 -0.14652 0.03056 C -0.15 0.03148 -0.15347 0.03148 -0.15711 0.03171 C -0.16267 0.02963 -0.16875 0.02847 -0.17413 0.02546 C -0.17639 0.02431 -0.17812 0.0213 -0.17986 0.01921 C -0.18316 0.01528 -0.18559 0.01181 -0.1875 0.00648 C -0.18871 0.00324 -0.18941 -0.00046 -0.19027 -0.0037 C -0.1901 -0.01134 -0.18993 -0.01898 -0.18941 -0.02662 C -0.18923 -0.02894 -0.18698 -0.03796 -0.18663 -0.03935 C -0.18507 -0.04444 -0.18333 -0.04954 -0.18177 -0.05463 C -0.18107 -0.05671 -0.17986 -0.06088 -0.17986 -0.06065 C -0.17847 -0.07014 -0.17847 -0.06736 -0.17986 -0.07986 C -0.18003 -0.08125 -0.18038 -0.08264 -0.1809 -0.0838 C -0.18159 -0.08565 -0.18229 -0.08773 -0.18368 -0.08889 C -0.18593 -0.09051 -0.19132 -0.09144 -0.19132 -0.0912 C -0.19409 -0.09051 -0.19757 -0.0912 -0.19982 -0.08889 C -0.20347 -0.08495 -0.20538 -0.07894 -0.20746 -0.07361 C -0.20972 -0.06759 -0.21232 -0.06065 -0.21423 -0.05463 C -0.21493 -0.05162 -0.21545 -0.04861 -0.21614 -0.0456 C -0.21666 -0.04306 -0.21736 -0.04051 -0.21788 -0.03796 C -0.21736 -0.03079 -0.21718 -0.02361 -0.21614 -0.01644 C -0.21493 -0.00972 -0.21111 -0.0088 -0.20746 -0.00509 C -0.20121 0.00139 -0.2026 0.00185 -0.19514 0.00648 C -0.19114 0.0088 -0.18645 0.00949 -0.18281 0.01273 C -0.17899 0.01597 -0.1809 0.01481 -0.17708 0.01667 C -0.17517 0.01921 -0.17361 0.01968 -0.17604 0.02431 C -0.17795 0.02755 -0.18281 0.0331 -0.18281 0.03333 C -0.18316 0.03495 -0.18472 0.04282 -0.18472 0.04444 C -0.18472 0.05301 -0.18402 0.06296 -0.18177 0.0713 C -0.18073 0.075 -0.17934 0.07893 -0.17795 0.08264 C -0.17795 0.08287 -0.17361 0.09306 -0.17222 0.09537 C -0.16927 0.1 -0.1658 0.10347 -0.1618 0.10671 C -0.15902 0.10903 -0.15139 0.11343 -0.14843 0.11435 C -0.14531 0.11528 -0.14218 0.11528 -0.13889 0.11574 C -0.13871 0.11551 -0.11875 0.11435 -0.1151 0.11319 C -0.11267 0.11227 -0.1052 0.10718 -0.10277 0.10556 C -0.0993 0.1 -0.09618 0.09398 -0.09236 0.08889 C -0.09132 0.08773 -0.09062 0.08611 -0.08941 0.08518 C -0.08802 0.08403 -0.08628 0.08356 -0.08472 0.08264 C -0.08211 0.08426 -0.07968 0.08634 -0.07708 0.08773 C -0.07239 0.09028 -0.06545 0.09236 -0.06093 0.09537 C -0.05885 0.09676 -0.05711 0.09884 -0.0552 0.10046 C -0.04496 0.1081 -0.04722 0.10694 -0.03993 0.10926 C -0.03611 0.1088 -0.02864 0.10926 -0.02465 0.10556 C -0.02378 0.10463 -0.02361 0.10278 -0.02291 0.10162 C -0.02205 0.10046 -0.021 0.1 -0.01996 0.09907 C -0.01961 0.09745 -0.01944 0.0956 -0.01909 0.09398 C -0.01875 0.09282 -0.0177 0.09143 -0.01805 0.09028 C -0.01857 0.08912 -0.01996 0.08935 -0.021 0.08889 C -0.02135 0.08843 -0.02656 0.08333 -0.0276 0.08264 C -0.02882 0.08194 -0.0302 0.08171 -0.03142 0.08125 C -0.03177 0.08009 -0.03229 0.07893 -0.03229 0.07755 C -0.03229 0.07268 -0.03159 0.06991 -0.02847 0.06736 C -0.02621 0.06528 -0.021 0.06227 -0.021 0.0625 C -0.02031 0.06111 -0.01979 0.05972 -0.01909 0.05856 C -0.01632 0.05417 -0.01597 0.05556 -0.01423 0.05093 C -0.01354 0.04884 -0.01302 0.04676 -0.01232 0.04444 C -0.01128 0.04074 -0.01024 0.03542 -0.00955 0.03171 C -0.0092 0.03056 -0.00885 0.0294 -0.0085 0.02801 C -0.00781 0.02454 -0.00729 0.0213 -0.00659 0.01782 C -0.00642 0.0162 -0.00434 0.00509 -0.00382 0.00509 L -3.33333E-6 3.7037E-7 Z " pathEditMode="relative" rAng="0" ptsTypes="AAAAAAAAAAAAAAAAAAAAAAAAAAAAAAAAAAAAAAAAAAAAAAAAAAAAAAAAAAAAAA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0" y="57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-2.77778E-6 0.00023 C 0.01337 -0.0088 0.00209 -0.00185 0.01337 -0.00764 C 0.0165 -0.00903 0.01962 -0.01134 0.02292 -0.01273 C 0.02466 -0.01343 0.02674 -0.01343 0.02865 -0.01389 C 0.03889 -0.01643 0.02726 -0.01389 0.04011 -0.01643 C 0.04393 -0.01551 0.04775 -0.01551 0.05139 -0.01389 C 0.05295 -0.01319 0.05382 -0.01111 0.05521 -0.01018 C 0.05608 -0.00949 0.05712 -0.00926 0.05816 -0.0088 C 0.06528 -0.00532 0.06025 -0.00718 0.06667 -0.00509 C 0.06841 -0.00532 0.07327 -0.00602 0.07535 -0.00764 C 0.07795 -0.00949 0.08282 -0.01389 0.08282 -0.01366 C 0.08386 -0.01551 0.08559 -0.0169 0.08577 -0.01898 C 0.08594 -0.02083 0.08473 -0.02268 0.08386 -0.02407 C 0.08091 -0.0287 0.08004 -0.02755 0.07622 -0.02917 C 0.07327 -0.03032 0.07066 -0.03241 0.06771 -0.03287 C 0.05816 -0.03472 0.0632 -0.0338 0.05243 -0.03542 C 0.04827 -0.03495 0.0441 -0.03495 0.04011 -0.03426 C 0.03733 -0.0338 0.03368 -0.03171 0.03143 -0.03032 C 0.03021 -0.02963 0.02882 -0.02893 0.02761 -0.02778 C 0.01893 -0.02014 0.03577 -0.03194 0.02188 -0.02268 C 0.01615 -0.02315 0.01042 -0.02292 0.00486 -0.02407 C 0.00209 -0.02454 -0.00017 -0.02662 -0.00277 -0.02778 C -0.00503 -0.02893 -0.00729 -0.02963 -0.00955 -0.03032 C -0.01198 -0.0338 -0.01545 -0.03634 -0.01718 -0.04051 L -0.02083 -0.05069 C -0.02031 -0.05741 -0.02048 -0.06458 -0.01909 -0.07106 C -0.01857 -0.07338 -0.01632 -0.07431 -0.01527 -0.07616 C -0.01423 -0.07778 -0.01354 -0.07963 -0.01232 -0.08125 C -0.01198 -0.08171 -0.00677 -0.08681 -0.00573 -0.0875 C -0.00416 -0.08843 -0.00243 -0.08912 -0.00087 -0.09005 C 0.0007 -0.0912 0.00209 -0.09282 0.00382 -0.09375 C 0.00695 -0.09583 0.01337 -0.09884 0.01337 -0.09861 C 0.01979 -0.10741 0.01823 -0.10324 0.01997 -0.11042 C 0.01945 -0.11296 0.01927 -0.11574 0.01806 -0.11806 C 0.01632 -0.12153 0.01233 -0.12361 0.00955 -0.12569 C 0.00712 -0.12986 0.00573 -0.13218 0.00382 -0.13704 C 0.00348 -0.13819 0.00313 -0.13958 0.00295 -0.14074 C 0.00348 -0.14722 0.00365 -0.1537 0.00486 -0.15995 C 0.00521 -0.16227 0.00677 -0.16412 0.00764 -0.1662 C 0.00816 -0.16736 0.00834 -0.16875 0.00868 -0.17014 C 0.00747 -0.18773 0.00973 -0.17963 0.00486 -0.18912 C 0.00348 -0.19167 0.00104 -0.19676 0.00104 -0.19653 C 0.00226 -0.2 0.00295 -0.20393 0.00486 -0.20694 C 0.00591 -0.2088 0.00799 -0.20949 0.00955 -0.21065 C 0.01372 -0.21366 0.01285 -0.21296 0.01719 -0.21435 C 0.01945 -0.21366 0.02188 -0.21343 0.02379 -0.21204 C 0.02535 -0.21088 0.02639 -0.20856 0.02761 -0.20694 C 0.02865 -0.20532 0.02952 -0.20347 0.03056 -0.20185 C 0.03212 -0.19931 0.03368 -0.19676 0.03525 -0.19421 C 0.03594 -0.19167 0.03646 -0.18912 0.03716 -0.18657 C 0.03768 -0.18472 0.03872 -0.18333 0.03907 -0.18148 C 0.03993 -0.17824 0.04098 -0.1713 0.04098 -0.17106 C 0.04063 -0.16574 0.04063 -0.16018 0.04011 -0.15486 C 0.03959 -0.15139 0.03872 -0.14815 0.0382 -0.14468 C 0.03768 -0.14213 0.0375 -0.13958 0.03716 -0.13704 C 0.03681 -0.13495 0.03646 -0.13287 0.03629 -0.13079 C 0.03681 -0.12523 0.03611 -0.11898 0.04011 -0.11551 C 0.04167 -0.11389 0.04393 -0.11366 0.04584 -0.11296 C 0.04618 -0.11296 0.0665 -0.11481 0.0724 -0.11921 C 0.07413 -0.1206 0.07552 -0.12268 0.07726 -0.12431 C 0.07813 -0.12639 0.079 -0.1287 0.08004 -0.13079 C 0.08091 -0.13218 0.08212 -0.13287 0.08282 -0.13449 C 0.08386 -0.13634 0.08403 -0.13866 0.08473 -0.14074 C 0.08698 -0.14745 0.08681 -0.14468 0.08854 -0.15231 C 0.08907 -0.15393 0.08924 -0.15556 0.08959 -0.15741 C 0.08907 -0.16551 0.08768 -0.1794 0.08959 -0.18773 C 0.08993 -0.18935 0.0915 -0.18958 0.09236 -0.19028 C 0.09393 -0.19167 0.09549 -0.19329 0.09723 -0.19421 C 0.10348 -0.19745 0.10851 -0.19699 0.11528 -0.19792 C 0.11754 -0.19838 0.11979 -0.19884 0.12188 -0.19931 C 0.12518 -0.19884 0.13299 -0.20046 0.13629 -0.19537 C 0.1375 -0.19352 0.1382 -0.1912 0.13907 -0.18912 C 0.13941 -0.18657 0.13959 -0.18403 0.14011 -0.18148 C 0.14063 -0.17801 0.14202 -0.17477 0.14202 -0.1713 C 0.14167 -0.16157 0.14098 -0.15162 0.13907 -0.14213 C 0.13837 -0.13819 0.13594 -0.13518 0.13438 -0.13194 C 0.13212 -0.12755 0.13004 -0.12338 0.12761 -0.11921 C 0.12587 -0.1162 0.12361 -0.11343 0.12188 -0.11042 C 0.1125 -0.09329 0.11389 -0.0963 0.10955 -0.08495 C 0.1099 -0.08287 0.10938 -0.08009 0.11059 -0.0787 C 0.1132 -0.07546 0.11997 -0.07222 0.11997 -0.07199 C 0.12483 -0.07315 0.12969 -0.07361 0.13438 -0.07477 C 0.13681 -0.07546 0.14809 -0.08032 0.14966 -0.08125 C 0.16077 -0.08727 0.15365 -0.08403 0.16198 -0.09143 C 0.1625 -0.0919 0.17032 -0.09792 0.1724 -0.09884 C 0.17361 -0.09954 0.175 -0.09977 0.17622 -0.10023 C 0.17726 -0.10069 0.17813 -0.10116 0.17917 -0.10139 C 0.18264 -0.10069 0.18611 -0.10046 0.18959 -0.09884 C 0.19132 -0.09815 0.19288 -0.09676 0.19427 -0.09514 C 0.1974 -0.09167 0.20052 -0.08819 0.20295 -0.0838 C 0.21042 -0.06968 0.20625 -0.07801 0.21528 -0.05833 C 0.21598 -0.05486 0.21667 -0.05162 0.21719 -0.04815 C 0.21754 -0.04606 0.21823 -0.04398 0.21823 -0.0419 C 0.21823 -0.04005 0.21806 -0.03796 0.21719 -0.03681 C 0.21598 -0.03495 0.21407 -0.03403 0.2125 -0.03287 C 0.19358 -0.01944 0.21233 -0.0331 0.19341 -0.02153 C 0.17795 -0.01204 0.17952 -0.01111 0.16667 -0.00509 C 0.16545 -0.0044 0.16424 -0.00417 0.16285 -0.0037 C 0.1625 -0.00208 0.16077 0.00046 0.16198 0.00139 C 0.16632 0.0044 0.17726 0.00718 0.18386 0.00903 C 0.1842 0.01019 0.18507 0.01157 0.18473 0.01273 C 0.18334 0.02083 0.18195 0.01875 0.17726 0.02037 C 0.15556 0.02801 0.179 0.02083 0.15903 0.02685 C 0.14705 0.02546 0.13716 0.02847 0.12761 0.01921 C 0.12691 0.01829 0.12361 0.01181 0.12292 0.01019 C 0.11823 -0.0206 0.12396 0.01389 0.11806 -0.01273 C 0.11754 -0.01505 0.11563 -0.03287 0.1125 -0.03426 L 0.10955 -0.03542 C 0.10278 -0.03148 0.09098 -0.02662 0.08577 -0.01759 C 0.08438 -0.01528 0.08455 -0.01181 0.08386 -0.0088 C 0.0842 -0.00764 0.08594 -0.00069 0.08577 -3.7037E-7 C 0.08507 0.00278 0.079 0.0037 0.07813 0.00394 C 0.075 0.00347 0.0717 0.00394 0.06858 0.00255 C 0.0632 0.00023 0.05434 -0.00926 0.05052 -0.01389 C 0.04723 -0.01782 0.04445 -0.02292 0.04098 -0.02662 C 0.03959 -0.02801 0.03768 -0.02801 0.03629 -0.02917 C 0.03455 -0.03032 0.03299 -0.03171 0.03143 -0.03287 C 0.02795 -0.03079 0.02413 -0.02963 0.02101 -0.02662 C 0.01858 -0.02431 0.01719 -0.0206 0.01528 -0.01759 C 0.01476 -0.0169 0.01389 -0.0162 0.01337 -0.01505 C 0.01198 -0.01273 0.01163 -0.0088 0.00955 -0.00764 L 0.00573 -0.00509 C 0.00452 -0.00023 0.00104 -0.00069 -2.77778E-6 -3.7037E-7 Z " pathEditMode="relative" rAng="0" ptsTypes="AAAAAAAAAAAAAAAAAAAAAAAAAAAAAAAAAAAAAAAAAAAAAAAAAAAAAAAAAAAAAAAAAAAAAAAAAAAAAAAAAAAAAAAAAAAAAAAAAAAAAAAAAAAAAAAAAAAAAAAAAA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61" y="-937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81481E-6 L -2.77778E-7 0.00024 C -0.00573 -0.00393 -0.01111 -0.00879 -0.01701 -0.01157 C -0.03073 -0.01759 -0.02465 -0.01504 -0.03524 -0.01921 C -0.03611 -0.0199 -0.03767 -0.02037 -0.03802 -0.02175 C -0.03941 -0.02754 -0.03524 -0.02731 -0.03333 -0.02939 C -0.03177 -0.03078 -0.03108 -0.03333 -0.02951 -0.03449 C -0.025 -0.0375 -0.01337 -0.04166 -0.00851 -0.04328 L -0.00087 -0.04583 C 0.00104 -0.0456 0.0158 -0.04537 0.02101 -0.04328 C 0.02361 -0.04236 0.02604 -0.04074 0.02865 -0.03958 C 0.03142 -0.03819 0.03455 -0.0375 0.03715 -0.03564 C 0.04184 -0.03263 0.04601 -0.02893 0.05052 -0.02546 C 0.05208 -0.0243 0.05382 -0.02314 0.05521 -0.02175 C 0.0592 -0.01782 0.05972 -0.01689 0.06476 -0.01412 C 0.06806 -0.0125 0.07483 -0.0118 0.07726 -0.01157 C 0.08438 -0.01319 0.08264 -0.0125 0.09045 -0.01527 C 0.09271 -0.0162 0.09497 -0.01689 0.09722 -0.01782 C 0.09948 -0.01898 0.10174 -0.02037 0.10382 -0.02175 C 0.10712 -0.02361 0.11319 -0.028 0.11319 -0.02777 C 0.12118 -0.025 0.12326 -0.0243 0.13056 -0.02037 C 0.14392 -0.01296 0.13403 -0.01736 0.14549 -0.01273 C 0.14722 -0.01157 0.14861 -0.00995 0.15052 -0.00902 C 0.15573 -0.00601 0.16476 -0.00856 0.16858 -0.00902 C 0.16979 -0.00995 0.17118 -0.01087 0.1724 -0.01157 C 0.17326 -0.01203 0.17448 -0.0118 0.17535 -0.01273 C 0.17569 -0.01342 0.17708 -0.02175 0.17726 -0.02175 C 0.17622 -0.02685 0.17604 -0.03217 0.17431 -0.03703 C 0.17361 -0.03888 0.17188 -0.03958 0.17049 -0.04074 C 0.1684 -0.04259 0.16597 -0.04398 0.16389 -0.04583 C 0.16285 -0.04652 0.16198 -0.04791 0.16094 -0.04837 C 0.15885 -0.04953 0.1566 -0.05023 0.15434 -0.05092 C 0.15156 -0.05185 0.14861 -0.05277 0.14549 -0.05347 C 0.13785 -0.05509 0.12431 -0.05555 0.11788 -0.05601 L 0.08385 -0.05462 C 0.08073 -0.05462 0.07743 -0.05347 0.07431 -0.05347 C 0.05972 -0.05347 0.04514 -0.05439 0.03056 -0.05462 C 0.02899 -0.05509 0.02708 -0.05462 0.02569 -0.05601 C 0.02309 -0.05879 0.0217 -0.06782 0.02101 -0.07129 C 0.02066 -0.07453 0.02135 -0.07847 0.01997 -0.08148 C 0.01892 -0.08425 0.01129 -0.08703 0.00955 -0.08773 C 0.00191 -0.08726 -0.00573 -0.08796 -0.01337 -0.08657 C -0.01667 -0.08587 -0.01979 -0.08333 -0.02274 -0.08148 C -0.02517 -0.07986 -0.02743 -0.07847 -0.02951 -0.07638 C -0.03229 -0.07337 -0.03681 -0.06597 -0.03906 -0.06226 C -0.04132 -0.05277 -0.03976 -0.05694 -0.04375 -0.04976 C -0.0441 -0.04745 -0.04427 -0.04537 -0.04479 -0.04328 C -0.04514 -0.04143 -0.04601 -0.04004 -0.04653 -0.03819 C -0.04705 -0.03703 -0.04722 -0.03564 -0.04757 -0.03449 C -0.04809 -0.03263 -0.04896 -0.03101 -0.04948 -0.02939 C -0.04983 -0.028 -0.04965 -0.02638 -0.05035 -0.02546 C -0.05121 -0.02453 -0.05226 -0.02476 -0.0533 -0.0243 C -0.05642 -0.02592 -0.06007 -0.02662 -0.06285 -0.02939 C -0.07222 -0.03865 -0.07344 -0.04189 -0.07795 -0.05092 C -0.07778 -0.05462 -0.07795 -0.05879 -0.07708 -0.06226 C -0.07569 -0.06828 -0.07135 -0.06875 -0.06858 -0.07245 C -0.06632 -0.07546 -0.06371 -0.078 -0.06181 -0.08148 C -0.05851 -0.0875 -0.06007 -0.08495 -0.05712 -0.08912 C -0.05677 -0.09027 -0.05608 -0.09143 -0.05608 -0.09282 C -0.05642 -0.09768 -0.05816 -0.10254 -0.0599 -0.10671 C -0.06111 -0.10972 -0.06233 -0.11273 -0.06371 -0.11574 C -0.06493 -0.11828 -0.06753 -0.12337 -0.06753 -0.12314 C -0.06719 -0.125 -0.06736 -0.12708 -0.06667 -0.12847 C -0.06476 -0.13171 -0.06233 -0.13449 -0.0599 -0.13726 C -0.0566 -0.14097 -0.05156 -0.14444 -0.04757 -0.14629 C -0.04566 -0.14699 -0.04375 -0.14699 -0.04184 -0.14745 C -0.03559 -0.1456 -0.03142 -0.1449 -0.02569 -0.1412 C -0.0224 -0.13888 -0.01944 -0.13564 -0.01615 -0.13356 C -0.01424 -0.13217 -0.01233 -0.13125 -0.01042 -0.12962 C -0.00347 -0.12407 -0.0099 -0.12685 -0.00278 -0.12453 C -0.00191 -0.12384 -0.00104 -0.12268 -2.77778E-7 -0.12199 C 0.00278 -0.1206 0.0059 -0.12013 0.00868 -0.11828 C 0.0191 -0.11041 0.01389 -0.1125 0.02379 -0.11064 C 0.025 -0.11064 0.05677 -0.11064 0.06667 -0.11828 C 0.0691 -0.12013 0.07257 -0.12638 0.07431 -0.12962 C 0.075 -0.13101 0.07552 -0.1324 0.07622 -0.13356 C 0.07743 -0.13541 0.08368 -0.14421 0.08663 -0.14629 C 0.09653 -0.15277 0.09566 -0.15208 0.10382 -0.1537 C 0.10712 -0.15347 0.11094 -0.15347 0.11424 -0.15254 C 0.11528 -0.15231 0.11615 -0.15115 0.11701 -0.15 C 0.12379 -0.14097 0.11979 -0.1449 0.12465 -0.13726 C 0.12604 -0.13541 0.12726 -0.13402 0.12847 -0.13217 C 0.12934 -0.13101 0.12969 -0.12939 0.13056 -0.12847 C 0.13177 -0.12708 0.13906 -0.12592 0.13906 -0.12569 C 0.1401 -0.12453 0.14115 -0.12361 0.14201 -0.12199 C 0.1434 -0.11921 0.14392 -0.1162 0.14479 -0.11319 C 0.14635 -0.0993 0.14688 -0.10023 0.14288 -0.08148 C 0.14167 -0.07662 0.13837 -0.06388 0.13438 -0.05856 C 0.13142 -0.05462 0.12674 -0.05439 0.12292 -0.05347 C 0.11597 -0.05509 0.10885 -0.05648 0.10191 -0.05856 C 0.09896 -0.05949 0.09618 -0.06134 0.0934 -0.06226 C 0.09184 -0.06296 0.0901 -0.06296 0.08854 -0.06365 C 0.08698 -0.06435 0.08542 -0.06527 0.08385 -0.0662 C 0.08299 -0.06666 0.08194 -0.06689 0.08108 -0.06736 C 0.07969 -0.06828 0.07865 -0.06967 0.07726 -0.0699 C 0.07309 -0.07083 0.06892 -0.07083 0.06476 -0.07129 C 0.06076 -0.07083 0.05208 -0.07222 0.04774 -0.06736 C 0.0467 -0.06643 0.04635 -0.06481 0.04583 -0.06365 C 0.04722 -0.04814 0.04497 -0.05578 0.05521 -0.04212 L 0.05816 -0.03819 C 0.05781 -0.03402 0.05816 -0.02962 0.05712 -0.02546 C 0.05677 -0.02407 0.05538 -0.02361 0.05434 -0.02291 C 0.05243 -0.02199 0.04861 -0.02037 0.04861 -0.02013 C 0.04097 -0.01365 0.04566 -0.01666 0.0276 -0.02037 C 0.02569 -0.02083 0.02379 -0.02222 0.02188 -0.02291 C 0.01771 -0.02476 0.01997 -0.02361 0.01528 -0.02685 C 0.01024 -0.02453 0.01372 -0.02685 0.00868 -0.01921 C 0.00781 -0.01782 0.0066 -0.01666 0.00573 -0.01527 C -0.00017 -0.00578 0.00747 -0.01643 0.00191 -0.00902 L -2.77778E-7 -4.81481E-6 Z " pathEditMode="relative" rAng="0" ptsTypes="AAAAAAAAAAAAAAAAAAAAAAAAAAAAAAAAAAAAAAAAAAAAAAAAAAAAAAAAAAAAAAAAA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5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bg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bg1"/>
                </a:solidFill>
                <a:latin typeface="Comic Sans MS" pitchFamily="66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1BF8B2-A335-4599-8303-0210464A6A5B}" type="datetime1">
              <a:rPr kumimoji="0" lang="en-GB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04/01/2021</a:t>
            </a:fld>
            <a:endParaRPr kumimoji="0" lang="en-GB" altLang="en-US" sz="1600" b="0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400" dirty="0"/>
              <a:t>Heating a Liquid up</a:t>
            </a:r>
          </a:p>
        </p:txBody>
      </p:sp>
      <p:grpSp>
        <p:nvGrpSpPr>
          <p:cNvPr id="5125" name="Group 13"/>
          <p:cNvGrpSpPr>
            <a:grpSpLocks/>
          </p:cNvGrpSpPr>
          <p:nvPr/>
        </p:nvGrpSpPr>
        <p:grpSpPr bwMode="auto">
          <a:xfrm>
            <a:off x="0" y="1157727"/>
            <a:ext cx="2411413" cy="4868862"/>
            <a:chOff x="0" y="1253"/>
            <a:chExt cx="1519" cy="3067"/>
          </a:xfrm>
        </p:grpSpPr>
        <p:sp>
          <p:nvSpPr>
            <p:cNvPr id="5130" name="Rectangle 8"/>
            <p:cNvSpPr>
              <a:spLocks noChangeArrowheads="1"/>
            </p:cNvSpPr>
            <p:nvPr/>
          </p:nvSpPr>
          <p:spPr bwMode="auto">
            <a:xfrm>
              <a:off x="0" y="1253"/>
              <a:ext cx="1519" cy="306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  <a:miter lim="800000"/>
              <a:headEnd/>
              <a:tailEnd type="non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pic>
          <p:nvPicPr>
            <p:cNvPr id="5131" name="Picture 5" descr="BEAK_L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389"/>
              <a:ext cx="1027" cy="1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2" name="Picture 7" descr="BUNSE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2931"/>
              <a:ext cx="593" cy="1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7945" name="Text Box 9"/>
          <p:cNvSpPr txBox="1">
            <a:spLocks noChangeArrowheads="1"/>
          </p:cNvSpPr>
          <p:nvPr/>
        </p:nvSpPr>
        <p:spPr bwMode="auto">
          <a:xfrm>
            <a:off x="2843213" y="979783"/>
            <a:ext cx="6300787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bg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bg1"/>
                </a:solidFill>
                <a:latin typeface="Comic Sans MS" pitchFamily="66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If we heat this beaker up it’s fairly clear that the liquid will gain internal energy and get hotter.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43213" y="2493681"/>
            <a:ext cx="6300787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Q. What three things does the increase in temperature depend on?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43213" y="3740590"/>
            <a:ext cx="6300787" cy="2462213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amount of liquid (i.e. the mass)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amount of heat energy going in to the liquid (i.e. how hot the Bunsen is and how long it’s on for)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substance being heated – e.g. is it water or cooking oil?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7B8E19F-3082-40AE-A6FC-3C76ECAE0E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814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601"/>
    </mc:Choice>
    <mc:Fallback>
      <p:transition spd="slow" advTm="99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7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7945" grpId="0"/>
      <p:bldP spid="2" grpId="0" animBg="1"/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bg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bg1"/>
                </a:solidFill>
                <a:latin typeface="Comic Sans MS" pitchFamily="66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1BF8B2-A335-4599-8303-0210464A6A5B}" type="datetime1">
              <a:rPr kumimoji="0" lang="en-GB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04/01/2021</a:t>
            </a:fld>
            <a:endParaRPr kumimoji="0" lang="en-GB" altLang="en-US" sz="1600" b="0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400" dirty="0"/>
              <a:t>Putting these into an equation…</a:t>
            </a:r>
          </a:p>
        </p:txBody>
      </p:sp>
      <p:sp>
        <p:nvSpPr>
          <p:cNvPr id="167940" name="Text Box 4"/>
          <p:cNvSpPr txBox="1">
            <a:spLocks noChangeArrowheads="1"/>
          </p:cNvSpPr>
          <p:nvPr/>
        </p:nvSpPr>
        <p:spPr bwMode="auto">
          <a:xfrm>
            <a:off x="0" y="908050"/>
            <a:ext cx="91440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bg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bg1"/>
                </a:solidFill>
                <a:latin typeface="Comic Sans MS" pitchFamily="66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Let’s put the factors from the last slide into an equation:</a:t>
            </a:r>
          </a:p>
        </p:txBody>
      </p:sp>
      <p:grpSp>
        <p:nvGrpSpPr>
          <p:cNvPr id="5125" name="Group 13"/>
          <p:cNvGrpSpPr>
            <a:grpSpLocks/>
          </p:cNvGrpSpPr>
          <p:nvPr/>
        </p:nvGrpSpPr>
        <p:grpSpPr bwMode="auto">
          <a:xfrm>
            <a:off x="0" y="1571625"/>
            <a:ext cx="2411413" cy="4868862"/>
            <a:chOff x="0" y="1253"/>
            <a:chExt cx="1519" cy="3067"/>
          </a:xfrm>
        </p:grpSpPr>
        <p:sp>
          <p:nvSpPr>
            <p:cNvPr id="5130" name="Rectangle 8"/>
            <p:cNvSpPr>
              <a:spLocks noChangeArrowheads="1"/>
            </p:cNvSpPr>
            <p:nvPr/>
          </p:nvSpPr>
          <p:spPr bwMode="auto">
            <a:xfrm>
              <a:off x="0" y="1253"/>
              <a:ext cx="1519" cy="306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  <a:miter lim="800000"/>
              <a:headEnd/>
              <a:tailEnd type="non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pic>
          <p:nvPicPr>
            <p:cNvPr id="5131" name="Picture 5" descr="BEAK_L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389"/>
              <a:ext cx="1027" cy="1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2" name="Picture 7" descr="BUNSE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2931"/>
              <a:ext cx="593" cy="1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7945" name="Text Box 9"/>
          <p:cNvSpPr txBox="1">
            <a:spLocks noChangeArrowheads="1"/>
          </p:cNvSpPr>
          <p:nvPr/>
        </p:nvSpPr>
        <p:spPr bwMode="auto">
          <a:xfrm>
            <a:off x="2843213" y="1571625"/>
            <a:ext cx="6300787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bg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bg1"/>
                </a:solidFill>
                <a:latin typeface="Comic Sans MS" pitchFamily="66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If the rise in temperature depends on the mass of liquid, how much energy it is given and the substance being heated then we can say:</a:t>
            </a:r>
          </a:p>
        </p:txBody>
      </p:sp>
      <p:sp>
        <p:nvSpPr>
          <p:cNvPr id="167948" name="Text Box 12"/>
          <p:cNvSpPr txBox="1">
            <a:spLocks noChangeArrowheads="1"/>
          </p:cNvSpPr>
          <p:nvPr/>
        </p:nvSpPr>
        <p:spPr bwMode="auto">
          <a:xfrm>
            <a:off x="2987675" y="3312664"/>
            <a:ext cx="5948507" cy="586957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bg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bg1"/>
                </a:solidFill>
                <a:latin typeface="Comic Sans MS" pitchFamily="66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Δ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E = mc</a:t>
            </a:r>
            <a:r>
              <a:rPr kumimoji="0" lang="el-GR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Δθ</a:t>
            </a: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04545" y="4097092"/>
            <a:ext cx="594850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Where: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Δ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 = amount of heat energy being supplied (in Joules)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 = mass of liquid (in kg)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 = “specific heat capacity” (in J/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Kg</a:t>
            </a:r>
            <a:r>
              <a:rPr kumimoji="0" lang="en-GB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Δθ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omic Sans MS"/>
                <a:ea typeface="+mn-ea"/>
                <a:cs typeface="Times New Roman" pitchFamily="18" charset="0"/>
              </a:rPr>
              <a:t>= change in temperature (in </a:t>
            </a:r>
            <a:r>
              <a:rPr kumimoji="0" lang="en-GB" alt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omic Sans MS"/>
                <a:ea typeface="+mn-ea"/>
                <a:cs typeface="Times New Roman" pitchFamily="18" charset="0"/>
              </a:rPr>
              <a:t>O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omic Sans MS"/>
                <a:ea typeface="+mn-ea"/>
                <a:cs typeface="Times New Roman" pitchFamily="18" charset="0"/>
              </a:rPr>
              <a:t>C)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787955"/>
            <a:ext cx="2411413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You do NOT need to remember this equation!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394CDB7-BB9D-4E13-9D24-FE4FF80855D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543000" y="4830840"/>
              <a:ext cx="3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394CDB7-BB9D-4E13-9D24-FE4FF80855D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33640" y="482148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77EC969-A0D4-4836-8451-118E5E06AB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2861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193"/>
    </mc:Choice>
    <mc:Fallback>
      <p:transition spd="slow" advTm="103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7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7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7940" grpId="0"/>
      <p:bldP spid="167945" grpId="0"/>
      <p:bldP spid="167948" grpId="0" animBg="1"/>
      <p:bldP spid="2" grpId="0" build="p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Definition of Specific Heat Capacity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98AECE-2AB2-4643-83F3-B672D726810A}" type="datetime1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04/01/2021</a:t>
            </a:fld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616075" y="901973"/>
            <a:ext cx="5948507" cy="586957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bg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bg1"/>
                </a:solidFill>
                <a:latin typeface="Comic Sans MS" pitchFamily="66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Δ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E = mc</a:t>
            </a:r>
            <a:r>
              <a:rPr kumimoji="0" lang="el-GR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Δθ</a:t>
            </a: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1406236"/>
            <a:ext cx="9144000" cy="1447525"/>
            <a:chOff x="0" y="1406236"/>
            <a:chExt cx="9144000" cy="1447525"/>
          </a:xfrm>
        </p:grpSpPr>
        <p:sp>
          <p:nvSpPr>
            <p:cNvPr id="7" name="Down Arrow 6"/>
            <p:cNvSpPr/>
            <p:nvPr/>
          </p:nvSpPr>
          <p:spPr bwMode="auto">
            <a:xfrm rot="10800000">
              <a:off x="4752110" y="1406236"/>
              <a:ext cx="526472" cy="817418"/>
            </a:xfrm>
            <a:prstGeom prst="downArrow">
              <a:avLst/>
            </a:prstGeom>
            <a:solidFill>
              <a:srgbClr val="7030A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2022764"/>
              <a:ext cx="9144000" cy="830997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The specific heat capacity can be thought of as the “ability of an object to store heat energy”.  It’s proper definition is: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95745" y="3422073"/>
            <a:ext cx="8063346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Definition of SHC: The amount of energy needed to raise the temperature of 1kg of a substance by 1</a:t>
            </a:r>
            <a:r>
              <a:rPr kumimoji="0" lang="en-GB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2442CF4-9590-4C2D-A476-FE4BBC1E0B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9750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12"/>
    </mc:Choice>
    <mc:Fallback>
      <p:transition spd="slow" advTm="39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bg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bg1"/>
                </a:solidFill>
                <a:latin typeface="Comic Sans MS" pitchFamily="66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7D112-D23A-4C2B-8373-CB0D1E8FF30A}" type="datetime1">
              <a:rPr kumimoji="0" lang="en-GB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04/01/2021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dirty="0"/>
              <a:t>An example question</a:t>
            </a:r>
          </a:p>
        </p:txBody>
      </p:sp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0" y="873125"/>
            <a:ext cx="91440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bg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bg1"/>
                </a:solidFill>
                <a:latin typeface="Comic Sans MS" pitchFamily="66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 beaker filled with 0.1kg of water with specific heat capacity 4200J/(kg.</a:t>
            </a:r>
            <a:r>
              <a:rPr kumimoji="0" lang="en-GB" alt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0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C) is heated from 20</a:t>
            </a:r>
            <a:r>
              <a:rPr kumimoji="0" lang="en-GB" alt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0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 to 80</a:t>
            </a:r>
            <a:r>
              <a:rPr kumimoji="0" lang="en-GB" alt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0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C.  Calculate the amount of heat energy gained by the water.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6732588" y="2205038"/>
            <a:ext cx="2195512" cy="457200"/>
          </a:xfrm>
          <a:prstGeom prst="rect">
            <a:avLst/>
          </a:prstGeom>
          <a:solidFill>
            <a:srgbClr val="CC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bg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bg1"/>
                </a:solidFill>
                <a:latin typeface="Comic Sans MS" pitchFamily="66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25.2 KJ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1C41623-8213-4CBB-A930-763631795F0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080" y="1139760"/>
              <a:ext cx="9174600" cy="4347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1C41623-8213-4CBB-A930-763631795F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0" y="1130400"/>
                <a:ext cx="9193320" cy="43657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5918AB4-F6C2-490D-BE9B-4BA8F261B0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373686"/>
      </p:ext>
    </p:extLst>
  </p:cSld>
  <p:clrMapOvr>
    <a:masterClrMapping/>
  </p:clrMapOvr>
  <p:transition spd="slow" advTm="2968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7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7764" grpId="0"/>
      <p:bldP spid="11776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5.9|20.4|7|4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1.5|1.6|1.2|5.7|15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63.5|1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8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7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1.6|46.5|5.2|8.6|1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2.3|10.2|32.8|4.2|2.9|17.2|11.1|1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.8|1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87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9|20.3|7.2|27.9|13.7|59.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4489A17B-A778-43E8-8CAD-39AF0ABD1C3C}" vid="{5B90DF28-B678-4AF8-820C-D210C98786D7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IXL Sci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F99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XL Sci" id="{2CFE4A30-D880-BA4E-B779-8E17F61ECAC9}" vid="{3D4DF9ED-AD7F-6943-859C-106C4E33968D}"/>
    </a:ext>
  </a:extLst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25402</TotalTime>
  <Words>1590</Words>
  <Application>Microsoft Office PowerPoint</Application>
  <PresentationFormat>On-screen Show (4:3)</PresentationFormat>
  <Paragraphs>196</Paragraphs>
  <Slides>21</Slides>
  <Notes>3</Notes>
  <HiddenSlides>0</HiddenSlides>
  <MMClips>21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Beirut</vt:lpstr>
      <vt:lpstr>Calibri</vt:lpstr>
      <vt:lpstr>Calibri Light</vt:lpstr>
      <vt:lpstr>Comic Sans MS</vt:lpstr>
      <vt:lpstr>Gill Sans</vt:lpstr>
      <vt:lpstr>Lato Medium</vt:lpstr>
      <vt:lpstr>News Gothic MT</vt:lpstr>
      <vt:lpstr>Times New Roman</vt:lpstr>
      <vt:lpstr>1_Office Theme</vt:lpstr>
      <vt:lpstr>Custom Design</vt:lpstr>
      <vt:lpstr>PIXL Sci</vt:lpstr>
      <vt:lpstr>Default Design</vt:lpstr>
      <vt:lpstr>3.2 Internal Energy and Energy Transfers</vt:lpstr>
      <vt:lpstr>Motion of Gas Particles</vt:lpstr>
      <vt:lpstr>Making a Gas Hotter</vt:lpstr>
      <vt:lpstr>Internal Energy</vt:lpstr>
      <vt:lpstr>Internal Energy</vt:lpstr>
      <vt:lpstr>Heating a Liquid up</vt:lpstr>
      <vt:lpstr>Putting these into an equation…</vt:lpstr>
      <vt:lpstr>Definition of Specific Heat Capacity</vt:lpstr>
      <vt:lpstr>An example question</vt:lpstr>
      <vt:lpstr>Heating ice</vt:lpstr>
      <vt:lpstr>Specific Latent Heat</vt:lpstr>
      <vt:lpstr>Heating ice again</vt:lpstr>
      <vt:lpstr>Some example questions</vt:lpstr>
      <vt:lpstr>PowerPoint Presentation</vt:lpstr>
      <vt:lpstr>Internal energy and energy transfers – AnswerIT</vt:lpstr>
      <vt:lpstr>Internal energy and energy transfers – AnswerIT</vt:lpstr>
      <vt:lpstr>Internal energy and energy transfers – AnswerIT</vt:lpstr>
      <vt:lpstr>PowerPoint Presentation</vt:lpstr>
      <vt:lpstr>Internal energy and energy transfers – AnswerIT</vt:lpstr>
      <vt:lpstr>Internal energy and energy transfers – AnswerIT</vt:lpstr>
      <vt:lpstr>Internal energy and energy transfers – AnswerIT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zarina shaffi</dc:creator>
  <cp:lastModifiedBy>A Rumbles</cp:lastModifiedBy>
  <cp:revision>451</cp:revision>
  <cp:lastPrinted>2021-01-04T13:01:22Z</cp:lastPrinted>
  <dcterms:created xsi:type="dcterms:W3CDTF">2016-03-05T09:38:04Z</dcterms:created>
  <dcterms:modified xsi:type="dcterms:W3CDTF">2021-01-04T14:42:19Z</dcterms:modified>
</cp:coreProperties>
</file>