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notesSlides/notesSlide3.xml" ContentType="application/vnd.openxmlformats-officedocument.presentationml.notesSlide+xml"/>
  <Override PartName="/ppt/ink/inkAction2.xml" ContentType="application/vnd.ms-office.inkAction+xml"/>
  <Override PartName="/ppt/notesSlides/notesSlide4.xml" ContentType="application/vnd.openxmlformats-officedocument.presentationml.notesSlide+xml"/>
  <Override PartName="/ppt/ink/inkAction3.xml" ContentType="application/vnd.ms-office.inkAction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ink/inkAction4.xml" ContentType="application/vnd.ms-office.inkAction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ink/inkAction5.xml" ContentType="application/vnd.ms-office.inkAction+xml"/>
  <Override PartName="/ppt/notesSlides/notesSlide7.xml" ContentType="application/vnd.openxmlformats-officedocument.presentationml.notesSlide+xml"/>
  <Override PartName="/ppt/ink/inkAction6.xml" ContentType="application/vnd.ms-office.inkAction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Action7.xml" ContentType="application/vnd.ms-office.inkAction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Action8.xml" ContentType="application/vnd.ms-office.inkAction+xml"/>
  <Override PartName="/ppt/notesSlides/notesSlide16.xml" ContentType="application/vnd.openxmlformats-officedocument.presentationml.notesSlide+xml"/>
  <Override PartName="/ppt/ink/inkAction9.xml" ContentType="application/vnd.ms-office.inkAction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  <p:sldMasterId id="2147483674" r:id="rId2"/>
    <p:sldMasterId id="2147483686" r:id="rId3"/>
    <p:sldMasterId id="2147483699" r:id="rId4"/>
    <p:sldMasterId id="2147483711" r:id="rId5"/>
  </p:sldMasterIdLst>
  <p:notesMasterIdLst>
    <p:notesMasterId r:id="rId25"/>
  </p:notesMasterIdLst>
  <p:handoutMasterIdLst>
    <p:handoutMasterId r:id="rId26"/>
  </p:handoutMasterIdLst>
  <p:sldIdLst>
    <p:sldId id="257" r:id="rId6"/>
    <p:sldId id="259" r:id="rId7"/>
    <p:sldId id="301" r:id="rId8"/>
    <p:sldId id="341" r:id="rId9"/>
    <p:sldId id="315" r:id="rId10"/>
    <p:sldId id="470" r:id="rId11"/>
    <p:sldId id="316" r:id="rId12"/>
    <p:sldId id="314" r:id="rId13"/>
    <p:sldId id="539" r:id="rId14"/>
    <p:sldId id="540" r:id="rId15"/>
    <p:sldId id="538" r:id="rId16"/>
    <p:sldId id="541" r:id="rId17"/>
    <p:sldId id="471" r:id="rId18"/>
    <p:sldId id="542" r:id="rId19"/>
    <p:sldId id="340" r:id="rId20"/>
    <p:sldId id="338" r:id="rId21"/>
    <p:sldId id="332" r:id="rId22"/>
    <p:sldId id="342" r:id="rId23"/>
    <p:sldId id="283" r:id="rId24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Questrial" panose="020B0604020202020204" charset="0"/>
      <p:regular r:id="rId37"/>
    </p:embeddedFont>
    <p:embeddedFont>
      <p:font typeface="Tahoma" panose="020B0604030504040204" pitchFamily="34" charset="0"/>
      <p:regular r:id="rId38"/>
      <p:bold r:id="rId39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15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401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47" cy="498168"/>
          </a:xfrm>
          <a:prstGeom prst="rect">
            <a:avLst/>
          </a:prstGeom>
        </p:spPr>
        <p:txBody>
          <a:bodyPr vert="horz" lIns="92089" tIns="46045" rIns="92089" bIns="4604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826" y="0"/>
            <a:ext cx="2946246" cy="498168"/>
          </a:xfrm>
          <a:prstGeom prst="rect">
            <a:avLst/>
          </a:prstGeom>
        </p:spPr>
        <p:txBody>
          <a:bodyPr vert="horz" lIns="92089" tIns="46045" rIns="92089" bIns="46045" rtlCol="0"/>
          <a:lstStyle>
            <a:lvl1pPr algn="r">
              <a:defRPr sz="1200"/>
            </a:lvl1pPr>
          </a:lstStyle>
          <a:p>
            <a:fld id="{E27F386A-5CFA-4722-96F8-0F2971756C76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470"/>
            <a:ext cx="2946247" cy="498168"/>
          </a:xfrm>
          <a:prstGeom prst="rect">
            <a:avLst/>
          </a:prstGeom>
        </p:spPr>
        <p:txBody>
          <a:bodyPr vert="horz" lIns="92089" tIns="46045" rIns="92089" bIns="4604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826" y="9428470"/>
            <a:ext cx="2946246" cy="498168"/>
          </a:xfrm>
          <a:prstGeom prst="rect">
            <a:avLst/>
          </a:prstGeom>
        </p:spPr>
        <p:txBody>
          <a:bodyPr vert="horz" lIns="92089" tIns="46045" rIns="92089" bIns="46045" rtlCol="0" anchor="b"/>
          <a:lstStyle>
            <a:lvl1pPr algn="r">
              <a:defRPr sz="1200"/>
            </a:lvl1pPr>
          </a:lstStyle>
          <a:p>
            <a:fld id="{620DCA31-9CCE-4A1E-9F14-ED65FD8FDB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506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5.29412" units="1/cm"/>
          <inkml:channelProperty channel="Y" name="resolution" value="35.29412" units="1/cm"/>
          <inkml:channelProperty channel="T" name="resolution" value="1" units="1/dev"/>
        </inkml:channelProperties>
      </inkml:inkSource>
      <inkml:timestamp xml:id="ts0" timeString="2021-01-05T11:29:50.98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26074">
    <iact:property name="dataType"/>
    <iact:actionData xml:id="d0">
      <inkml:trace xmlns:inkml="http://www.w3.org/2003/InkML" xml:id="stk0" contextRef="#ctx0" brushRef="#br0">16579 8153 0,'-28'0'345,"0"0"-321,0 0-9,0 28-8,-1-28 1,1 0 10,0 0-12,0 0 5,0 28-6,0-28 6,0 0 3,-28 0-5,28 0 5,-28 0-4,0 0 4,28 0 2,0 0-6,0 0-4,0 0 4,0 0 5,0 0 0,0 0-5,0 0 16,0 0-14,0 0 14,0 0-17,0 0 14,0 0 1,0 0-10,0 0 2,0 0 43,0 0 92,0 0-146,0 0 4,-28 0-1,28 0 2,0 0-2,0 0 1,-28 0 4,28 0 3,0 0-8,-28 28 8,28-28 8,0 0-6,0 0-4,0 0 10,0 0-7,0 0 24,0 0-32,28 28-4,-28-28 19,0 0-8,0 0 8,0 0 0,0 0-16,0 0 15,0 0 10</inkml:trace>
    </iact:actionData>
  </iact:action>
  <iact:action type="add" startTime="28770">
    <iact:property name="dataType"/>
    <iact:actionData xml:id="d1">
      <inkml:trace xmlns:inkml="http://www.w3.org/2003/InkML" xml:id="stk1" contextRef="#ctx0" brushRef="#br0">7393 10422 0,'0'28'49,"-28"-28"-19,0 0-22,0 0 0,28 28 2,-56-28-4,0 0 2,-56 28 2,56-28-4,-56 0 2,28 0 0,28 28 0,0-28 2,0 0-4,0 0 2,0 0 0,0 0 0,28 0 3,-28 0-6,28 0 3,0 28 2,0-28-1,0 0-2,-28 0 9,28 0-8,-28 0 7,28 0 0,0 0-7,0 0 0,0 0 10,0 0 14</inkml:trace>
    </iact:actionData>
  </iact:action>
  <iact:action type="add" startTime="35442">
    <iact:property name="dataType"/>
    <iact:actionData xml:id="d2">
      <inkml:trace xmlns:inkml="http://www.w3.org/2003/InkML" xml:id="stk2" contextRef="#ctx0" brushRef="#br0">8401 16837 0,'-56'0'110,"0"0"-101,28 0-1,-28 0 0,0 0 2,-28 0-2,0 0-2,0 0 2,28 0 2,-28 0-2,0 0-2,28 0 4,-28 0-4,0 0 4,-28 0-4,56 0 5,-28 0-6,28 0 6,0 0-4,0 0 2,-28 0-4,28 0 6,-28 0-6,0 0 3,0 0 0,28 0 0,-56 0 0,28 0 0,28 0 0,-28 0 0,0 0 0,0 0 2,0 0-2,0 0-2,-28 0 4,28 0-4,-28 0 4,28 0-2,-28 0 0,0 0-2,0 0 5,-28 0-6,-28 0 3,56 0 0,-28 0 0,28 0 0,-28 0-1,28 0 2,0 0-1,0 0 0,28 0 0,-28 0 2,28 0-2,-1 0-2,1 0 2,0 0 2,0 0-4,0 0 2,0 0 0,28 0 2,-28 0-4,0 0 4,28 0-4,-28 0 5,28 0-4,-28 0 2,28 0-2,-28 0-1,0 0 4,0 0-1,0 0-2,0 0-1,0 0 4,0 0-2,28 0 0,-28 0-2,56 0 4,0 0-4,0 0 4</inkml:trace>
    </iact:actionData>
  </iact:action>
  <iact:action type="add" startTime="37458">
    <iact:property name="dataType"/>
    <iact:actionData xml:id="d3">
      <inkml:trace xmlns:inkml="http://www.w3.org/2003/InkML" xml:id="stk3" contextRef="#ctx0" brushRef="#br0">19267 17930 0,'-28'0'138,"0"0"-122,-28 0-3,28 0-5,0 0 0,0 0 2,0 0-4,-28 0 4,28 0-4,-28 0 2,0 0 0,0 0 2,0 0-2,28 0 0,-56 0 0,28 0 0,0 0-2,0 0 4,28 0-4,-28 0 2,-28 0 2,28 0-1,-28 0-4,28 0 6,28 0-4,-28 0 2,0 0-4,0 0 3,-28 0 2,28 0-1,0 0-4,0 0 3,28 0 2,-28 0-4,-28 0 2,56 0 2,-28 0-4,0 0 4,0 0-3,-28 28 0,0 0 3,28-28-4,28 0 2,-56 0 0,28 0 2,28 0-4,-56 0 5,28 0-6,0 0 6,0 0-6,0 0 3,-28 0 2,-1 28-1,29-28-4,0 0 3,-28 0 2,0 0-4,28 0 2,0 0 0,-28 0 0,0 0 0,0 0 2,-28 0-4,28 0 2,0 0 2,28 0-4,-28 0 1,28 0 2,-28 0 1,28 0-1,-28 0-2,28 0 2,-28 0-4,28 0 3,-28 0 0,0 0 0,28 0 2,0 0-4,0 0 2,0 0 0,-28 0 0,28 0 0,0 0 0,-28 0 0,28 0 2,-28 0-4,28 0 4,28 0-4,-28 0 4,28 0-4,-56 0 4,56 0-2,-28 0 1,28 0-2,-28 0 2,0 0-4,28 0 6,-28 0-6,28 0 3,-28 0-1,28 0 2,0 0-1,0 0 1,-28 0-2,28 0 3,0 0-4,-28 0 2,0 0 2,28 0-2,0 0 0,-28 0 0,28 0 6,-56 0-6,56 0 10,-28 0-12,28 0 5,0 0 4,0 0-9,0 0 12,0 0 36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5.29412" units="1/cm"/>
          <inkml:channelProperty channel="Y" name="resolution" value="35.29412" units="1/cm"/>
          <inkml:channelProperty channel="T" name="resolution" value="1" units="1/dev"/>
        </inkml:channelProperties>
      </inkml:inkSource>
      <inkml:timestamp xml:id="ts0" timeString="2021-01-05T11:29:50.98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4032">
    <iact:property name="dataType"/>
    <iact:actionData xml:id="d0">
      <inkml:trace xmlns:inkml="http://www.w3.org/2003/InkML" xml:id="stk0" contextRef="#ctx0" brushRef="#br0">23160 7928 0,'-56'0'91,"28"0"-77,-28 0-8,0 0 1,-28 0 1,-29 0 0,29 0 0,-28 0 0,-56 0 3,28 0-6,-84 0 6,0 0-6,-28 0 3,56 0 3,-28 0-3,28 0-3,56 0 6,-28 0-3,28 0 0,-28 0 0,56 0-2,-28 0 4,-28 0-1,56 0-5,0 0 8,0 0-8,0 0 5,56 0-1,-28 0 3,0 0-7,0 0 7,28 0-5,-28 0 1,28 0 2,-56 0 0,28 0 0,0 0-1,0 0-3,0 0 4,-28 0 1,28 0-5,-28 0 6,0 0-5,-28 0 4,28 0-5,0 0 7,0 0-8,0 0 8,0 0-7,0 0 3,-56 0 0,56 0 3,28 0-7,-56 0 8,0 0-8,0 0 4,-1 0 1,1 0 1,-56 0-5,28 0 3,28 0 3,-56 0-6,56 0 6,-28 0-5,56 0 1,-28 0 2,28 0-2,0 0 2,28 0 2,-28 0-4,28 0 1,-28 0-3,28 0 7,-28 0-5,28 0-2,0 0 3,28 0 4,-28 0-8,28 0 4,-28 0 3,28 0-5,0 0 4,0 0-4,-28 0 4,28 0-5,-56 0 3,56 0 1,0 0 1,-28 0-4,28 0 4,-56 0-5,28 0 4,0 0-1,-56 0 2,0 0-5,-28 0 8,28 0-9,28 0 7,-56 0-6,28 0 6,0 0-4,0 0-1,28 0 1,-28 0 1,0 0 3,-56 0-3,0 0 0,0 0-3,84 0 6,-84 0-5,-29 0 4,57 0-4,0 0 4,0 0-4,-28 0 4,28 0-4,56 0 2,0 0 0,0 0 2,0 0-2,0 0 1,-56 0-2,56 0-2,-28 0 4,28 0-2,-56 0 4,0 0-6,-28 0 4,28 0-2,28 0 1,-56 0 3,28 0-3,-28 0-3,28 0 6,28 0-6,28 0 6,-56 0-6,56 0 3,0 0 0,28 0 3,-28 0-5,-28 0 4,-28 0-5,56 0 7,-28 0-8,-28 0 8,28 0-8,0 0 4,0 0 0,0 0 1,0 0-1,-28 0 0,28 0 2,56 0-2,-1 0 0,-27 0-3,56 0 6,-28 0-3,0 0 0,0 0-3,28 0 6,28 0-6,0 0 4,-28 0 1,28 0-2,0 0 0,0 0 1,-28 0-5,28 0 8,-28 0 3,28 0-2,-28 0 4,28 0-2,-28 0-6,28 0 7,0 0 2,0 0-13,0 0 12,0-28-7,0 28 11,0 0-9,0 0-8,0-28 8,0 28-8,-28 0 8,-28 0-8,56 0 15,0 0-5,0 0 4,28-28-13,-28 28 44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5.29412" units="1/cm"/>
          <inkml:channelProperty channel="Y" name="resolution" value="35.29412" units="1/cm"/>
          <inkml:channelProperty channel="T" name="resolution" value="1" units="1/dev"/>
        </inkml:channelProperties>
      </inkml:inkSource>
      <inkml:timestamp xml:id="ts0" timeString="2021-01-05T11:29:50.98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7018">
    <iact:property name="dataType"/>
    <iact:actionData xml:id="d0">
      <inkml:trace xmlns:inkml="http://www.w3.org/2003/InkML" xml:id="stk0" contextRef="#ctx0" brushRef="#br0">1484 9245 0,'84'28'128,"0"-28"-121,-28 28 4,28-28-6,0 0 5,0 0-3,56 28 1,-28-28-1,0 28 2,28-28 1,-56 0-2,28 0-3,-28 0 3,56 0 0,-28 0 4,0 0-8,0 0 4,0 0 3,0 0-6,0 0 6,0 0-5,29 0 2,-57 0-1,28 0 4,-28 0-3,0 0-3,0 0 6,0 0-3,-28 0-3,-28 0 6,28 0-6,0 0 6,0 0-3,28 0 0,0 0-3,-28 0 7,28 0-7,-28 0 2,0 0 1,0 0 0,0 0 3,0 0-6,0 0 4,28 0-1,-28 28-1,-28-28 4,0 0-6,28 0 3,0 0 0,-28 0 1,28 0 1,-28 0-4,28 0 2,-28 0-1,0 0 4,0 0-3,0 0-2,0 0 1,0 0 5,0 0 11,0 0-2</inkml:trace>
    </iact:actionData>
  </iact:action>
  <iact:action type="add" startTime="8522">
    <iact:property name="dataType"/>
    <iact:actionData xml:id="d1">
      <inkml:trace xmlns:inkml="http://www.w3.org/2003/InkML" xml:id="stk1" contextRef="#ctx0" brushRef="#br0">1456 7284 0,'28'0'65,"28"0"-58,0 0 3,28 28-5,28 0 3,-28-28 1,56 28-2,-28-28 4,56 28-5,0-28 1,28 28 4,28-28-6,0 0 4,-28 0-2,56 0 4,-27 0-6,-1 0 6,-28 0-6,0 0 6,-56 28-6,28-28 6,28 0-6,-28 0 7,28 0-5,0 0 2,-56 0-2,28 0-2,0 0 3,0 0 4,-28 0-5,28 0 1,-28 0-2,-28 0 1,56 0 1,-56 0 0,28 0 3,-28 0-5,0 0 4,28 0-5,0 0 4,-56 0 1,56 0-4,-28 0 1,0 0 2,-28 0-2,28 0 2,-28 0-1,0 0 3,28 0-6,-56 0 3,28 0-1,0 0 1,-28 0 0,0 0 1,0 0-2,-28 0 4,28 0-5,0 0 2,-28 0 2,0 0 4,0 0-4,0 0 35</inkml:trace>
    </iact:actionData>
  </iact:action>
  <iact:action type="add" startTime="10410">
    <iact:property name="dataType"/>
    <iact:actionData xml:id="d2">
      <inkml:trace xmlns:inkml="http://www.w3.org/2003/InkML" xml:id="stk2" contextRef="#ctx0" brushRef="#br0">1288 11374 0,'28'0'64,"0"0"-53,28 0-6,-28 0 6,0 28-4,56-28-2,0 28 4,-28-28 2,28 0-7,28 0 4,-28 0 0,0 0 0,28 0 1,-56 0 1,56 0-2,-28 0-2,0 0 2,28 0-1,0 0 4,0 0-6,0 0 3,56 0 3,-84 0-5,56 0 1,-28 0 2,0 0-2,-28 0 5,29 0-8,-29 0 5,0 0-1,0 0-1,0 0 1,28 28 1,-28-28-2,0 0 1,-28 0 0,56 0 1,-28 0-2,0 0 1,0 28 3,0-28-6,0 0 5,0 0-1,-56 0-4,56 0 3,0 0 1,0 0-2,0 0 2,0 0-2,-28 0 5,0 0-8,0 0 8,28 0-8,-28 0 8,0 0-5,0 0-2,28 0 6,0 0-6,-28 0 3,0 0 1,0 0 1,0 0-2,0 0-2,0 0 1,0 0 4,28 0-5,0 0 4,0 0-4,0 0 4,-28 0-2,28 0 0,0 0 0,0 0 0,0 0-3,28 0 7,-28 0-8,0 0 5,0 0-1,0 0-1,-28 0 2,28 0 2,0 0-7,0 0 7,0 0-6,0 0 6,0 0-6,0 0 3,0 0 3,-28 0-5,28 0 1,-28 0 1,0 0 1,0 0-2,0 0 4,0 0-5,0 0 2,-28 0 0,28 0 2,-28 0-2,56 0 1,-56 0 4,56 0-3,-56 0-1,28 0 4,-28 0-5,0 0 2,0 0-2,56 0-3,-56 0 12,28 0-9,0 0-1,0 0 10,-28 0-1,0 0-6,0 0 5,0 0-9,0 0 13,0 0-13,0 0 1,0 0 17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5.29412" units="1/cm"/>
          <inkml:channelProperty channel="Y" name="resolution" value="35.29412" units="1/cm"/>
          <inkml:channelProperty channel="T" name="resolution" value="1" units="1/dev"/>
        </inkml:channelProperties>
      </inkml:inkSource>
      <inkml:timestamp xml:id="ts0" timeString="2021-01-05T11:29:50.98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48635">
    <iact:property name="dataType"/>
    <iact:actionData xml:id="d0">
      <inkml:trace xmlns:inkml="http://www.w3.org/2003/InkML" xml:id="stk0" contextRef="#ctx0" brushRef="#br0">20471 11963 0,'28'0'119,"0"-28"-111,28 28 0,-28 0-1,0 0 2,28 0-1,0 0 1,0 0-3,0 0 2,0 0 1,0 0 1,0 0-3,28 0 1,-28 0-1,28 0 1,-28 0 1,0 0-1,28 0 0,28 0 0,-28 0-1,-28 0 3,28 0-4,0 0 2,-28 0 0,28 0 0,-28 0 0,28 0 0,0 0 0,0 0 0,0 0 1,0 0-2,28 0 1,-56 0 0,56 0 0,-27 0 1,-29 0-1,28 0 0,0 0 0,0 0 0,0 0-1,0 0 1,0 0 2,0 0-4,0 0 4,0 0-4,0 0 2,-28 0-1,28 0 2,-28 0-1,28 0 0,0 0 0,-28 0 1,0 0-2,0 0 0,-28 0 2,28 0-1,0 0 8,-28 0 16</inkml:trace>
    </iact:actionData>
  </iact:action>
  <iact:action type="add" startTime="50323">
    <iact:property name="dataType"/>
    <iact:actionData xml:id="d1">
      <inkml:trace xmlns:inkml="http://www.w3.org/2003/InkML" xml:id="stk1" contextRef="#ctx0" brushRef="#br0">12350 11991 0,'28'0'80,"28"0"-73,-28 0 2,56 0-1,-28 0 1,28 0-4,28 0 4,0 0 0,-28 0-2,28 0 1,56 0 0,-28 0 1,-28 0-2,56 0 2,-28 0-2,-28 0 2,-56 0-2,56 0 1,-28 0 1,0 0-3,0 0 3,0 0-1,0 0 0,0 0 1,0 0-1,28 0-1,-28 0 2,0 0 0,0 0-3,0 0 4,28 0-5,-28 0 4,0 0-1,-28 0-1,28 0 2,0 0-1,0 0 0,28 0 0,0 0 1,-56 0-1,28 28 0,0-28-1,0 0 1,0 0 1,0 0-1,29 0 0,-1 0-1,0 0 1,-28 0-1,0 0 2,28 0-1,0 0 0,0 0 2,-28 0-4,0 0 4,0 0-4,0 0 4,0 0-4,-28 0 2,28 0 0,0 0-1,-28 0 3,0 0-3,0 0 2,0 0-1,28 0 0,-56 0-1,56 0 2,-28 0-2,0 0 2,0 0-2,-28 0 1,28 0-1,0 0 3,-28 0-2,0 0 1,28 0-3,0 0 4,-28 0-3,0 0 0,28 0 1,-28 0 8,0 0 1,0 0 6,0 0 25,0 28-40</inkml:trace>
    </iact:actionData>
  </iact:action>
  <iact:action type="add" startTime="64843">
    <iact:property name="dataType"/>
    <iact:actionData xml:id="d2">
      <inkml:trace xmlns:inkml="http://www.w3.org/2003/InkML" xml:id="stk2" contextRef="#ctx0" brushRef="#br0">8457 15464 0,'-28'0'175,"28"-28"-167,-28 0 0,0 0 1,0 28-1,28-56 0,-28 28 0,28 0 0,-28-28 0,28 28-1,-28-28 0,28 28 2,-28-56-1,28 56 0,0-28 1,0 28-1,0 0-1,0-28 1,0 28 2,0 0-4,0-56 4,0 28-3,0 0-1,0 0 4,0 0-4,0 0 3,28 0-1,0 0 0,0-28 0,0 28 2,0 0-4,28-28 2,-28 28 1,28 0-1,-28 0 0,28-28-1,-28 56 1,56-57 1,-28 29-2,0 0 3,0-28-3,28 28 0,0 0 2,0 28 0,0-28-4,-28 28 7,28 28-6,0-28 1,56 0 1,-56-28 1,0 56 0,0 0-2,28 0 0,-28-28 1,29 28 1,-29-28-2,0 0 1,0 28 0,0 0 1,0 0-1,0 0 0,-28 0-2,28 0 4,0 0-3,28 0 3,-28 0-4,0 0 3,-28 0-2,0 28 3,0-28-4,0 56 2,28-28 0,-56 28 0,28-28 0,-28 28 0,28 0 8,-56 0-8,0 0-1,28-28 3,0 28-4,0 28 4,-28-28-2,0 1-1,0-1 1,0 28 1,0-28-1,28 28 0,-28-28-1,0 28 3,0 0-3,0 0 2,0 0-3,0 0 4,0-28-4,0 28 4,0 0-3,0 0 0,0-56 1,-28 28 1,0 0-2,0 28 2,28-28-2,-28 0 2,28-28-2,-28 28 1,28 0 1,-28 0-2,0-28 1,0 28 0,28 0 0,-56 0 0,28 0 0,0-27 0,0-1 2,-56 28-4,0 0 5,0-56-5,0 56 0,-28-28 3,-28-28 0,28 0-2,-28 0 1,28 0 0,0 0 1,0 0-1,28 0-1,-29 0 1,29 0 1,-28 0-2,28 0 1,0 0 0,0 0 1,28 0-1,-28 0-1,0 0 2,28 0-2,0 0 1,0 0 1,-28 0 0,28 0-3,0 0 4,0 0-4,28 0 1,0 0 1,-28 0 0,28-28 1,0 28 0,-28 0-1,0-28-1,28 28 9,0-28-6,0 28-5,0-28 12,0 28-8,28-28-1,-28 0 0,0 28 7,28-28-7,-28 28 2,28-28-4,-28-29 19,0 29-10,28 0 1,0 0-8,0-28 17,0 28 14,-28 28 81</inkml:trace>
    </iact:actionData>
  </iact:action>
  <iact:action type="add" startTime="73363">
    <iact:property name="dataType"/>
    <iact:actionData xml:id="d3">
      <inkml:trace xmlns:inkml="http://www.w3.org/2003/InkML" xml:id="stk3" contextRef="#ctx0" brushRef="#br0">21479 15352 0,'0'-28'103,"56"28"-54,-28 0-43,0 0 4,0 0-3,28 0 2,-28 0-2,0 0 1,28 0 0,0 0 1,-28 0-1,28 0 1,-28 0-3,28 0 4,0 0-4,0 0 1,0 0 2,-28 0-1,56 0 1,-28 0-2,-28 0 2,28 0-1,-28 0 0,28 0-1,-28 0 9,0 0-7,0 0-3,0 0 11,0 0-9,28 0 9,-28 0 0,0 0-11,1 0 4,-1 0 4,0 0 1,0 0 10,0 0-17,0 0 8,28 0 1,-56 28-9,28-28-1,0 0 10,0 0-9,0 0-1,0 0 9,0 0-6,0 0-3,0 0 2,28 0-3,0 0 11,-28 0-2,0 0 17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5.29412" units="1/cm"/>
          <inkml:channelProperty channel="Y" name="resolution" value="35.29412" units="1/cm"/>
          <inkml:channelProperty channel="T" name="resolution" value="1" units="1/dev"/>
        </inkml:channelProperties>
      </inkml:inkSource>
      <inkml:timestamp xml:id="ts0" timeString="2021-01-05T11:29:50.98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5470">
    <iact:property name="dataType"/>
    <iact:actionData xml:id="d0">
      <inkml:trace xmlns:inkml="http://www.w3.org/2003/InkML" xml:id="stk0" contextRef="#ctx0" brushRef="#br0">252 12411 0,'28'0'168,"0"0"-161,0 0 9,0 0-7,28 0 8,-28 0-1,28 0-10,-28 0 10,28 0-8,0 0 1,-28 0-3,28 0 4,-28 0-3,28 0 2,0 0-2,-28 0 2,28 0-3,28 0 4,-56 0-2,28 0-1,0 0 1,-28 0 0,56 0 0,-28 0 0,28 0 0,-28 0 1,0 0-2,28 0 3,-56 0-4,56 0 4,-28 0-4,0 0 4,0 0-4,0 0 2,0 0 1,-28 0-2,56 0 1,-28 0 1,0 28-2,0-28 2,28 28-2,-28-28 1,0 0 1,28 0-2,-28 28 2,28-28-2,-56 0 2,28 0-1,0 28 0,28-28-1,-56 0 2,56 28-2,-56-28 3,28 0-4,0 28 2,-28-28 0,0 0 0,0 0 1,28 0 6,-28 0 73</inkml:trace>
    </iact:actionData>
  </iact:action>
  <iact:action type="add" startTime="13125">
    <iact:property name="dataType"/>
    <iact:actionData xml:id="d1">
      <inkml:trace xmlns:inkml="http://www.w3.org/2003/InkML" xml:id="stk1" contextRef="#ctx0" brushRef="#br0">8205 12635 0,'28'0'96,"0"0"-88,0 0 1,0 0-1,56 28 0,0-28-1,-28 0 2,28 0-2,0 28 2,0-28-2,28 0 2,0 0-1,-56 0 1,56 0-2,-56 0 0,28 0 1,0 0 2,0 0-4,-28 0 4,28 0-3,-28 0 2,28 0-3,0 0 2,28 0 1,-28 0-1,29 0-1,-29 0 1,28 0 0,-56 0 2,28 0-3,-28 0 1,56 0 0,-28 0-1,0 0 2,28 0-2,-28 0 2,-28 0-2,28 0 1,0 0 0,-28 0 1,28 0-2,-56 0 3,28 0-4,0 0 5,28 0-6,-56 0 3,0 0 0,0 0 0,0 0 1,0 0 15,0 0-9</inkml:trace>
    </iact:actionData>
  </iact:action>
  <iact:action type="add" startTime="19854">
    <iact:property name="dataType"/>
    <iact:actionData xml:id="d2">
      <inkml:trace xmlns:inkml="http://www.w3.org/2003/InkML" xml:id="stk2" contextRef="#ctx0" brushRef="#br0">12854 12887 0,'28'0'55,"0"0"-47,0 0 8,28 0-8,-28 0 1,28 0-1,28 0-1,-28 0 1,28 0 1,0 0-1,0 0 0,28 0-1,0 0 1,0 0-1,28 0 3,-56 0-2,28 0-1,-28 0 1,28 0 2,0 0-4,-28 0 4,28 0-4,-28 0 2,0 0 1,0 0-2,0 28 3,0 0-4,-28-28 2,28 0 0,28 0 0,-28 28 1,0-28-1,0 0-1,-28 28 1,56-28 0,-28 0 0,-28 0-1,56 0 3,-28 0-3,28 0 1,-28 0 0,0 0 2,29 0-4,-29 0 4,28 0-4,-56 0 2,28 0 0,0 0 0,0 0 1,0 0-2,0 0 2,0 0-2,-28 0 2,28 0-2,-28 0 2,28 0-2,-28 0 1,28 0 0,-28 0 0,28 0 1,-28 0-1,28 0-1,0 0 1,0 0 0,-28 0 2,0 0-4,28 0 2,-28 0 0,-28 0 2,0 0-3,28 0 0,-28 0 2,0 0-2,0 0 1,28 0 8,-28 0-7,28 0 6,-28 0-6,28 0 7,-28 0-1,0 0-7,0 0 1,0 0 6,28 0 3,-28 0 5,0 0 17,-28-28 104</inkml:trace>
    </iact:actionData>
  </iact:action>
  <iact:action type="add" startTime="21806">
    <iact:property name="dataType"/>
    <iact:actionData xml:id="d3">
      <inkml:trace xmlns:inkml="http://www.w3.org/2003/InkML" xml:id="stk3" contextRef="#ctx0" brushRef="#br0">22207 12327 0,'28'0'64,"0"28"-57,0-28 2,56 28-2,-56-28 2,56 0-1,-28 0 0,28 0 0,0 0 0,1 0-1,-1 0 3,0 0-4,28 0 4,-28 0-3,28 0 2,0 0-2,-56 0 2,56 0-3,-56 0 1,28 0 3,0 0-3,-28 0 2,28 0-2,-28 0 2,28 0-1,-28 0-1,0 0 0,0 0 2,-28 0-1,56 0 1,-28 0-2,-28 0 3,28 0-3,-28 0 1,0 0-1,0 0 3,0 0-5,0 0 6,0 0 5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5.29412" units="1/cm"/>
          <inkml:channelProperty channel="Y" name="resolution" value="35.29412" units="1/cm"/>
          <inkml:channelProperty channel="T" name="resolution" value="1" units="1/dev"/>
        </inkml:channelProperties>
      </inkml:inkSource>
      <inkml:timestamp xml:id="ts0" timeString="2021-01-05T11:29:50.98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6209">
    <iact:property name="dataType"/>
    <iact:actionData xml:id="d0">
      <inkml:trace xmlns:inkml="http://www.w3.org/2003/InkML" xml:id="stk0" contextRef="#ctx0" brushRef="#br0">980 16865 0,'28'28'87,"0"-28"-69,0 0-11,28 28-1,-28 0 11,0 0-1,0-28-6,0 0-2,28 28 0,-28 0-2,28-28 2,-28 0 9,0 0-11,-28 28 6,28-28-7,0 0 6,-28 28-6,28-28 3,0 0 9,0 0-2,0 0-7,0 0 8,0 0-6,-28 28-2,28-28 9,0 0-4,0 0 70,0 0 34,0 0-85,0 0-24,0 0 8,0 0-5,0 0-4,0 0 2,28 0-4,0 0 12,-28 0-7,56 0-6,-56 0 5,28 0-2,0 0 2,-28 0-1,56 0 0,0 0 0,-28 0-1,0 0 4,0 0-5,0 0 5,0 0-6,0 0 3,28 0 0,-28 0 1,28 0 0,-28 0-1,28 0-2,-28 0 6,0 0-6,28 0 3,-28 0-4,0 0 3,28-28 0,0 0 0,-28 28 0,29 0 0,-57 0 2,28 0-2,0 0-2,0 0 4,0 0-2,-28 0-2,28 0 4,0 0-2,28 0 0,0 0-2,0 0 4,0 0-4,0-28 5,0 28-4,0-28 2,0 0-4,-28 28 6,28 0-7,-28 0 5,-28-28 1,56 0-1,-56 0-4,28 28 3,0-28 0,0 0 0,0 0 8,-56 0-8,28 0 0,0 0 0,0-28-1,-28 28 11,0 0-11,0 0 3,0 0-4,0-28 2,0 28 3,0 0-6,0-28 3,0 28 0,0-28 3,-28 28-6,0-28 3,-28 0 0,-28 0 0,56 28 0,-56-56 0,0 56 3,0 0-6,0-28 2,28 28 5,-56-28-4,28 28 0,28 0-3,0 0 6,-28 0-3,0 28-3,0-28 6,28 28-4,0-28 2,-28 0-2,28 28 2,-28 0-2,0-29 2,0 29-5,0-28 4,-1 28 3,1-28-5,0 28 4,0 0-2,-28 0 0,28 0 0,-28 0-2,0 0 1,0 0 4,28 0-3,-28 0 0,28 0-2,0 0 5,0 0-7,28 0 7,0 0-5,0 0 2,0 0 2,0 0-1,-28 0-4,0 0 6,56 28-6,-56 0 7,56-28-8,-28 29 4,-28 27 2,56-56-2,0 28-2,-56 0 1,56 0 5,0 0-7,28 0 5,-56-28-2,28 28-3,0 0 4,0 0-1,28 28 9,-28-28-10,0 0 1,28 28 2,-28-56-4,0 56 4,28-28-1,0 0-4,-28 28 7,0-28 0,28 28-3,0-28-3,0 28 3,0-28-1,-28 28 0,28-28 0,0 0-1,-28 0 4,28 28 3,0-28 2,0 0-6,0 0-4,0 0 11,0 0-9,0 0 1,0 0 5,-28-28 100,28 28-99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5.29412" units="1/cm"/>
          <inkml:channelProperty channel="Y" name="resolution" value="35.29412" units="1/cm"/>
          <inkml:channelProperty channel="T" name="resolution" value="1" units="1/dev"/>
        </inkml:channelProperties>
      </inkml:inkSource>
      <inkml:timestamp xml:id="ts0" timeString="2021-01-05T11:29:50.98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6004">
    <iact:property name="dataType"/>
    <iact:actionData xml:id="d0">
      <inkml:trace xmlns:inkml="http://www.w3.org/2003/InkML" xml:id="stk0" contextRef="#ctx0" brushRef="#br0">22179 5099 0,'28'0'24,"0"0"-17,0 0 1,0 0 0,28 0 1,-28 0-2,56 0 1,-28 0 0,0 0 1,28 0-2,-28 0 3,29 0-5,-29 0 5,28 0-3,0 28 0,-28-28 3,84 0-3,-56 28 2,28 0-2,0 28 1,28-28-1,-28 28 3,-28-56-3,56 28 2,-84 28-2,28-56 2,-28 28-1,0 0 0,56 0-1,-56 28 3,0-28-4,0 28 4,28 0-4,-28 28 4,0-28-4,28 28 4,0 28-4,-28-27 2,-28 27 0,56-28 0,-56 0 0,28 28 0,0 0 0,0 28 1,-28-28-2,0-28 2,28 56-2,28-28 1,-28 28 0,-28-28 0,0 0-1,0 28 2,28 0-1,-28-28 0,0 57 0,0 27 0,-28-84 0,28 28 0,0 28 1,-28-28-2,0 28 1,28-28-1,0 28 1,0 28 1,0-28-1,0 1 0,0 27-1,0-28 2,0 0-2,0 0 2,-28 0-1,0 28 1,0-56-3,28 28 2,0 28 0,-28-56 1,0 0-2,0 57 2,28-29-1,-28-56 0,0 28-1,0 56 3,0-56-3,0 28 1,0-28 0,0-28 0,0 56-1,0-28 2,0 28-2,0-55 1,0-1 1,0 28-2,0-28 2,0 28-1,0 0 0,-56 0 0,28-28 0,0 28 0,-28 0 0,0-28 0,0 28 0,0-28-1,28 0 2,-28 28-2,0-27 3,-28 55-3,28-84 2,0 28-3,-28 56 2,28-112 2,28 28-3,-56 28 1,28 0 0,0 28 1,-28-56-1,0 28 1,28-28-3,0 0 2,0 0 0,-28 0 2,28 28-5,0-56 3,0 28 1,-56 29 1,56-57-4,0 28 4,0-28-4,-28 28 4,28 0-4,0-28 5,-56 56-7,56-56 4,-28-28 0,0 28 1,-28 28-1,28-84 0,0 56 2,0 0-3,0-28 1,-56 0 0,28 28-1,-28-28 1,-1-28 1,29 28-3,-28 0 4,0-28-2,-56 0-1,0 28 1,28-28-1,-28 0 2,28 0 0,0 0-1,-28 0 1,56 0-3,-28 0 2,56 0 1,-28 0-2,-28 0 1,28 0-1,28 0 3,28 0-4,-56 0 4,28-28-3,28 28 2,28-28-3,-28 28 4,0 0-3,0-28 2,28 0-2,-28 0 3,0 28-5,28-28 6,0 0-5,-28-28 2,28 56 0,-56-56 2,84 28-4,-56-28 4,-28 0-3,56 56 0,0-84 0,0 56 2,-28-28-1,28 0 0,0 0 0,0-56 2,28 56-2,-56-28-2,56 0 2,0-1 0,-28-27 2,0 0-4,28 28 2,0-56 0,0 56-1,-28-56 1,28 56 1,0-28-1,0 0 0,28 28 0,-56 0 2,28-28-4,0 28 4,28 0-4,-56-56 2,56 0 0,-28 0 0,0 27 0,0 1 0,28-56-1,-28 28 2,0 0 0,0 0-2,28 28 1,-28-56 0,28 56 1,0 0-1,0-28 0,0 28-1,0 28 2,0-28-3,0 0 4,0 27-3,0 1 2,0 0-2,0 0 3,0 0-3,0 0 0,0 0 1,0 0-1,0-28 1,28 28 2,0 0-2,-28-28-2,0 28 4,28-28-2,-28 0-1,28 0 1,0 0 1,0-28-2,-28 84 2,28-28-3,-28-29 3,28 57 1,-28-56-3,28 56-1,0-56 5,-28 56-4,28-28 2,-28 0-3,28 0 5,-28 28-6,0 0 5,28 0-4,0-56 1,0 28 4,-28 56-5,28-28 2,-28 0 0,28 0 0,0 0 1,-28 28-2,0 0 1,28-28 1,-28 28-3,0-28 3,28 0-1,-28 28 1,0 0-2,28-28 1,-28 28-1,0 0 4,0-28-6,0 0 6,0 0-6,0 28 6,28-29-4,-28 1 1,0-28-1,28 28 0,0 0 2,-28 28-1,0 0 1,0 0-1,0 0 0,0 0-1,0-28 8,0 28-7,28 0 0,-28 0 1,0 0-1,0 0 1,0-28-2,0-28 2,0 56-2,0 0 3,0 0-3,0-28 2,28 0-2,-28 28 0,0 0 1,0-56 0,0 28 1,0 28-2,0 0 2,0-28-2,0 0 1,0 28 1,0-28-1,0 28-1,0-28 2,0 28-2,0 0 2,28-28-2,-28 28 10,28-28-8,-28 28-3,0 0 3,0-28-2,28 56 3,-28-56-4,0 28 10,0-1-9,28 1 2,-28 0-2,0 0 10,0-28-8,0 28-2,0 0 1,0-28 0,28 28 7,-28 0-7,0 0 2,0 0-3,0 0 9,0-28 1,0 28-10,28 0 3,-28 0 4,0 0-5,0 0-2,28 0 0,-28 0 10,0 0-9,0 0-1,28 0 2,-28 0 7,0 0-8,0 0 1,28 0 5,-28 0 3,28 0-1,-28 0 0,0 0-6,28 0-4,-28 0 4,28-28 3,0 28 3,-28 0-6,28-28-1,0 28-3,-28 0 2,0 0 1,28 0-2,0-28 2,0 28 7,-28 0-9,0 0 2,28 28-2,0-28 2,0 0 13,0 0 5,-28 0-21,28 28 9,-28-28-7,28 28 0,0-28 1,0 0-1,-28 0 0,28 28 0,0-28 0,0 0 16,-28 0-15,28 28-2,0-28 0,28 28 2,-56-28 0,28 0-2,84 0 0,-56-29 2,0 57-1,56-56 3,28 28-6,-28-28 6,56 28-4,-28-28 1,28 0-2,-28 56 2,-28-56 2,56 0-4,-56 28 4,-28 0-5,56 0 6,-28-28-2,-56 56-3,56 0 0,-28 0 2,0-28 2,56 28-4,-28-28 5,0 28-4,-28-56-1,0 56 4,0 0-3,0 0 2,0-28-1,0 28 1,-56-28-3,28 28 2,0 0 0,0 0 0,-28 0 0,0 0 0,0-28 0,56 28 0,-56 0 1,28-28-1,-28 28 0,28 0-2,0-28 4,-28 28-3,0 0 2,28 0-2,1-28 9,-29 28 1,0 0-1,0 0 9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5.29412" units="1/cm"/>
          <inkml:channelProperty channel="Y" name="resolution" value="35.29412" units="1/cm"/>
          <inkml:channelProperty channel="T" name="resolution" value="1" units="1/dev"/>
        </inkml:channelProperties>
      </inkml:inkSource>
      <inkml:timestamp xml:id="ts0" timeString="2021-01-05T11:29:50.98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6432">
    <iact:property name="dataType"/>
    <iact:actionData xml:id="d0">
      <inkml:trace xmlns:inkml="http://www.w3.org/2003/InkML" xml:id="stk0" contextRef="#ctx0" brushRef="#br0">13134 9665 0,'28'0'55,"0"0"-23,0 28-22,28 0 4,-28-28-6,56 0 0,-28 0 2,0 0-2,-28 0 0,28 0 0,0 0-2,56 0 5,-56 0-4,28 0-1,0 0 2,0 0 0,28 0 0,28 0 3,-28 0-6,0 0 3,0 0 0,-28 0 2,28 0-2,0 0 0,0 0 0,0 0-2,0 0 4,56 0-4,-56 0 4,0 0-2,0 0 1,56 0-2,-28 0 3,0 0-3,28 0 2,-27 0-3,-29 0 4,28 0-3,-28 0-2,28 0 6,28 0-6,-28 0 5,0 0 0,56 0-4,28 0 2,-28 0 0,28 0 0,-84 0 0,84 0 0,-28 0 0,0 0 0,0 0 0,56 0 0,-56 0 0,28 0 0,0 0 0,0 0 0,0 0 1,-56 0-2,28 0 2,-28 0-2,0 0 3,56 0-7,-28 0 10,0 0-7,28 0 3,0 0-3,0 0 3,29 0-1,-1 0 0,-28 0 0,56 0 0,-56 0 0,28 0 0,-28 0 0,0 0 0,-56 0-2,0 0 4,28 0-4,0 0 2,-56 0 0,56 0 0,-84 0 1,-28 0-2,28 0 1,-56 0-1,28 0 2,-56 0-1,56 0 0,-56 0 0,0 0 0,0 0 0,0 0 8,0 0 8</inkml:trace>
    </iact:actionData>
  </iact:action>
  <iact:action type="add" startTime="8184">
    <iact:property name="dataType"/>
    <iact:actionData xml:id="d1">
      <inkml:trace xmlns:inkml="http://www.w3.org/2003/InkML" xml:id="stk1" contextRef="#ctx0" brushRef="#br0">14786 14092 0,'0'-28'57,"28"28"-49,0 0 6,56 0-4,0 0-2,28 0 0,0 0 0,28 0-3,28 0 6,0 0-5,56 0 5,0 0-6,85 0 7,-57 0-8,56 0 8,-84 0-8,84 0 4,-28 0 2,0 0-4,0 0 2,28 0 2,-56 0-4,0 0 2,56 0 1,-56 0-2,56 0 3,-56 0-4,28 0 4,0 0-4,28 0 4,0 0-5,-28 0 6,28-28-3,28 28 1,-112 0-4,1 0 6,27 0-4,-28 0-1,-28 0 2,0 0 3,28-28-7,-28 28 5,-56-28-2,56 0 1,0 28 1,-56-28 2,28 0-6,-56 28 3,-28-28 2,-28 28-2,56 0-2,-28 0 2,-28-28 0,0 28 0,0-28 0,-28 28 0,0 0 0,0 0 0,0 0 1,0 0 14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44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5.29412" units="1/cm"/>
          <inkml:channelProperty channel="Y" name="resolution" value="35.29412" units="1/cm"/>
          <inkml:channelProperty channel="T" name="resolution" value="1" units="1/dev"/>
        </inkml:channelProperties>
      </inkml:inkSource>
      <inkml:timestamp xml:id="ts0" timeString="2021-01-05T11:29:50.98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47885">
    <iact:property name="dataType"/>
    <iact:actionData xml:id="d0">
      <inkml:trace xmlns:inkml="http://www.w3.org/2003/InkML" xml:id="stk0" contextRef="#ctx0" brushRef="#br0">13274 8293 0,'0'-28'7,"0"0"10,0 0-10,0 0 3,0 0-4,0-28 5,0 0-6,28-29 7,-28-27-6,28 28 0,0-28 4,-28 28-4,0-28 2,28-28 0,-28 28 0,28 0 0,0-56 0,0 28 0,-28-28 0,56 28 0,-56-28 3,0-28-6,28 27 5,0 1-4,28-28 5,-28 0-3,0 0-3,0 0 6,28 0-3,-28 0 0,0 84 1,56-84-5,-56 83 8,28-55-8,-28 28 8,56 28-8,-28 0 4,-28 28 0,28 28 4,0-28-8,28 28 4,0-28 0,-28 28 0,0 28 0,28-28 0,0 28 0,0 0 0,0 0 3,28 0-6,-28 0 6,0 28-6,28 0 6,0 0-6,0 0 6,56 0-3,0 0 1,28 0-3,28 0 0,-27 0 4,55 0-1,-28 0-4,56 0 6,-56 0-6,28 0 3,-28 0 0,0 0 0,0 0 2,0 0-4,-28 0 2,-28 0 0,28 0 2,0 0-2,0 28-2,0 0 4,-56-28-2,56 28 1,0 0-1,-84-28-1,56 28 3,28 28-4,-28-28 4,-28 0-3,0 28 2,0 0-5,84 0 4,-84-28 0,56 28 0,-28 0 0,-56 0 0,56-28 0,-28 0 0,-28 0 3,0 28-3,-27-28-3,27 0 6,0 28-6,28-28 3,-56 28 0,-28-28 0,56 0 3,0 28-6,-28-28 7,0 0-8,56 28 8,-112-27-8,28-1 4,0 0 0,56 28 4,-56-28-8,0 0 8,-28 0-5,56 28-2,-56-28 6,28 28-6,-28-28 3,0 28 0,0 0 3,28-28-6,-28 28 3,28 28 0,-28 0 3,0-28-6,0 28 6,0 0-6,28 28 6,-28-28-6,-28 0 7,28 28-8,0 0 8,0 28-8,-28 0 4,28 29 0,0-29 0,0 28 3,-28 28-6,0-84 5,0 84-4,0-56 2,0-28 0,0 28 2,0 28-4,0-56 2,0 28 2,0 0-2,0 1-2,0-1 4,0 28-4,0-28 5,0-28-6,-28 84 6,0-28-6,28-56 6,-28 84-3,0-84-3,0 56 3,0 0 0,0 0 0,0 29 0,28-29 1,0 28-2,-28-28 3,0 0-4,0 28 5,0-28-3,0 0-3,0 0 3,0 28 3,28 1-6,-28-1 3,0 0 0,0-56 3,0 28-6,0 28 7,0 0-6,0-56 4,0 56-6,0 0 8,0-56-8,0 29 4,28-1 2,-28-56 1,0 0-8,0 84 5,0-84 0,28 28 0,-28-28 3,28 56-6,-28-28 7,28-28-8,-28 56 7,0-28-6,0 1 6,0-29-6,28-28 3,-28 28 0,0-28 3,0 56-6,0-84 7,0 28-8,28-56 8,-28 56-5,28-28-2,-28 0 5,-28 0-4,56 0 4,-28 0-4,0-56 2,28 56 0,-28-28 10,0 0 4,0 0 12,0 0-16,0 0 2,0 0-2,0 56-9,-28-28-4,28-28 6,-28 56-6,28-56 11,0 28-8,0-28 0,0 0 2,28 0-2,-28 0-2,0 28 2,-28-28 0,56 0 2,-56-28-4,28 57 2,-28-29 2,-28-28-1,28 28-4,0 0 3,-29 0 3,1 28-2,-28-28-5,0 0 8,0 0-8,-28 0 8,28 0-8,-56 0 4,56-28 0,-28 28 4,-56 0-6,56 0 0,-28-28 2,-28 56 0,0-56 0,28 0 2,-84 0-1,28 0-4,28 0 3,-28 0 0,-28 0 3,28 0-6,-28 0 3,-28 0 0,28 0 3,28 0-6,0 0 6,0 0-6,28 0 7,56 0-8,-56 0 4,56 0 2,-28 0-4,0 0 2,-28 0 0,27 0 0,1 0 2,-28 0-1,-28 0-4,0 0 4,28 0 0,0 0-3,28 0 2,56 0 0,28 0 0,0-28 2,28 0-4,0-28 6,0 28-8,28 0 8,-28-56-8,-28 28 8,28 0-8,0-56 4,0-1 0,0 1 4,-28-28-8,0 28 4,56 0 4,-56-28-4,0 0-4,0 28 7,0-56-6,0-56 3,28 84 0,-28-28 0,0-85 3,0 113-6,28-56 6,-28-56-6,28 56 7,0-28-8,0 28 8,0 0-5,0 0 3,0 0-7,0 27 9,56 29-8,-56-28 4,28 28 3,-28 0-6,0-28 6,56 56-6,-56-84 6,56 28-3,-28-28-3,0 56 6,28-56-4,-28-1 2,0 29-1,0 0 0,0-84 0,0 84 0,0-28-3,0 0 3,0 0 4,0 28-8,28 0 7,-28-29-6,28 85 7,0-84-8,0 28 4,0 28 0,0 0 0,0-56 0,0 28 0,0 28 0,0 0 0,0-28 0,0 56 0,0-57 0,0 85 2,0-28-2,28 0-2,0 28 2,28 0 0,-28-28 4,-28 28-8,56-28 8,-28 28-8,56-28 8,-56 28-8,28 0 9,-28 28-10,28 28 5,-56-28 2,56 28-4,-56 0 2,56 28 0,0-56 3,0 56 2,0-28-3,0 0-4,0 28 2,28-28 0,0 0 0,-28 0 3,56 0-2,0-28-5,28 0 4,-56 28 4,-28 28-8,28-28 8,-28 0-8,28 28 7,0-56-2,0 56-5,-56 0 4,-28-28 0,56 28 0,-28 0 9,0 0 30</inkml:trace>
    </iact:actionData>
  </iact:action>
  <iact:action type="add" startTime="154933">
    <iact:property name="dataType"/>
    <iact:actionData xml:id="d1">
      <inkml:trace xmlns:inkml="http://www.w3.org/2003/InkML" xml:id="stk1" contextRef="#ctx0" brushRef="#br0">13918 8433 0,'0'-28'145,"0"0"-129,0-28 0,0 28-1,0-56-8,0 56 3,0-28-2,0 0 0,0 28-2,0-57 5,28 57-6,-28 0 5,0-28-2,0 0 0,0 28-2,28-28 5,-28 28-6,0-28 7,0 28-6,0 0 0,0 0 2,28 0 0,-28 0 0,0 0 0,0 0 0,28 0 8,-28 0-8,0 0 3,0 0-4,0 0 7,0 0-4,0 0-2,0-28 0,0 28-2,28 0 5,-28-28-6,0 28 6,28-28-6,-28 28 7,0-28-8,0-28 4,0 56 2,0 0-4,0-56 2,0 56 0,0-28 2,0 0-4,0 28 2,0 0 0,0-28 2,0 28-2,0 0 0,0 0-2,0 0 2,0 0 0,0 0 2,0 0-2,0 0-2,0 0 2,0 0 3,0 0-6,0-29 6,0 29 4,0-28-9,0 28 5,0 0-6,0 0 3,0-56 2,0 56-1,0-28-4,0 0 3,0 28 0,0-56 0,0 28 2,0 28-2,0-28 0,0 0 0,0 0-2,0-28 2,0 28 0,0 0 0,0 28 2,0-28-2,0 28 1,0-56-4,0 28 7,0 0-8,0 28 7,0-28-6,0-28 3,-28 28 3,28 0-6,-28 0 3,0 28 0,0-56 3,28 28-6,-56 0 3,56 28 0,0-1 2,-28-27-4,28 28 5,-28 0-3,28-28 6,0 28 3,0 0-1,-28 0-7,0 0 4,0-28 11,28 28-5,0 0-14,0 0 12,-28 28 8,0-28 39</inkml:trace>
    </iact:actionData>
  </iact:action>
  <iact:action type="add" startTime="157685">
    <iact:property name="dataType"/>
    <iact:actionData xml:id="d2">
      <inkml:trace xmlns:inkml="http://www.w3.org/2003/InkML" xml:id="stk2" contextRef="#ctx0" brushRef="#br0">14338 10030 0,'0'28'159,"0"0"-149,0 0-4,0 28 11,-28-28 1,28 0-11,0 0 3,0 0 4,-28 28 3,28-28 4,0 0-11,0 0 4,0 0-4,0 0 4,0 0-4,0 0-2,-28 0 0,28 0 8,0 0-8,-28 28-2,28-28 21,0 0-13,0 0-7,0 0 1,0 0 9,0 28 8,-28-28-19,28 0 18,0 0-16,0 0 2,0 28 4,0-28 2,0 0 1,0 0-10,0 0 4,-28-28-6,28 28 6,0 28-6,0-28 12,0 0-10,0 0 1,0 28 0,0-28 9,0 28-10,0-28 9,0 0-5,0 0-6,0 0 3,0 0 0,0 0 0,0 0 9,0 0-8,0 28 6,0-28 1,0 29-9,0-29 10,0 0-7,0 0-3,0 0-1,0 0 4,0 0-1,0 0-4,0 0 6,0 0-3,0 0-3,0 28 13,0 0-10,0-28-2,0 0 4,0 0-4,0 28 2,0-28 2,0 0-4,0 28 2,0-28 11,0 0-10,0 0-5,0 0 30,-28-28 180</inkml:trace>
    </iact:actionData>
  </iact:action>
  <iact:action type="add" startTime="161029">
    <iact:property name="dataType"/>
    <iact:actionData xml:id="d3">
      <inkml:trace xmlns:inkml="http://www.w3.org/2003/InkML" xml:id="stk3" contextRef="#ctx0" brushRef="#br0">14310 14708 0,'0'28'79,"0"0"-63,0 0-6,0 0-4,0 0 6,0 28-8,0-28 8,0 28-6,0-28 0,0 56 2,0-56 0,0 0 0,0 28 0,0 0 2,0 0-4,0-28 4,0 0-4,28 28 2,-28-28 0,0 28 2,0-28-4,0 57 2,0-29 2,0-28-1,0 0-4,0 28 5,0-28-4,0 0 5,0 0-6,0 0 7,0 0-8,0 0 8,0 28-6,0-28 4,0 0-6,0 0 4,0 0 2,0 0-4,0 0 4,0 28 4,0-28 4,0 0-9,0 0-4,0 0 3,0 0 3,0 0-6,0 0 3,0 0 0,0 0 3,0 0 3,0 28-7,0-28 9,0 0-8,0 0 9,0 0-9,0 0-1,0 0 1,0 28 9,0-28 0,0 0-11,0 0 4,0 0-2,0 0 1,0 0-4,0 0 6,0 0 3,0 0 9,0 0-12,0 0 60,-28-28 42,0 0-81,0 0-19</inkml:trace>
    </iact:actionData>
  </iact:action>
  <iact:action type="add" startTime="166693">
    <iact:property name="dataType"/>
    <iact:actionData xml:id="d4">
      <inkml:trace xmlns:inkml="http://www.w3.org/2003/InkML" xml:id="stk4" contextRef="#ctx0" brushRef="#br0">18483 5967 0,'-28'0'127,"0"0"-61,0 0-52,-28 0-3,28 0-6,-28 0 6,28 0-4,-28 0-1,0 0 4,0 0-2,28 0-2,-56 0 2,28 0 0,28 0 0,-28 0 3,0 0-4,0 0-1,-28 0 2,28 0 0,-28 0 0,28 0 2,-28 0-4,28 0 2,0 0 0,-28 0 3,0 0-6,0 0 6,0 0-6,0 28 3,0 0 0,56-28 4,-28 0-8,28 0 4,-28 0 0,0 0 3,28 0-6,-29 0 3,1 0 0,0 0 0,0 0 3,0 0-6,28 0 5,-28 0-4,28 0 4,-28 0-4,-28 0 2,56 0 0,-28 0 2,0 0-4,-28 0 5,0 0-6,0 0 6,28 0-6,-56 0 7,28 0-8,0 0 4,0 0 0,28 0 0,0 0 2,0 0 4,28 0 26,0-28-8,28 0-5,-28 0-6,0 0-5,28 0-8,0 0 0,0 0 4,0-28-6,-28 56 0,28-28 4,-28-28-2,28 28 0,-28-28 1,0 28-2,28 0-1,-28-28 5,0 0-4,28 28 1,-28-28-2,0 0 4,28 28-4,-28 0 5,-28-56-6,56 56 11,-28 0-4,28 0-5,-28 0 2,0 0-5,28 0 13,0-28 0,-28 56-11,28-28 2,0 0 2,0 0 4,-28 0-6,0 28 0,28-28 0,0 0 0,0 0 9,0 0-8,-28 0-3,28 0 12,-28-28-4,28 28 4,0 0 4,0 0-14,0 0 11,0 0-6,0-28 11,56 56-8,-28-28-5,28 0-6,0 28 5,28-28-1,-56 28-1,56 0-3,0-28 6,28 28-4,0 0-1,-28-28 4,28 28-4,84-28 2,-56 0 0,28 28 0,-56-29 0,84 1 2,-28 28-4,-56-28 2,57 0 0,-29 0 0,0 0 3,-28 28-4,0-28-1,-28 0 2,28 28 0,-28 0 2,0 0-2,-28 0 1,28 0-4,0 0 6,-28 0-6,0 0 7,28-28-8,0 28 4,-28 0 0,0-28 3,0 28-6,0 0 3,-28 0 9,0 0-10,0 0 1,0 0 33,0 0-10,0 0-13,-28 28-1,0 0-12,0 0 3,28 28 8,-28-28-6,0 28-1,0-28-4,0 29 5,0-1-2,0 0-2,28 0 2,-28 0 0,0 0 2,0 0-4,0-28 4,0 0-2,0 0 0,0 0-2,0 0 2,0 28 0,0-28 0,0 28 9,0-28-8,0 0 1,0 28-6,0 0 7,-28-28-6,0 0 3,28 28 0,0 0 0,0-28 0,0 0 0,0 28 3,0-28-4,-28 0 1,28 0 0,0 28 0,0-28-2,0 0 2,-28 28 0,28 0 3,0-28-6,0 0 5,0 28-4,0-28 2,-28 0 0,28 0 3,0 0 4,0 0 3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247" cy="496572"/>
          </a:xfrm>
          <a:prstGeom prst="rect">
            <a:avLst/>
          </a:prstGeom>
          <a:noFill/>
          <a:ln>
            <a:noFill/>
          </a:ln>
        </p:spPr>
        <p:txBody>
          <a:bodyPr lIns="92074" tIns="92074" rIns="92074" bIns="92074" anchor="t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12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60446" marR="0" indent="0" algn="ctr" rtl="0">
              <a:spcBef>
                <a:spcPts val="0"/>
              </a:spcBef>
              <a:spcAft>
                <a:spcPts val="0"/>
              </a:spcAft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20892" marR="0" indent="0" algn="ctr" rtl="0">
              <a:spcBef>
                <a:spcPts val="0"/>
              </a:spcBef>
              <a:spcAft>
                <a:spcPts val="0"/>
              </a:spcAft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81338" marR="0" indent="0" algn="ctr" rtl="0">
              <a:spcBef>
                <a:spcPts val="0"/>
              </a:spcBef>
              <a:spcAft>
                <a:spcPts val="0"/>
              </a:spcAft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41784" marR="0" indent="0" algn="ctr" rtl="0">
              <a:spcBef>
                <a:spcPts val="0"/>
              </a:spcBef>
              <a:spcAft>
                <a:spcPts val="0"/>
              </a:spcAft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302231" marR="0" indent="0" algn="l" rtl="0">
              <a:spcBef>
                <a:spcPts val="0"/>
              </a:spcBef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62677" marR="0" indent="0" algn="l" rtl="0">
              <a:spcBef>
                <a:spcPts val="0"/>
              </a:spcBef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23123" marR="0" indent="0" algn="l" rtl="0">
              <a:spcBef>
                <a:spcPts val="0"/>
              </a:spcBef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83569" marR="0" indent="0" algn="l" rtl="0">
              <a:spcBef>
                <a:spcPts val="0"/>
              </a:spcBef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49826" y="0"/>
            <a:ext cx="2946245" cy="496572"/>
          </a:xfrm>
          <a:prstGeom prst="rect">
            <a:avLst/>
          </a:prstGeom>
          <a:noFill/>
          <a:ln>
            <a:noFill/>
          </a:ln>
        </p:spPr>
        <p:txBody>
          <a:bodyPr lIns="92074" tIns="92074" rIns="92074" bIns="92074" anchor="t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defRPr sz="12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60446" marR="0" indent="0" algn="ctr" rtl="0">
              <a:spcBef>
                <a:spcPts val="0"/>
              </a:spcBef>
              <a:spcAft>
                <a:spcPts val="0"/>
              </a:spcAft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20892" marR="0" indent="0" algn="ctr" rtl="0">
              <a:spcBef>
                <a:spcPts val="0"/>
              </a:spcBef>
              <a:spcAft>
                <a:spcPts val="0"/>
              </a:spcAft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81338" marR="0" indent="0" algn="ctr" rtl="0">
              <a:spcBef>
                <a:spcPts val="0"/>
              </a:spcBef>
              <a:spcAft>
                <a:spcPts val="0"/>
              </a:spcAft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41784" marR="0" indent="0" algn="ctr" rtl="0">
              <a:spcBef>
                <a:spcPts val="0"/>
              </a:spcBef>
              <a:spcAft>
                <a:spcPts val="0"/>
              </a:spcAft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302231" marR="0" indent="0" algn="l" rtl="0">
              <a:spcBef>
                <a:spcPts val="0"/>
              </a:spcBef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62677" marR="0" indent="0" algn="l" rtl="0">
              <a:spcBef>
                <a:spcPts val="0"/>
              </a:spcBef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23123" marR="0" indent="0" algn="l" rtl="0">
              <a:spcBef>
                <a:spcPts val="0"/>
              </a:spcBef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83569" marR="0" indent="0" algn="l" rtl="0">
              <a:spcBef>
                <a:spcPts val="0"/>
              </a:spcBef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79287" y="4715033"/>
            <a:ext cx="5439100" cy="4467546"/>
          </a:xfrm>
          <a:prstGeom prst="rect">
            <a:avLst/>
          </a:prstGeom>
          <a:noFill/>
          <a:ln>
            <a:noFill/>
          </a:ln>
        </p:spPr>
        <p:txBody>
          <a:bodyPr lIns="92074" tIns="92074" rIns="92074" bIns="92074" anchor="t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9428470"/>
            <a:ext cx="2946247" cy="496570"/>
          </a:xfrm>
          <a:prstGeom prst="rect">
            <a:avLst/>
          </a:prstGeom>
          <a:noFill/>
          <a:ln>
            <a:noFill/>
          </a:ln>
        </p:spPr>
        <p:txBody>
          <a:bodyPr lIns="92074" tIns="92074" rIns="92074" bIns="92074" anchor="b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12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60446" marR="0" indent="0" algn="ctr" rtl="0">
              <a:spcBef>
                <a:spcPts val="0"/>
              </a:spcBef>
              <a:spcAft>
                <a:spcPts val="0"/>
              </a:spcAft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20892" marR="0" indent="0" algn="ctr" rtl="0">
              <a:spcBef>
                <a:spcPts val="0"/>
              </a:spcBef>
              <a:spcAft>
                <a:spcPts val="0"/>
              </a:spcAft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81338" marR="0" indent="0" algn="ctr" rtl="0">
              <a:spcBef>
                <a:spcPts val="0"/>
              </a:spcBef>
              <a:spcAft>
                <a:spcPts val="0"/>
              </a:spcAft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41784" marR="0" indent="0" algn="ctr" rtl="0">
              <a:spcBef>
                <a:spcPts val="0"/>
              </a:spcBef>
              <a:spcAft>
                <a:spcPts val="0"/>
              </a:spcAft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302231" marR="0" indent="0" algn="l" rtl="0">
              <a:spcBef>
                <a:spcPts val="0"/>
              </a:spcBef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62677" marR="0" indent="0" algn="l" rtl="0">
              <a:spcBef>
                <a:spcPts val="0"/>
              </a:spcBef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23123" marR="0" indent="0" algn="l" rtl="0">
              <a:spcBef>
                <a:spcPts val="0"/>
              </a:spcBef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83569" marR="0" indent="0" algn="l" rtl="0">
              <a:spcBef>
                <a:spcPts val="0"/>
              </a:spcBef>
              <a:defRPr sz="1400" b="1" i="0" u="none" strike="noStrike" cap="none" baseline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49826" y="9428470"/>
            <a:ext cx="2946245" cy="496570"/>
          </a:xfrm>
          <a:prstGeom prst="rect">
            <a:avLst/>
          </a:prstGeom>
          <a:noFill/>
          <a:ln>
            <a:noFill/>
          </a:ln>
        </p:spPr>
        <p:txBody>
          <a:bodyPr lIns="92074" tIns="46024" rIns="92074" bIns="46024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GB" sz="1200" b="1" smtClean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pPr algn="r">
                <a:buSzPct val="25000"/>
              </a:pPr>
              <a:t>‹#›</a:t>
            </a:fld>
            <a:endParaRPr lang="en-GB" sz="1200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2932539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07B83-9EE6-4056-A440-5598DD50FA1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1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58ED81F3-3969-48BC-B664-6197ADB2D2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10D92756-2C55-4852-8C71-2FD5E37C2E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/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E76D8528-10BB-4E79-8B4A-B543DF9A0F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6288" indent="-298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93800" indent="-238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71638" indent="-238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49475" indent="-238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675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3875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21075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78275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68884A-5CE0-44EE-AA0F-9A4AAB22BE37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629323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79287" y="4715033"/>
            <a:ext cx="5439100" cy="4467546"/>
          </a:xfrm>
          <a:prstGeom prst="rect">
            <a:avLst/>
          </a:prstGeom>
        </p:spPr>
        <p:txBody>
          <a:bodyPr lIns="92074" tIns="92074" rIns="92074" bIns="92074" anchor="t" anchorCtr="0">
            <a:noAutofit/>
          </a:bodyPr>
          <a:lstStyle/>
          <a:p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91908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79287" y="4715033"/>
            <a:ext cx="5439100" cy="4467546"/>
          </a:xfrm>
          <a:prstGeom prst="rect">
            <a:avLst/>
          </a:prstGeom>
        </p:spPr>
        <p:txBody>
          <a:bodyPr lIns="92074" tIns="92074" rIns="92074" bIns="92074" anchor="t" anchorCtr="0">
            <a:noAutofit/>
          </a:bodyPr>
          <a:lstStyle/>
          <a:p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77241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79287" y="4715033"/>
            <a:ext cx="5439100" cy="4467546"/>
          </a:xfrm>
          <a:prstGeom prst="rect">
            <a:avLst/>
          </a:prstGeom>
        </p:spPr>
        <p:txBody>
          <a:bodyPr lIns="92074" tIns="92074" rIns="92074" bIns="92074" anchor="t" anchorCtr="0">
            <a:noAutofit/>
          </a:bodyPr>
          <a:lstStyle/>
          <a:p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25794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79287" y="4715033"/>
            <a:ext cx="5439100" cy="4467546"/>
          </a:xfrm>
          <a:prstGeom prst="rect">
            <a:avLst/>
          </a:prstGeom>
        </p:spPr>
        <p:txBody>
          <a:bodyPr lIns="92074" tIns="92074" rIns="92074" bIns="92074" anchor="t" anchorCtr="0">
            <a:noAutofit/>
          </a:bodyPr>
          <a:lstStyle/>
          <a:p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31113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79287" y="4715033"/>
            <a:ext cx="5439100" cy="4467546"/>
          </a:xfrm>
          <a:prstGeom prst="rect">
            <a:avLst/>
          </a:prstGeom>
        </p:spPr>
        <p:txBody>
          <a:bodyPr lIns="92074" tIns="92074" rIns="92074" bIns="92074" anchor="t" anchorCtr="0">
            <a:noAutofit/>
          </a:bodyPr>
          <a:lstStyle/>
          <a:p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93310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79287" y="4715033"/>
            <a:ext cx="5439100" cy="4467546"/>
          </a:xfrm>
          <a:prstGeom prst="rect">
            <a:avLst/>
          </a:prstGeom>
        </p:spPr>
        <p:txBody>
          <a:bodyPr lIns="92074" tIns="92074" rIns="92074" bIns="92074" anchor="t" anchorCtr="0">
            <a:noAutofit/>
          </a:bodyPr>
          <a:lstStyle/>
          <a:p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7538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79287" y="4715033"/>
            <a:ext cx="5439100" cy="4467546"/>
          </a:xfrm>
          <a:prstGeom prst="rect">
            <a:avLst/>
          </a:prstGeom>
        </p:spPr>
        <p:txBody>
          <a:bodyPr lIns="92074" tIns="92074" rIns="92074" bIns="92074" anchor="t" anchorCtr="0">
            <a:noAutofit/>
          </a:bodyPr>
          <a:lstStyle/>
          <a:p>
            <a:endParaRPr dirty="0"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81081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07B83-9EE6-4056-A440-5598DD50FA1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837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79287" y="4715033"/>
            <a:ext cx="5439100" cy="4467546"/>
          </a:xfrm>
          <a:prstGeom prst="rect">
            <a:avLst/>
          </a:prstGeom>
        </p:spPr>
        <p:txBody>
          <a:bodyPr lIns="92074" tIns="92074" rIns="92074" bIns="92074" anchor="t" anchorCtr="0">
            <a:noAutofit/>
          </a:bodyPr>
          <a:lstStyle/>
          <a:p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28506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79287" y="4715033"/>
            <a:ext cx="5439100" cy="4467546"/>
          </a:xfrm>
          <a:prstGeom prst="rect">
            <a:avLst/>
          </a:prstGeom>
        </p:spPr>
        <p:txBody>
          <a:bodyPr lIns="92074" tIns="92074" rIns="92074" bIns="92074" anchor="t" anchorCtr="0">
            <a:noAutofit/>
          </a:bodyPr>
          <a:lstStyle/>
          <a:p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1946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8225" indent="-2877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1115" indent="-2302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1561" indent="-2302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2008" indent="-2302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2454" indent="-23022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900" indent="-23022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3346" indent="-23022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13792" indent="-23022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0CE8BB-581A-4111-9C95-6761A91813CF}" type="slidenum">
              <a:rPr kumimoji="0" lang="en-GB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  <a:rtl val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900396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3FF009AF-8A79-4DD3-AF9F-2056F1D776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E06B9DBA-1FCB-4F12-A69A-CEF175DC1B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B188E443-2655-41ED-AE68-496D372185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6288" indent="-298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93800" indent="-238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71638" indent="-238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49475" indent="-238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675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3875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21075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78275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A6D1AD-8D67-4949-862B-F10998708A0A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987606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8225" indent="-2877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1115" indent="-2302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1561" indent="-2302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2008" indent="-23022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32454" indent="-23022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2900" indent="-23022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53346" indent="-23022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13792" indent="-23022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070D8-210B-4BCE-8060-5ACB38AFE1A0}" type="slidenum">
              <a:rPr kumimoji="0" lang="en-GB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  <a:rtl val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065038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79287" y="4715033"/>
            <a:ext cx="5439100" cy="4467546"/>
          </a:xfrm>
          <a:prstGeom prst="rect">
            <a:avLst/>
          </a:prstGeom>
        </p:spPr>
        <p:txBody>
          <a:bodyPr lIns="92074" tIns="92074" rIns="92074" bIns="92074" anchor="t" anchorCtr="0">
            <a:noAutofit/>
          </a:bodyPr>
          <a:lstStyle/>
          <a:p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4739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B62FD63D-89CD-4C12-A733-13B4AD7078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B5E4C3D2-49DF-4DFA-BC81-7A644ABC37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/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BB373D01-2E01-4B24-8DCB-2F3E4D67F7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76288" indent="-298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93800" indent="-238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71638" indent="-238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49475" indent="-2381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06675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3875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21075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78275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E8977-9621-4EAA-9784-A17FE4206280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720583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57200" y="1524000"/>
            <a:ext cx="8229600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229600" cy="3992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1600200"/>
            <a:ext cx="8229600" cy="6556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4038599" cy="38401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0" y="1844824"/>
            <a:ext cx="4038599" cy="38401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1887-6604-4DC3-BF04-C8D02A4AF7E1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4085-43E3-4961-B8CA-3828BE9E1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136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1887-6604-4DC3-BF04-C8D02A4AF7E1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4085-43E3-4961-B8CA-3828BE9E1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74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1887-6604-4DC3-BF04-C8D02A4AF7E1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4085-43E3-4961-B8CA-3828BE9E1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115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1887-6604-4DC3-BF04-C8D02A4AF7E1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4085-43E3-4961-B8CA-3828BE9E1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064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1887-6604-4DC3-BF04-C8D02A4AF7E1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4085-43E3-4961-B8CA-3828BE9E1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85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1887-6604-4DC3-BF04-C8D02A4AF7E1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4085-43E3-4961-B8CA-3828BE9E1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774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1887-6604-4DC3-BF04-C8D02A4AF7E1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4085-43E3-4961-B8CA-3828BE9E1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784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1887-6604-4DC3-BF04-C8D02A4AF7E1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4085-43E3-4961-B8CA-3828BE9E1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159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1887-6604-4DC3-BF04-C8D02A4AF7E1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4085-43E3-4961-B8CA-3828BE9E1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877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1887-6604-4DC3-BF04-C8D02A4AF7E1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4085-43E3-4961-B8CA-3828BE9E1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275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31887-6604-4DC3-BF04-C8D02A4AF7E1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F4085-43E3-4961-B8CA-3828BE9E1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838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40430" y="1837706"/>
            <a:ext cx="8068569" cy="1231253"/>
          </a:xfrm>
          <a:prstGeom prst="rect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 sz="1800" b="1" u="none" baseline="0"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 dirty="0"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440430" y="3423692"/>
            <a:ext cx="8068569" cy="1157436"/>
          </a:xfrm>
          <a:prstGeom prst="rect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 sz="1800" b="1" baseline="0"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body" idx="3"/>
          </p:nvPr>
        </p:nvSpPr>
        <p:spPr>
          <a:xfrm>
            <a:off x="434744" y="4913616"/>
            <a:ext cx="8086955" cy="1179679"/>
          </a:xfrm>
          <a:prstGeom prst="rect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800" b="1" u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8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1924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57200" y="1524000"/>
            <a:ext cx="8229600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229600" cy="3992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6123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 sz="4000" b="1" cap="none"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457200" indent="0" rtl="0">
              <a:spcBef>
                <a:spcPts val="0"/>
              </a:spcBef>
              <a:buFont typeface="Tahoma"/>
              <a:buNone/>
              <a:defRPr sz="1800"/>
            </a:lvl2pPr>
            <a:lvl3pPr marL="914400" indent="0" rtl="0">
              <a:spcBef>
                <a:spcPts val="0"/>
              </a:spcBef>
              <a:buFont typeface="Tahoma"/>
              <a:buNone/>
              <a:defRPr sz="1600"/>
            </a:lvl3pPr>
            <a:lvl4pPr marL="1371600" indent="0" rtl="0">
              <a:spcBef>
                <a:spcPts val="0"/>
              </a:spcBef>
              <a:buFont typeface="Tahoma"/>
              <a:buNone/>
              <a:defRPr sz="1400"/>
            </a:lvl4pPr>
            <a:lvl5pPr marL="1828800" indent="0" rtl="0">
              <a:spcBef>
                <a:spcPts val="0"/>
              </a:spcBef>
              <a:buFont typeface="Tahoma"/>
              <a:buNone/>
              <a:defRPr sz="1400"/>
            </a:lvl5pPr>
            <a:lvl6pPr marL="2286000" indent="0" rtl="0">
              <a:spcBef>
                <a:spcPts val="0"/>
              </a:spcBef>
              <a:buFont typeface="Tahoma"/>
              <a:buNone/>
              <a:defRPr sz="1400"/>
            </a:lvl6pPr>
            <a:lvl7pPr marL="2743200" indent="0" rtl="0">
              <a:spcBef>
                <a:spcPts val="0"/>
              </a:spcBef>
              <a:buFont typeface="Tahoma"/>
              <a:buNone/>
              <a:defRPr sz="1400"/>
            </a:lvl7pPr>
            <a:lvl8pPr marL="3200400" indent="0" rtl="0">
              <a:spcBef>
                <a:spcPts val="0"/>
              </a:spcBef>
              <a:buFont typeface="Tahoma"/>
              <a:buNone/>
              <a:defRPr sz="1400"/>
            </a:lvl8pPr>
            <a:lvl9pPr marL="3657600" indent="0" rtl="0">
              <a:spcBef>
                <a:spcPts val="0"/>
              </a:spcBef>
              <a:buFont typeface="Tahoma"/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8294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400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1340767"/>
            <a:ext cx="8229600" cy="8640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457200" y="228518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  <a:lvl2pPr marL="457200" indent="0" rtl="0">
              <a:spcBef>
                <a:spcPts val="0"/>
              </a:spcBef>
              <a:buFont typeface="Tahoma"/>
              <a:buNone/>
              <a:defRPr sz="2000" b="1"/>
            </a:lvl2pPr>
            <a:lvl3pPr marL="914400" indent="0" rtl="0">
              <a:spcBef>
                <a:spcPts val="0"/>
              </a:spcBef>
              <a:buFont typeface="Tahoma"/>
              <a:buNone/>
              <a:defRPr sz="1800" b="1"/>
            </a:lvl3pPr>
            <a:lvl4pPr marL="1371600" indent="0" rtl="0">
              <a:spcBef>
                <a:spcPts val="0"/>
              </a:spcBef>
              <a:buFont typeface="Tahoma"/>
              <a:buNone/>
              <a:defRPr sz="1600" b="1"/>
            </a:lvl4pPr>
            <a:lvl5pPr marL="1828800" indent="0" rtl="0">
              <a:spcBef>
                <a:spcPts val="0"/>
              </a:spcBef>
              <a:buFont typeface="Tahoma"/>
              <a:buNone/>
              <a:defRPr sz="1600" b="1"/>
            </a:lvl5pPr>
            <a:lvl6pPr marL="2286000" indent="0" rtl="0">
              <a:spcBef>
                <a:spcPts val="0"/>
              </a:spcBef>
              <a:buFont typeface="Tahoma"/>
              <a:buNone/>
              <a:defRPr sz="1600" b="1"/>
            </a:lvl6pPr>
            <a:lvl7pPr marL="2743200" indent="0" rtl="0">
              <a:spcBef>
                <a:spcPts val="0"/>
              </a:spcBef>
              <a:buFont typeface="Tahoma"/>
              <a:buNone/>
              <a:defRPr sz="1600" b="1"/>
            </a:lvl7pPr>
            <a:lvl8pPr marL="3200400" indent="0" rtl="0">
              <a:spcBef>
                <a:spcPts val="0"/>
              </a:spcBef>
              <a:buFont typeface="Tahoma"/>
              <a:buNone/>
              <a:defRPr sz="1600" b="1"/>
            </a:lvl8pPr>
            <a:lvl9pPr marL="3657600" indent="0" rtl="0">
              <a:spcBef>
                <a:spcPts val="0"/>
              </a:spcBef>
              <a:buFont typeface="Tahoma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57200" y="2996950"/>
            <a:ext cx="4040187" cy="31292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3"/>
          </p:nvPr>
        </p:nvSpPr>
        <p:spPr>
          <a:xfrm>
            <a:off x="4645025" y="228518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  <a:lvl2pPr marL="457200" indent="0" rtl="0">
              <a:spcBef>
                <a:spcPts val="0"/>
              </a:spcBef>
              <a:buFont typeface="Tahoma"/>
              <a:buNone/>
              <a:defRPr sz="2000" b="1"/>
            </a:lvl2pPr>
            <a:lvl3pPr marL="914400" indent="0" rtl="0">
              <a:spcBef>
                <a:spcPts val="0"/>
              </a:spcBef>
              <a:buFont typeface="Tahoma"/>
              <a:buNone/>
              <a:defRPr sz="1800" b="1"/>
            </a:lvl3pPr>
            <a:lvl4pPr marL="1371600" indent="0" rtl="0">
              <a:spcBef>
                <a:spcPts val="0"/>
              </a:spcBef>
              <a:buFont typeface="Tahoma"/>
              <a:buNone/>
              <a:defRPr sz="1600" b="1"/>
            </a:lvl4pPr>
            <a:lvl5pPr marL="1828800" indent="0" rtl="0">
              <a:spcBef>
                <a:spcPts val="0"/>
              </a:spcBef>
              <a:buFont typeface="Tahoma"/>
              <a:buNone/>
              <a:defRPr sz="1600" b="1"/>
            </a:lvl5pPr>
            <a:lvl6pPr marL="2286000" indent="0" rtl="0">
              <a:spcBef>
                <a:spcPts val="0"/>
              </a:spcBef>
              <a:buFont typeface="Tahoma"/>
              <a:buNone/>
              <a:defRPr sz="1600" b="1"/>
            </a:lvl6pPr>
            <a:lvl7pPr marL="2743200" indent="0" rtl="0">
              <a:spcBef>
                <a:spcPts val="0"/>
              </a:spcBef>
              <a:buFont typeface="Tahoma"/>
              <a:buNone/>
              <a:defRPr sz="1600" b="1"/>
            </a:lvl7pPr>
            <a:lvl8pPr marL="3200400" indent="0" rtl="0">
              <a:spcBef>
                <a:spcPts val="0"/>
              </a:spcBef>
              <a:buFont typeface="Tahoma"/>
              <a:buNone/>
              <a:defRPr sz="1600" b="1"/>
            </a:lvl8pPr>
            <a:lvl9pPr marL="3657600" indent="0" rtl="0">
              <a:spcBef>
                <a:spcPts val="0"/>
              </a:spcBef>
              <a:buFont typeface="Tahoma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4"/>
          </p:nvPr>
        </p:nvSpPr>
        <p:spPr>
          <a:xfrm>
            <a:off x="4645025" y="2996950"/>
            <a:ext cx="4041774" cy="31292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9970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94637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8253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1600200"/>
            <a:ext cx="8229600" cy="400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 sz="2000" b="1"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575050" y="2057400"/>
            <a:ext cx="5111750" cy="4068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2000"/>
            </a:lvl6pPr>
            <a:lvl7pPr rtl="0">
              <a:spcBef>
                <a:spcPts val="0"/>
              </a:spcBef>
              <a:defRPr sz="2000"/>
            </a:lvl7pPr>
            <a:lvl8pPr rtl="0">
              <a:spcBef>
                <a:spcPts val="0"/>
              </a:spcBef>
              <a:defRPr sz="2000"/>
            </a:lvl8pPr>
            <a:lvl9pPr rtl="0">
              <a:spcBef>
                <a:spcPts val="0"/>
              </a:spcBef>
              <a:defRPr sz="20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57200" y="2057400"/>
            <a:ext cx="3008313" cy="40814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457200" indent="0" rtl="0">
              <a:spcBef>
                <a:spcPts val="0"/>
              </a:spcBef>
              <a:buFont typeface="Tahoma"/>
              <a:buNone/>
              <a:defRPr sz="1200"/>
            </a:lvl2pPr>
            <a:lvl3pPr marL="914400" indent="0" rtl="0">
              <a:spcBef>
                <a:spcPts val="0"/>
              </a:spcBef>
              <a:buFont typeface="Tahoma"/>
              <a:buNone/>
              <a:defRPr sz="1000"/>
            </a:lvl3pPr>
            <a:lvl4pPr marL="1371600" indent="0" rtl="0">
              <a:spcBef>
                <a:spcPts val="0"/>
              </a:spcBef>
              <a:buFont typeface="Tahoma"/>
              <a:buNone/>
              <a:defRPr sz="900"/>
            </a:lvl4pPr>
            <a:lvl5pPr marL="1828800" indent="0" rtl="0">
              <a:spcBef>
                <a:spcPts val="0"/>
              </a:spcBef>
              <a:buFont typeface="Tahoma"/>
              <a:buNone/>
              <a:defRPr sz="900"/>
            </a:lvl5pPr>
            <a:lvl6pPr marL="2286000" indent="0" rtl="0">
              <a:spcBef>
                <a:spcPts val="0"/>
              </a:spcBef>
              <a:buFont typeface="Tahoma"/>
              <a:buNone/>
              <a:defRPr sz="900"/>
            </a:lvl6pPr>
            <a:lvl7pPr marL="2743200" indent="0" rtl="0">
              <a:spcBef>
                <a:spcPts val="0"/>
              </a:spcBef>
              <a:buFont typeface="Tahoma"/>
              <a:buNone/>
              <a:defRPr sz="900"/>
            </a:lvl7pPr>
            <a:lvl8pPr marL="3200400" indent="0" rtl="0">
              <a:spcBef>
                <a:spcPts val="0"/>
              </a:spcBef>
              <a:buFont typeface="Tahoma"/>
              <a:buNone/>
              <a:defRPr sz="900"/>
            </a:lvl8pPr>
            <a:lvl9pPr marL="3657600" indent="0" rtl="0">
              <a:spcBef>
                <a:spcPts val="0"/>
              </a:spcBef>
              <a:buFont typeface="Tahoma"/>
              <a:buNone/>
              <a:defRPr sz="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8572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1340767"/>
            <a:ext cx="8229600" cy="8640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457200" y="228518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  <a:lvl2pPr marL="457200" indent="0" rtl="0">
              <a:spcBef>
                <a:spcPts val="0"/>
              </a:spcBef>
              <a:buFont typeface="Tahoma"/>
              <a:buNone/>
              <a:defRPr sz="2000" b="1"/>
            </a:lvl2pPr>
            <a:lvl3pPr marL="914400" indent="0" rtl="0">
              <a:spcBef>
                <a:spcPts val="0"/>
              </a:spcBef>
              <a:buFont typeface="Tahoma"/>
              <a:buNone/>
              <a:defRPr sz="1800" b="1"/>
            </a:lvl3pPr>
            <a:lvl4pPr marL="1371600" indent="0" rtl="0">
              <a:spcBef>
                <a:spcPts val="0"/>
              </a:spcBef>
              <a:buFont typeface="Tahoma"/>
              <a:buNone/>
              <a:defRPr sz="1600" b="1"/>
            </a:lvl4pPr>
            <a:lvl5pPr marL="1828800" indent="0" rtl="0">
              <a:spcBef>
                <a:spcPts val="0"/>
              </a:spcBef>
              <a:buFont typeface="Tahoma"/>
              <a:buNone/>
              <a:defRPr sz="1600" b="1"/>
            </a:lvl5pPr>
            <a:lvl6pPr marL="2286000" indent="0" rtl="0">
              <a:spcBef>
                <a:spcPts val="0"/>
              </a:spcBef>
              <a:buFont typeface="Tahoma"/>
              <a:buNone/>
              <a:defRPr sz="1600" b="1"/>
            </a:lvl6pPr>
            <a:lvl7pPr marL="2743200" indent="0" rtl="0">
              <a:spcBef>
                <a:spcPts val="0"/>
              </a:spcBef>
              <a:buFont typeface="Tahoma"/>
              <a:buNone/>
              <a:defRPr sz="1600" b="1"/>
            </a:lvl7pPr>
            <a:lvl8pPr marL="3200400" indent="0" rtl="0">
              <a:spcBef>
                <a:spcPts val="0"/>
              </a:spcBef>
              <a:buFont typeface="Tahoma"/>
              <a:buNone/>
              <a:defRPr sz="1600" b="1"/>
            </a:lvl8pPr>
            <a:lvl9pPr marL="3657600" indent="0" rtl="0">
              <a:spcBef>
                <a:spcPts val="0"/>
              </a:spcBef>
              <a:buFont typeface="Tahoma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57200" y="2996950"/>
            <a:ext cx="4040187" cy="31292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3"/>
          </p:nvPr>
        </p:nvSpPr>
        <p:spPr>
          <a:xfrm>
            <a:off x="4645025" y="228518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  <a:lvl2pPr marL="457200" indent="0" rtl="0">
              <a:spcBef>
                <a:spcPts val="0"/>
              </a:spcBef>
              <a:buFont typeface="Tahoma"/>
              <a:buNone/>
              <a:defRPr sz="2000" b="1"/>
            </a:lvl2pPr>
            <a:lvl3pPr marL="914400" indent="0" rtl="0">
              <a:spcBef>
                <a:spcPts val="0"/>
              </a:spcBef>
              <a:buFont typeface="Tahoma"/>
              <a:buNone/>
              <a:defRPr sz="1800" b="1"/>
            </a:lvl3pPr>
            <a:lvl4pPr marL="1371600" indent="0" rtl="0">
              <a:spcBef>
                <a:spcPts val="0"/>
              </a:spcBef>
              <a:buFont typeface="Tahoma"/>
              <a:buNone/>
              <a:defRPr sz="1600" b="1"/>
            </a:lvl4pPr>
            <a:lvl5pPr marL="1828800" indent="0" rtl="0">
              <a:spcBef>
                <a:spcPts val="0"/>
              </a:spcBef>
              <a:buFont typeface="Tahoma"/>
              <a:buNone/>
              <a:defRPr sz="1600" b="1"/>
            </a:lvl5pPr>
            <a:lvl6pPr marL="2286000" indent="0" rtl="0">
              <a:spcBef>
                <a:spcPts val="0"/>
              </a:spcBef>
              <a:buFont typeface="Tahoma"/>
              <a:buNone/>
              <a:defRPr sz="1600" b="1"/>
            </a:lvl6pPr>
            <a:lvl7pPr marL="2743200" indent="0" rtl="0">
              <a:spcBef>
                <a:spcPts val="0"/>
              </a:spcBef>
              <a:buFont typeface="Tahoma"/>
              <a:buNone/>
              <a:defRPr sz="1600" b="1"/>
            </a:lvl7pPr>
            <a:lvl8pPr marL="3200400" indent="0" rtl="0">
              <a:spcBef>
                <a:spcPts val="0"/>
              </a:spcBef>
              <a:buFont typeface="Tahoma"/>
              <a:buNone/>
              <a:defRPr sz="1600" b="1"/>
            </a:lvl8pPr>
            <a:lvl9pPr marL="3657600" indent="0" rtl="0">
              <a:spcBef>
                <a:spcPts val="0"/>
              </a:spcBef>
              <a:buFont typeface="Tahoma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4"/>
          </p:nvPr>
        </p:nvSpPr>
        <p:spPr>
          <a:xfrm>
            <a:off x="4645025" y="2996950"/>
            <a:ext cx="4041774" cy="312921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1600"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 sz="2000" b="1"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pic" idx="2"/>
          </p:nvPr>
        </p:nvSpPr>
        <p:spPr>
          <a:xfrm>
            <a:off x="1792288" y="1523999"/>
            <a:ext cx="5486399" cy="3203575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457200" indent="0" rtl="0">
              <a:spcBef>
                <a:spcPts val="0"/>
              </a:spcBef>
              <a:buFont typeface="Tahoma"/>
              <a:buNone/>
              <a:defRPr sz="1200"/>
            </a:lvl2pPr>
            <a:lvl3pPr marL="914400" indent="0" rtl="0">
              <a:spcBef>
                <a:spcPts val="0"/>
              </a:spcBef>
              <a:buFont typeface="Tahoma"/>
              <a:buNone/>
              <a:defRPr sz="1000"/>
            </a:lvl3pPr>
            <a:lvl4pPr marL="1371600" indent="0" rtl="0">
              <a:spcBef>
                <a:spcPts val="0"/>
              </a:spcBef>
              <a:buFont typeface="Tahoma"/>
              <a:buNone/>
              <a:defRPr sz="900"/>
            </a:lvl4pPr>
            <a:lvl5pPr marL="1828800" indent="0" rtl="0">
              <a:spcBef>
                <a:spcPts val="0"/>
              </a:spcBef>
              <a:buFont typeface="Tahoma"/>
              <a:buNone/>
              <a:defRPr sz="900"/>
            </a:lvl5pPr>
            <a:lvl6pPr marL="2286000" indent="0" rtl="0">
              <a:spcBef>
                <a:spcPts val="0"/>
              </a:spcBef>
              <a:buFont typeface="Tahoma"/>
              <a:buNone/>
              <a:defRPr sz="900"/>
            </a:lvl6pPr>
            <a:lvl7pPr marL="2743200" indent="0" rtl="0">
              <a:spcBef>
                <a:spcPts val="0"/>
              </a:spcBef>
              <a:buFont typeface="Tahoma"/>
              <a:buNone/>
              <a:defRPr sz="900"/>
            </a:lvl7pPr>
            <a:lvl8pPr marL="3200400" indent="0" rtl="0">
              <a:spcBef>
                <a:spcPts val="0"/>
              </a:spcBef>
              <a:buFont typeface="Tahoma"/>
              <a:buNone/>
              <a:defRPr sz="900"/>
            </a:lvl8pPr>
            <a:lvl9pPr marL="3657600" indent="0" rtl="0">
              <a:spcBef>
                <a:spcPts val="0"/>
              </a:spcBef>
              <a:buFont typeface="Tahoma"/>
              <a:buNone/>
              <a:defRPr sz="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64401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1600200"/>
            <a:ext cx="8229600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 rot="5400000">
            <a:off x="2651918" y="91281"/>
            <a:ext cx="3840162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51062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 rot="5400000">
            <a:off x="5395118" y="2834481"/>
            <a:ext cx="4525963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 rot="5400000">
            <a:off x="1204118" y="853281"/>
            <a:ext cx="4525963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7415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1600200"/>
            <a:ext cx="8229600" cy="6556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4038599" cy="38401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0" y="1844824"/>
            <a:ext cx="4038599" cy="38401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32641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2EF90-92C6-44C3-97C3-C3423604C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CF31F80-D9B2-4F58-89EC-65C11E4C9812}" type="datetimeFigureOut">
              <a:rPr lang="en-US"/>
              <a:pPr>
                <a:defRPr/>
              </a:pPr>
              <a:t>1/5/2021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B0674-5928-418F-8E3F-84DEEA3A7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06DF2-567C-42E1-A44B-7552A253E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9822829A-459E-41AC-ABD3-93B86A57A6B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81499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9EF09-77D9-4365-A445-DDB6F2AE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C2C9AEB-35B8-4EF9-9D5B-6398C0749AC9}" type="datetimeFigureOut">
              <a:rPr lang="en-US"/>
              <a:pPr>
                <a:defRPr/>
              </a:pPr>
              <a:t>1/5/2021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2E29D-4166-4DD9-ABBA-9145AB15E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BD0D6-2092-430D-AB7F-E824B67A3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750560C-B38F-45DC-853B-FF0AA7E5CAB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027254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E597A-7C19-4C9C-9CC4-476C6BEB2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BC60714-EF43-4DE5-B3F3-0A6F59394B99}" type="datetimeFigureOut">
              <a:rPr lang="en-US"/>
              <a:pPr>
                <a:defRPr/>
              </a:pPr>
              <a:t>1/5/2021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5D119-C251-4D05-A325-4E267879C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34567-C595-4367-AB4D-1F0926A5D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F1209EE3-6378-4477-8252-855B8D5C8BB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85197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A3471B-2924-41D0-9A0C-BAE01BB10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3F693D0-908E-4F55-B0DD-F23814A8AF60}" type="datetimeFigureOut">
              <a:rPr lang="en-US"/>
              <a:pPr>
                <a:defRPr/>
              </a:pPr>
              <a:t>1/5/2021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6C6E8FE-499B-4A28-9EA5-A962B39F4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47EBF1-DAD0-409E-95B4-B808CB633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0AA836D7-C3F3-442A-B9BF-4549321D955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1741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263FC1D-217C-46DE-8B1E-7B3A28610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CDAE192-2106-4F85-BBBE-85E8E5640B0B}" type="datetimeFigureOut">
              <a:rPr lang="en-US"/>
              <a:pPr>
                <a:defRPr/>
              </a:pPr>
              <a:t>1/5/2021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A26A962-081A-4A4B-AF32-536D24FDB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81B63BC-CC30-401E-8DEA-DAC6A3699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A1DB5B78-CF2B-419E-815B-9CE1E266B58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98243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6D1AC3F-8A68-4617-B0AD-A982B0074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FB02E8F-9659-49DF-9725-A9D070341748}" type="datetimeFigureOut">
              <a:rPr lang="en-US"/>
              <a:pPr>
                <a:defRPr/>
              </a:pPr>
              <a:t>1/5/2021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40AB28F-CF9E-406E-A01F-8726297A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96E1F28-E9EC-4341-994A-A3461B245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B7C2E57-D069-4B34-B676-ECC086C3034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04625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AF1BD10-30AB-49AE-B353-3E2568900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29AB45D-B751-4797-BD30-D283535EB2DA}" type="datetimeFigureOut">
              <a:rPr lang="en-US"/>
              <a:pPr>
                <a:defRPr/>
              </a:pPr>
              <a:t>1/5/2021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337E0F8-2FD7-4AC8-9831-FD345E640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5BA802C-268F-463D-A349-029E9C139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04B3798-9F11-4C13-BAC3-D9826FC87A8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5494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3AD6BB-A836-4706-BB3B-9A10976C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3473429-DAC9-42C8-AFCD-44A19B7FE3E6}" type="datetimeFigureOut">
              <a:rPr lang="en-US"/>
              <a:pPr>
                <a:defRPr/>
              </a:pPr>
              <a:t>1/5/2021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369DC38-7C6A-426F-94A3-6D2E07CD1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9C493F-5BAE-4B38-AE34-85020F528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033E7483-0AA3-4A13-A857-DCA04E23317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13414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FF7FA8B-060C-41D2-8E80-95F5841F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BC6AB39-E3A1-42B2-AEBB-F4514DE0ADC3}" type="datetimeFigureOut">
              <a:rPr lang="en-US"/>
              <a:pPr>
                <a:defRPr/>
              </a:pPr>
              <a:t>1/5/2021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025CDD-F445-4B07-AFD0-40A18BB6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3072E1-DE4C-4334-A209-FB4E933A3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0643795-CD04-4AFF-B814-3693D5BDFE5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17788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54F50-68B4-48D4-A749-DB260590E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D58F197-77C4-450C-B340-2297CEBDEF3A}" type="datetimeFigureOut">
              <a:rPr lang="en-US"/>
              <a:pPr>
                <a:defRPr/>
              </a:pPr>
              <a:t>1/5/2021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76007-4C8A-4600-83B1-BEE97FE46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A0E38-4734-4D45-9671-68D7D94A7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4491CA2F-073D-4C37-9079-9F3EB03E042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396012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7950B-194E-4B0C-8230-F1B3B3C43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03A22E5-EBCA-4EBE-A21C-8905FB008310}" type="datetimeFigureOut">
              <a:rPr lang="en-US"/>
              <a:pPr>
                <a:defRPr/>
              </a:pPr>
              <a:t>1/5/2021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7E411-B544-4DAE-ACA9-6273DFC3D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715BE-8153-4210-8071-32DE04E4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059FD69-BEAF-490B-B904-D60E3522ED0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05617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1816A-201F-41B8-8EF8-8CAF983E9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DB82A29-FC38-4321-899E-14248CA0DC1C}" type="datetimeFigureOut">
              <a:rPr lang="en-US"/>
              <a:pPr>
                <a:defRPr/>
              </a:pPr>
              <a:t>1/5/2021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18279-8695-406E-984D-52F655AC7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8E001-259A-4DB9-B1F7-7D6350499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8C5E8B0-7DF7-44D1-BC49-515B680D84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829714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AF955-F78F-49D6-BBB3-0F78B2814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D120146-B3ED-48B1-BB90-D5D322849C39}" type="datetimeFigureOut">
              <a:rPr lang="en-US"/>
              <a:pPr>
                <a:defRPr/>
              </a:pPr>
              <a:t>1/5/2021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7E782-64A1-4800-9017-6DE1D0A50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01575-F2DE-4FB5-9C95-DFBF97F8A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398B3C6B-A366-440E-8565-B8BE95AC2C7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134972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9A5C9-B80B-44DF-9A50-A24EC1FF4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6A070A0-72D8-4F63-BB02-3FA0BE85134F}" type="datetimeFigureOut">
              <a:rPr lang="en-US"/>
              <a:pPr>
                <a:defRPr/>
              </a:pPr>
              <a:t>1/5/2021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7A6B2-8BFE-45E5-A114-7A281FE66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1BC3F-41B4-4866-A212-DB309A3E8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0298C8F-9278-411D-BD2E-55310AAD11A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35426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132986-EA5B-4ED7-B742-9E1301E21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4E70904-6EF0-4A80-A944-6B4F4C206710}" type="datetimeFigureOut">
              <a:rPr lang="en-US"/>
              <a:pPr>
                <a:defRPr/>
              </a:pPr>
              <a:t>1/5/2021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2370672-521D-412B-84BB-7D7AD0B1C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BD0C98-ADCA-4EC9-B9B8-E61AE7280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C178F9C-7183-4586-B966-6FBEB966F5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14881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4E76A7A-3893-467A-9DCC-F05D02590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76CEA00-CCB0-4D90-9A53-501BD7F6C561}" type="datetimeFigureOut">
              <a:rPr lang="en-US"/>
              <a:pPr>
                <a:defRPr/>
              </a:pPr>
              <a:t>1/5/2021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44301EF-A7C1-40E9-9657-1D0D00F0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061D16B-D144-42EC-B343-4BBC1C61D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2AEE86A-D874-481F-A661-985726EDB9B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30250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8AB1AE0-EA89-4F87-B8D1-35795D1E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6C92379-020A-4C4B-A4BD-E2C90E804798}" type="datetimeFigureOut">
              <a:rPr lang="en-US"/>
              <a:pPr>
                <a:defRPr/>
              </a:pPr>
              <a:t>1/5/2021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B2E3426-9940-4098-9F5E-32594E051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9F305B-F52A-427A-99B6-C5DF15F4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8A4540D-876A-479B-B9A2-DBDE6550E6F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69291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3045E1F-04E0-4DE1-B717-4D8474DDB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098656F-DBA5-4A36-A5BD-613E1A118A39}" type="datetimeFigureOut">
              <a:rPr lang="en-US"/>
              <a:pPr>
                <a:defRPr/>
              </a:pPr>
              <a:t>1/5/2021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E6D66ED-B54E-45E4-A27C-4F75B9C65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344F22B-151B-411C-A12D-B5EACCC8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F3E7886-217C-4267-9C6E-83C3A198D55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106984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7EA11AB-1683-41F8-97BC-7DDCC9DD6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E295889-1C72-4624-A0F7-925C29D6F77D}" type="datetimeFigureOut">
              <a:rPr lang="en-US"/>
              <a:pPr>
                <a:defRPr/>
              </a:pPr>
              <a:t>1/5/2021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A11135-D277-484F-B527-DEA672751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355F716-6E0D-4F2D-882D-F3B2999F5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24E88D87-ED86-4C0F-A4F5-752B806778C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488128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DA8E50-CD91-46CE-8F71-285E1D44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7162ABD-7601-420B-A841-B973899CF284}" type="datetimeFigureOut">
              <a:rPr lang="en-US"/>
              <a:pPr>
                <a:defRPr/>
              </a:pPr>
              <a:t>1/5/2021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9E9F45-5D92-4490-A59A-5494D192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4BF9EA-B866-415A-9B0C-6789FEBC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398004CD-BB7F-4D64-9CEE-2A245C2A7E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468495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E5EA1-7745-4508-9902-DDF546388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78BED01-082A-4783-9B11-D6C4F2537B25}" type="datetimeFigureOut">
              <a:rPr lang="en-US"/>
              <a:pPr>
                <a:defRPr/>
              </a:pPr>
              <a:t>1/5/2021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6E55E-9BE9-4725-AF2D-BAC8217A4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10FFE-798D-42C6-935B-C4F50E21C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FBED02B0-A6B2-4276-9FD5-DB5A4DFD131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452992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F72E3-3E1C-4896-BCEA-0F4B4B52B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D19DB89-7FEC-426B-814A-9D70A6E7EFCE}" type="datetimeFigureOut">
              <a:rPr lang="en-US"/>
              <a:pPr>
                <a:defRPr/>
              </a:pPr>
              <a:t>1/5/2021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D06DF-E0BF-4BA9-9A78-F6F6060CC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DC47F-F4F7-4B86-B678-8E0D96B40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A4D791C7-01FA-402C-A0FE-F628E14C41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68331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1600200"/>
            <a:ext cx="8229600" cy="400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 sz="2000" b="1"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575050" y="2057400"/>
            <a:ext cx="5111750" cy="40687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2000"/>
            </a:lvl6pPr>
            <a:lvl7pPr rtl="0">
              <a:spcBef>
                <a:spcPts val="0"/>
              </a:spcBef>
              <a:defRPr sz="2000"/>
            </a:lvl7pPr>
            <a:lvl8pPr rtl="0">
              <a:spcBef>
                <a:spcPts val="0"/>
              </a:spcBef>
              <a:defRPr sz="2000"/>
            </a:lvl8pPr>
            <a:lvl9pPr rtl="0">
              <a:spcBef>
                <a:spcPts val="0"/>
              </a:spcBef>
              <a:defRPr sz="20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57200" y="2057400"/>
            <a:ext cx="3008313" cy="40814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457200" indent="0" rtl="0">
              <a:spcBef>
                <a:spcPts val="0"/>
              </a:spcBef>
              <a:buFont typeface="Tahoma"/>
              <a:buNone/>
              <a:defRPr sz="1200"/>
            </a:lvl2pPr>
            <a:lvl3pPr marL="914400" indent="0" rtl="0">
              <a:spcBef>
                <a:spcPts val="0"/>
              </a:spcBef>
              <a:buFont typeface="Tahoma"/>
              <a:buNone/>
              <a:defRPr sz="1000"/>
            </a:lvl3pPr>
            <a:lvl4pPr marL="1371600" indent="0" rtl="0">
              <a:spcBef>
                <a:spcPts val="0"/>
              </a:spcBef>
              <a:buFont typeface="Tahoma"/>
              <a:buNone/>
              <a:defRPr sz="900"/>
            </a:lvl4pPr>
            <a:lvl5pPr marL="1828800" indent="0" rtl="0">
              <a:spcBef>
                <a:spcPts val="0"/>
              </a:spcBef>
              <a:buFont typeface="Tahoma"/>
              <a:buNone/>
              <a:defRPr sz="900"/>
            </a:lvl5pPr>
            <a:lvl6pPr marL="2286000" indent="0" rtl="0">
              <a:spcBef>
                <a:spcPts val="0"/>
              </a:spcBef>
              <a:buFont typeface="Tahoma"/>
              <a:buNone/>
              <a:defRPr sz="900"/>
            </a:lvl6pPr>
            <a:lvl7pPr marL="2743200" indent="0" rtl="0">
              <a:spcBef>
                <a:spcPts val="0"/>
              </a:spcBef>
              <a:buFont typeface="Tahoma"/>
              <a:buNone/>
              <a:defRPr sz="900"/>
            </a:lvl7pPr>
            <a:lvl8pPr marL="3200400" indent="0" rtl="0">
              <a:spcBef>
                <a:spcPts val="0"/>
              </a:spcBef>
              <a:buFont typeface="Tahoma"/>
              <a:buNone/>
              <a:defRPr sz="900"/>
            </a:lvl8pPr>
            <a:lvl9pPr marL="3657600" indent="0" rtl="0">
              <a:spcBef>
                <a:spcPts val="0"/>
              </a:spcBef>
              <a:buFont typeface="Tahoma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 sz="2000" b="1"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pic" idx="2"/>
          </p:nvPr>
        </p:nvSpPr>
        <p:spPr>
          <a:xfrm>
            <a:off x="1792288" y="1523999"/>
            <a:ext cx="5486399" cy="3203575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457200" indent="0" rtl="0">
              <a:spcBef>
                <a:spcPts val="0"/>
              </a:spcBef>
              <a:buFont typeface="Tahoma"/>
              <a:buNone/>
              <a:defRPr sz="1200"/>
            </a:lvl2pPr>
            <a:lvl3pPr marL="914400" indent="0" rtl="0">
              <a:spcBef>
                <a:spcPts val="0"/>
              </a:spcBef>
              <a:buFont typeface="Tahoma"/>
              <a:buNone/>
              <a:defRPr sz="1000"/>
            </a:lvl3pPr>
            <a:lvl4pPr marL="1371600" indent="0" rtl="0">
              <a:spcBef>
                <a:spcPts val="0"/>
              </a:spcBef>
              <a:buFont typeface="Tahoma"/>
              <a:buNone/>
              <a:defRPr sz="900"/>
            </a:lvl4pPr>
            <a:lvl5pPr marL="1828800" indent="0" rtl="0">
              <a:spcBef>
                <a:spcPts val="0"/>
              </a:spcBef>
              <a:buFont typeface="Tahoma"/>
              <a:buNone/>
              <a:defRPr sz="900"/>
            </a:lvl5pPr>
            <a:lvl6pPr marL="2286000" indent="0" rtl="0">
              <a:spcBef>
                <a:spcPts val="0"/>
              </a:spcBef>
              <a:buFont typeface="Tahoma"/>
              <a:buNone/>
              <a:defRPr sz="900"/>
            </a:lvl6pPr>
            <a:lvl7pPr marL="2743200" indent="0" rtl="0">
              <a:spcBef>
                <a:spcPts val="0"/>
              </a:spcBef>
              <a:buFont typeface="Tahoma"/>
              <a:buNone/>
              <a:defRPr sz="900"/>
            </a:lvl7pPr>
            <a:lvl8pPr marL="3200400" indent="0" rtl="0">
              <a:spcBef>
                <a:spcPts val="0"/>
              </a:spcBef>
              <a:buFont typeface="Tahoma"/>
              <a:buNone/>
              <a:defRPr sz="900"/>
            </a:lvl8pPr>
            <a:lvl9pPr marL="3657600" indent="0" rtl="0">
              <a:spcBef>
                <a:spcPts val="0"/>
              </a:spcBef>
              <a:buFont typeface="Tahoma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1600200"/>
            <a:ext cx="8229600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 rot="5400000">
            <a:off x="2651918" y="91281"/>
            <a:ext cx="3840162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 rot="5400000">
            <a:off x="5395118" y="2834481"/>
            <a:ext cx="4525963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40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 rot="5400000">
            <a:off x="1204118" y="853281"/>
            <a:ext cx="4525963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  <a:lvl2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2pPr>
            <a:lvl3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3pPr>
            <a:lvl4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4pPr>
            <a:lvl5pPr rtl="0"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5pPr>
            <a:lvl6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rtl="0">
              <a:spcBef>
                <a:spcPts val="0"/>
              </a:spcBef>
              <a:defRPr sz="2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/>
        </p:nvSpPr>
        <p:spPr>
          <a:xfrm>
            <a:off x="2873026" y="1"/>
            <a:ext cx="6270973" cy="121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i="0" u="none" strike="noStrike" cap="none" baseline="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1* –</a:t>
            </a:r>
            <a:r>
              <a:rPr lang="en-GB" sz="1800" dirty="0">
                <a:latin typeface="Comic Sans MS" panose="030F0702030302020204" pitchFamily="66" charset="0"/>
              </a:rPr>
              <a:t>Explain how a metal oxide is formed.</a:t>
            </a:r>
          </a:p>
          <a:p>
            <a:r>
              <a:rPr lang="en-GB" sz="1800" b="1" i="0" u="none" strike="noStrike" cap="none" baseline="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2 **– </a:t>
            </a:r>
            <a:r>
              <a:rPr lang="en-GB" sz="1800" dirty="0">
                <a:latin typeface="Comic Sans MS" panose="030F0702030302020204" pitchFamily="66" charset="0"/>
              </a:rPr>
              <a:t>Explain reduction and oxidation.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i="0" u="none" strike="noStrike" cap="none" baseline="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3*** - </a:t>
            </a:r>
            <a:r>
              <a:rPr lang="en-GB" sz="1800" dirty="0">
                <a:latin typeface="Comic Sans MS" panose="030F0702030302020204" pitchFamily="66" charset="0"/>
              </a:rPr>
              <a:t>Explain</a:t>
            </a:r>
            <a:r>
              <a:rPr lang="en-GB" sz="1800" baseline="0" dirty="0">
                <a:latin typeface="Comic Sans MS" panose="030F0702030302020204" pitchFamily="66" charset="0"/>
              </a:rPr>
              <a:t> a metals reactivity changes using the key words: ‘Ion, Oxidation, Reduction’</a:t>
            </a:r>
            <a:endParaRPr lang="en-GB" sz="1800" dirty="0">
              <a:latin typeface="Comic Sans MS" panose="030F0702030302020204" pitchFamily="66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cap="none" baseline="0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0" name="Shape 10"/>
          <p:cNvSpPr txBox="1"/>
          <p:nvPr/>
        </p:nvSpPr>
        <p:spPr>
          <a:xfrm>
            <a:off x="-744" y="0"/>
            <a:ext cx="3276600" cy="121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1600" b="1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Title of Learning Episode: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GB" sz="1600" b="1" i="0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2000" b="1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Reactivity Series</a:t>
            </a:r>
            <a:endParaRPr sz="600" b="1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2789064" y="-1"/>
            <a:ext cx="76199" cy="12191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baseline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" name="Shape 12"/>
          <p:cNvSpPr/>
          <p:nvPr/>
        </p:nvSpPr>
        <p:spPr>
          <a:xfrm>
            <a:off x="0" y="1219200"/>
            <a:ext cx="9144000" cy="4571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baseline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" name="Shape 13"/>
          <p:cNvSpPr/>
          <p:nvPr/>
        </p:nvSpPr>
        <p:spPr>
          <a:xfrm>
            <a:off x="5716" y="1264918"/>
            <a:ext cx="91440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baseline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-744" y="6057898"/>
            <a:ext cx="8851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Keywords</a:t>
            </a:r>
            <a:r>
              <a:rPr lang="en-GB" b="1" dirty="0"/>
              <a:t>:</a:t>
            </a:r>
            <a:r>
              <a:rPr lang="en-GB" b="1" baseline="0" dirty="0"/>
              <a:t> </a:t>
            </a:r>
            <a:r>
              <a:rPr lang="en-GB" sz="2000" dirty="0">
                <a:latin typeface="Comic Sans MS" panose="030F0702030302020204" pitchFamily="66" charset="0"/>
              </a:rPr>
              <a:t>Oxide, reactant, product, oxidation, reduction, reactivity, ions, metal, non-metal, oxide, displacement, hydrogen</a:t>
            </a:r>
            <a:endParaRPr lang="en-GB" b="1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31887-6604-4DC3-BF04-C8D02A4AF7E1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F4085-43E3-4961-B8CA-3828BE9E16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99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/>
        </p:nvSpPr>
        <p:spPr>
          <a:xfrm>
            <a:off x="2827163" y="-2"/>
            <a:ext cx="6270973" cy="121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000" b="1" i="0" u="none" strike="noStrike" cap="none" baseline="0" dirty="0">
              <a:solidFill>
                <a:srgbClr val="000000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i="0" u="none" strike="noStrike" cap="none" baseline="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Outcome 1* – explain what displacement is.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baseline="0" dirty="0">
                <a:solidFill>
                  <a:srgbClr val="000000"/>
                </a:solidFill>
                <a:latin typeface="Questrial"/>
                <a:ea typeface="Questrial"/>
                <a:cs typeface="Questrial"/>
                <a:sym typeface="Questrial"/>
              </a:rPr>
              <a:t>Outcome 2 **– predict the outcome of displacement reactions. </a:t>
            </a:r>
          </a:p>
        </p:txBody>
      </p:sp>
      <p:sp>
        <p:nvSpPr>
          <p:cNvPr id="10" name="Shape 10"/>
          <p:cNvSpPr txBox="1"/>
          <p:nvPr/>
        </p:nvSpPr>
        <p:spPr>
          <a:xfrm>
            <a:off x="-744" y="0"/>
            <a:ext cx="3276600" cy="121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1600" b="1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Title of Learning Episode: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GB" sz="1600" b="1" i="0" u="none" strike="noStrike" cap="none" baseline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2000" b="1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Displacement</a:t>
            </a:r>
            <a:endParaRPr sz="600" b="1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2789064" y="-1"/>
            <a:ext cx="76199" cy="12191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baseline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" name="Shape 12"/>
          <p:cNvSpPr/>
          <p:nvPr/>
        </p:nvSpPr>
        <p:spPr>
          <a:xfrm>
            <a:off x="0" y="1219200"/>
            <a:ext cx="9144000" cy="4571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baseline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" name="Shape 13"/>
          <p:cNvSpPr/>
          <p:nvPr/>
        </p:nvSpPr>
        <p:spPr>
          <a:xfrm>
            <a:off x="5716" y="1264918"/>
            <a:ext cx="91440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baseline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-744" y="6057898"/>
            <a:ext cx="88519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Keywords</a:t>
            </a:r>
            <a:r>
              <a:rPr lang="en-GB" b="1" dirty="0"/>
              <a:t>: </a:t>
            </a:r>
            <a:r>
              <a:rPr lang="en-GB" sz="2000" b="1" dirty="0"/>
              <a:t>displacement, displace, reactivity, thermite</a:t>
            </a:r>
            <a:endParaRPr lang="en-GB" sz="2000" b="1" baseline="0" dirty="0"/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730498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23E8E6A7-C793-4011-9D36-7629198F204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F4DADEF9-40D1-41E7-83AD-DA7A38A88F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E8A7B-2078-4495-8D0C-EF8A1E4ED0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B4AF01-F826-4515-98FD-15B3B0A5A161}" type="datetimeFigureOut">
              <a:rPr lang="en-US"/>
              <a:pPr>
                <a:defRPr/>
              </a:pPr>
              <a:t>1/5/2021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B4E9D-4E3F-4CB5-9BC9-DC3CE4F17A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D09A9-A9AB-4A70-A3B1-7530B5461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CD6F411-4B33-45BC-A392-28636F1CE8F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5751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212F66FB-BC05-4C7D-BA7D-CD9BD46EDC0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872B11AE-5789-421A-B3C2-35A768CD17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EFC80-F112-4707-8FEE-F91455725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82E38B-8C01-4E9D-80B7-3219F392556A}" type="datetimeFigureOut">
              <a:rPr lang="en-US"/>
              <a:pPr>
                <a:defRPr/>
              </a:pPr>
              <a:t>1/5/2021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052FA-2BEA-4D62-AC05-FC6D3DF4FB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B7B63-B3AE-4E7E-AA7F-0BAB70BFAB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F7FA06E-ECCD-41CA-B0B4-03DFCC24D92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2923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22.png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1.m4a"/><Relationship Id="rId7" Type="http://schemas.openxmlformats.org/officeDocument/2006/relationships/image" Target="../media/image24.png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2.m4a"/><Relationship Id="rId7" Type="http://schemas.openxmlformats.org/officeDocument/2006/relationships/image" Target="../media/image26.png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11/relationships/inkAction" Target="../ink/inkAction7.xm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83eq5HyG-tI" TargetMode="External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11/relationships/inkAction" Target="../ink/inkAction8.xml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microsoft.com/office/2011/relationships/inkAction" Target="../ink/inkAction9.xml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microsoft.com/office/2011/relationships/inkAction" Target="../ink/inkAction1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microsoft.com/office/2011/relationships/inkAction" Target="../ink/inkAction2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microsoft.com/office/2011/relationships/inkAction" Target="../ink/inkAction3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5.m4a"/><Relationship Id="rId7" Type="http://schemas.openxmlformats.org/officeDocument/2006/relationships/image" Target="../media/image7.png"/><Relationship Id="rId12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5.xml"/><Relationship Id="rId10" Type="http://schemas.microsoft.com/office/2011/relationships/inkAction" Target="../ink/inkAction4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6.m4a"/><Relationship Id="rId7" Type="http://schemas.openxmlformats.org/officeDocument/2006/relationships/image" Target="../media/image12.png"/><Relationship Id="rId12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6.xml"/><Relationship Id="rId10" Type="http://schemas.microsoft.com/office/2011/relationships/inkAction" Target="../ink/inkAction5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11/relationships/inkAction" Target="../ink/inkAction6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20.pn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06852" y="1746260"/>
            <a:ext cx="5418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Starter: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8215" y="2534013"/>
            <a:ext cx="3666392" cy="14191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chemical symbol for Magnesium?</a:t>
            </a:r>
          </a:p>
        </p:txBody>
      </p:sp>
      <p:sp>
        <p:nvSpPr>
          <p:cNvPr id="12" name="Oval 11"/>
          <p:cNvSpPr/>
          <p:nvPr/>
        </p:nvSpPr>
        <p:spPr>
          <a:xfrm>
            <a:off x="4155489" y="1689088"/>
            <a:ext cx="3666392" cy="140483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chemical formula for Magnesium Oxide?</a:t>
            </a:r>
          </a:p>
        </p:txBody>
      </p:sp>
      <p:sp>
        <p:nvSpPr>
          <p:cNvPr id="13" name="Oval 12"/>
          <p:cNvSpPr/>
          <p:nvPr/>
        </p:nvSpPr>
        <p:spPr>
          <a:xfrm>
            <a:off x="5392518" y="3367454"/>
            <a:ext cx="3666392" cy="13803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Magnesium is burnt in air, what happens to the mass?</a:t>
            </a:r>
          </a:p>
        </p:txBody>
      </p:sp>
      <p:sp>
        <p:nvSpPr>
          <p:cNvPr id="14" name="Oval 13"/>
          <p:cNvSpPr/>
          <p:nvPr/>
        </p:nvSpPr>
        <p:spPr>
          <a:xfrm>
            <a:off x="215179" y="4305782"/>
            <a:ext cx="3666392" cy="136573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word equation for Magnesium reacting with oxygen?</a:t>
            </a:r>
          </a:p>
        </p:txBody>
      </p:sp>
      <p:sp>
        <p:nvSpPr>
          <p:cNvPr id="15" name="Oval 14"/>
          <p:cNvSpPr/>
          <p:nvPr/>
        </p:nvSpPr>
        <p:spPr>
          <a:xfrm>
            <a:off x="3881571" y="4812323"/>
            <a:ext cx="3666392" cy="147938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symbol equation for the reaction between magnesium and oxygen?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-29308"/>
            <a:ext cx="56166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2E896D-5FCF-4D32-88B5-78C19D3DEEB1}" type="datetime2">
              <a:rPr kumimoji="0" lang="en-GB" sz="3000" b="0" i="0" u="sng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Tuesday, 05 January 2021</a:t>
            </a:fld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77099" y="581862"/>
            <a:ext cx="61167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Reactivity Of Metals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8710" y="116642"/>
            <a:ext cx="1600200" cy="15525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D87EF7F-7A8D-4E8B-A8B6-E24F0F04C5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2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52"/>
    </mc:Choice>
    <mc:Fallback>
      <p:transition spd="slow" advTm="25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1">
            <a:extLst>
              <a:ext uri="{FF2B5EF4-FFF2-40B4-BE49-F238E27FC236}">
                <a16:creationId xmlns:a16="http://schemas.microsoft.com/office/drawing/2014/main" id="{DCA98C21-6335-4843-9534-AAF89AC18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4" t="9573" r="39130" b="24850"/>
          <a:stretch>
            <a:fillRect/>
          </a:stretch>
        </p:blipFill>
        <p:spPr bwMode="auto">
          <a:xfrm>
            <a:off x="5611813" y="4611688"/>
            <a:ext cx="1439862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2D7860-FAF4-45A0-9090-43B516350D9E}"/>
              </a:ext>
            </a:extLst>
          </p:cNvPr>
          <p:cNvSpPr txBox="1"/>
          <p:nvPr/>
        </p:nvSpPr>
        <p:spPr>
          <a:xfrm>
            <a:off x="-25400" y="-25400"/>
            <a:ext cx="9144000" cy="1016000"/>
          </a:xfrm>
          <a:prstGeom prst="rect">
            <a:avLst/>
          </a:prstGeom>
          <a:solidFill>
            <a:srgbClr val="FF5050"/>
          </a:solidFill>
          <a:ln>
            <a:solidFill>
              <a:srgbClr val="92D05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  <a:rtl val="0"/>
              </a:rPr>
              <a:t>When calcium bromide and platinum react will there be a displacement reaction?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64516" name="TextBox 7">
            <a:extLst>
              <a:ext uri="{FF2B5EF4-FFF2-40B4-BE49-F238E27FC236}">
                <a16:creationId xmlns:a16="http://schemas.microsoft.com/office/drawing/2014/main" id="{10FEB76F-129D-40C9-B932-BED28481D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288" y="2116138"/>
            <a:ext cx="4254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+</a:t>
            </a:r>
          </a:p>
        </p:txBody>
      </p:sp>
      <p:sp>
        <p:nvSpPr>
          <p:cNvPr id="64517" name="TextBox 8">
            <a:extLst>
              <a:ext uri="{FF2B5EF4-FFF2-40B4-BE49-F238E27FC236}">
                <a16:creationId xmlns:a16="http://schemas.microsoft.com/office/drawing/2014/main" id="{95458206-840D-4123-A912-B306FDED1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3265488"/>
            <a:ext cx="1584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Platinum</a:t>
            </a:r>
          </a:p>
        </p:txBody>
      </p:sp>
      <p:sp>
        <p:nvSpPr>
          <p:cNvPr id="64518" name="TextBox 9">
            <a:extLst>
              <a:ext uri="{FF2B5EF4-FFF2-40B4-BE49-F238E27FC236}">
                <a16:creationId xmlns:a16="http://schemas.microsoft.com/office/drawing/2014/main" id="{EAD3C7AB-20A8-4A70-BBD4-5E6017217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738" y="3265488"/>
            <a:ext cx="2886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Calcium bromide</a:t>
            </a:r>
          </a:p>
        </p:txBody>
      </p:sp>
      <p:pic>
        <p:nvPicPr>
          <p:cNvPr id="64519" name="Picture 1">
            <a:extLst>
              <a:ext uri="{FF2B5EF4-FFF2-40B4-BE49-F238E27FC236}">
                <a16:creationId xmlns:a16="http://schemas.microsoft.com/office/drawing/2014/main" id="{9699C4FD-9AA3-4998-BCE3-E7B42A683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211263"/>
            <a:ext cx="1947862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0" name="Picture 2">
            <a:extLst>
              <a:ext uri="{FF2B5EF4-FFF2-40B4-BE49-F238E27FC236}">
                <a16:creationId xmlns:a16="http://schemas.microsoft.com/office/drawing/2014/main" id="{9B558532-1FCA-47A8-A89D-DDB6D34A0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111250"/>
            <a:ext cx="2163763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F42CE1-FC73-4D0A-AD8D-BED17EE69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3" b="24850"/>
          <a:stretch>
            <a:fillRect/>
          </a:stretch>
        </p:blipFill>
        <p:spPr bwMode="auto">
          <a:xfrm>
            <a:off x="3711575" y="4638675"/>
            <a:ext cx="54229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D280D8-3437-498A-ADCF-D5E6A3471C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688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8968A362-8E9E-4440-95A6-17AE0E10BA1E}"/>
              </a:ext>
            </a:extLst>
          </p:cNvPr>
          <p:cNvSpPr txBox="1"/>
          <p:nvPr/>
        </p:nvSpPr>
        <p:spPr>
          <a:xfrm>
            <a:off x="-25400" y="-25400"/>
            <a:ext cx="9144000" cy="1016000"/>
          </a:xfrm>
          <a:prstGeom prst="rect">
            <a:avLst/>
          </a:prstGeom>
          <a:solidFill>
            <a:srgbClr val="FF5050"/>
          </a:solidFill>
          <a:ln>
            <a:solidFill>
              <a:srgbClr val="92D05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  <a:rtl val="0"/>
              </a:rPr>
              <a:t>When aluminium and iron oxide react will there be a displacement reaction?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3406B7D2-D6C2-4270-9CF3-4195DD1A3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4775" y="482600"/>
            <a:ext cx="1397000" cy="5238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  <a:sym typeface="Arial"/>
                <a:rtl val="0"/>
              </a:rPr>
              <a:t>Input 1</a:t>
            </a:r>
          </a:p>
        </p:txBody>
      </p:sp>
      <p:pic>
        <p:nvPicPr>
          <p:cNvPr id="65540" name="Picture 2">
            <a:extLst>
              <a:ext uri="{FF2B5EF4-FFF2-40B4-BE49-F238E27FC236}">
                <a16:creationId xmlns:a16="http://schemas.microsoft.com/office/drawing/2014/main" id="{273BB54D-1563-4BDC-855A-B12E49847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50975"/>
            <a:ext cx="23749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3">
            <a:extLst>
              <a:ext uri="{FF2B5EF4-FFF2-40B4-BE49-F238E27FC236}">
                <a16:creationId xmlns:a16="http://schemas.microsoft.com/office/drawing/2014/main" id="{7EC117AB-56B7-4482-B959-7EE88024E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065213"/>
            <a:ext cx="23241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Box 4">
            <a:extLst>
              <a:ext uri="{FF2B5EF4-FFF2-40B4-BE49-F238E27FC236}">
                <a16:creationId xmlns:a16="http://schemas.microsoft.com/office/drawing/2014/main" id="{D11730B3-D2C3-4F44-B224-088D340EC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1563" y="1876425"/>
            <a:ext cx="425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+</a:t>
            </a:r>
          </a:p>
        </p:txBody>
      </p:sp>
      <p:sp>
        <p:nvSpPr>
          <p:cNvPr id="65543" name="TextBox 25">
            <a:extLst>
              <a:ext uri="{FF2B5EF4-FFF2-40B4-BE49-F238E27FC236}">
                <a16:creationId xmlns:a16="http://schemas.microsoft.com/office/drawing/2014/main" id="{A81914BE-E24E-496D-B578-C3894F004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2878138"/>
            <a:ext cx="2211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Aluminium </a:t>
            </a:r>
          </a:p>
        </p:txBody>
      </p:sp>
      <p:sp>
        <p:nvSpPr>
          <p:cNvPr id="65544" name="TextBox 26">
            <a:extLst>
              <a:ext uri="{FF2B5EF4-FFF2-40B4-BE49-F238E27FC236}">
                <a16:creationId xmlns:a16="http://schemas.microsoft.com/office/drawing/2014/main" id="{8704E974-55E4-4D99-A560-12BD9FD10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063" y="2886075"/>
            <a:ext cx="2097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Iron oxide </a:t>
            </a:r>
          </a:p>
        </p:txBody>
      </p:sp>
      <p:pic>
        <p:nvPicPr>
          <p:cNvPr id="65545" name="Picture 27">
            <a:extLst>
              <a:ext uri="{FF2B5EF4-FFF2-40B4-BE49-F238E27FC236}">
                <a16:creationId xmlns:a16="http://schemas.microsoft.com/office/drawing/2014/main" id="{58CA5CC3-1431-4F24-BCE2-F96AAC0C2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3" r="64359" b="24850"/>
          <a:stretch>
            <a:fillRect/>
          </a:stretch>
        </p:blipFill>
        <p:spPr bwMode="auto">
          <a:xfrm>
            <a:off x="5364163" y="4638675"/>
            <a:ext cx="1931987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2F0F2D0-C503-4EC9-8622-59C01B43B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3" b="24850"/>
          <a:stretch>
            <a:fillRect/>
          </a:stretch>
        </p:blipFill>
        <p:spPr bwMode="auto">
          <a:xfrm>
            <a:off x="3711575" y="4638675"/>
            <a:ext cx="54229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798A0B-AE15-43A4-ABF0-65190438F1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01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6">
            <a:extLst>
              <a:ext uri="{FF2B5EF4-FFF2-40B4-BE49-F238E27FC236}">
                <a16:creationId xmlns:a16="http://schemas.microsoft.com/office/drawing/2014/main" id="{384B2DA7-6DD1-400C-B5A0-585EA79EE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881063"/>
            <a:ext cx="2584450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A500822-4C42-467B-A9A3-1B6FD07EEF22}"/>
              </a:ext>
            </a:extLst>
          </p:cNvPr>
          <p:cNvSpPr txBox="1"/>
          <p:nvPr/>
        </p:nvSpPr>
        <p:spPr>
          <a:xfrm>
            <a:off x="-25400" y="-25400"/>
            <a:ext cx="9144000" cy="1016000"/>
          </a:xfrm>
          <a:prstGeom prst="rect">
            <a:avLst/>
          </a:prstGeom>
          <a:solidFill>
            <a:srgbClr val="FF5050"/>
          </a:solidFill>
          <a:ln>
            <a:solidFill>
              <a:srgbClr val="92D05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  <a:rtl val="0"/>
              </a:rPr>
              <a:t>When gold and copper sulphate react will there be a displacement reaction?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B85CF3C8-91E6-4367-BB9E-F95273DCD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4775" y="482600"/>
            <a:ext cx="1397000" cy="5238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  <a:sym typeface="Arial"/>
                <a:rtl val="0"/>
              </a:rPr>
              <a:t>Input 1</a:t>
            </a:r>
          </a:p>
        </p:txBody>
      </p:sp>
      <p:sp>
        <p:nvSpPr>
          <p:cNvPr id="67589" name="TextBox 4">
            <a:extLst>
              <a:ext uri="{FF2B5EF4-FFF2-40B4-BE49-F238E27FC236}">
                <a16:creationId xmlns:a16="http://schemas.microsoft.com/office/drawing/2014/main" id="{0CEDA2BA-BB07-4EBE-8BD3-12617A434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1563" y="1876425"/>
            <a:ext cx="425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+</a:t>
            </a:r>
          </a:p>
        </p:txBody>
      </p:sp>
      <p:sp>
        <p:nvSpPr>
          <p:cNvPr id="67590" name="TextBox 25">
            <a:extLst>
              <a:ext uri="{FF2B5EF4-FFF2-40B4-BE49-F238E27FC236}">
                <a16:creationId xmlns:a16="http://schemas.microsoft.com/office/drawing/2014/main" id="{CA7FD73B-ECC3-496F-943F-A74146DF2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38" y="2897188"/>
            <a:ext cx="11652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Gold </a:t>
            </a:r>
          </a:p>
        </p:txBody>
      </p:sp>
      <p:sp>
        <p:nvSpPr>
          <p:cNvPr id="67591" name="TextBox 26">
            <a:extLst>
              <a:ext uri="{FF2B5EF4-FFF2-40B4-BE49-F238E27FC236}">
                <a16:creationId xmlns:a16="http://schemas.microsoft.com/office/drawing/2014/main" id="{99F34400-CB86-4209-86FB-D13992769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263" y="2897188"/>
            <a:ext cx="33035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Copper sulphate</a:t>
            </a:r>
          </a:p>
        </p:txBody>
      </p:sp>
      <p:pic>
        <p:nvPicPr>
          <p:cNvPr id="67592" name="Picture 1">
            <a:extLst>
              <a:ext uri="{FF2B5EF4-FFF2-40B4-BE49-F238E27FC236}">
                <a16:creationId xmlns:a16="http://schemas.microsoft.com/office/drawing/2014/main" id="{26DDF07B-55B7-45F8-85DE-F63770FB3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179513"/>
            <a:ext cx="2290763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Picture 11">
            <a:extLst>
              <a:ext uri="{FF2B5EF4-FFF2-40B4-BE49-F238E27FC236}">
                <a16:creationId xmlns:a16="http://schemas.microsoft.com/office/drawing/2014/main" id="{0BA662C4-4EE2-468F-97EB-6BC21EE66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4" t="9573" r="39130" b="24850"/>
          <a:stretch>
            <a:fillRect/>
          </a:stretch>
        </p:blipFill>
        <p:spPr bwMode="auto">
          <a:xfrm>
            <a:off x="5611813" y="4611688"/>
            <a:ext cx="1439862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5A8234-F85D-4AE1-800B-C2459174A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3" b="24850"/>
          <a:stretch>
            <a:fillRect/>
          </a:stretch>
        </p:blipFill>
        <p:spPr bwMode="auto">
          <a:xfrm>
            <a:off x="3711575" y="4638675"/>
            <a:ext cx="54229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A1D7F2-1127-4D1D-AEAE-36E01EBACA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638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1524000"/>
            <a:ext cx="8229600" cy="609599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GB" sz="24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Shoulder partner…complete these displacement reactions.</a:t>
            </a:r>
            <a:endParaRPr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229600" cy="397625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defRPr/>
            </a:pPr>
            <a:r>
              <a:rPr lang="en-GB" sz="2400" dirty="0"/>
              <a:t>magnesium + silver oxide </a:t>
            </a:r>
            <a:r>
              <a:rPr lang="en-GB" sz="2400" dirty="0">
                <a:sym typeface="Wingdings" pitchFamily="2" charset="2"/>
              </a:rPr>
              <a:t> </a:t>
            </a:r>
          </a:p>
          <a:p>
            <a:pPr>
              <a:defRPr/>
            </a:pPr>
            <a:r>
              <a:rPr lang="en-GB" sz="2400" dirty="0">
                <a:sym typeface="Wingdings" pitchFamily="2" charset="2"/>
              </a:rPr>
              <a:t>platinum + calcium bromide  </a:t>
            </a:r>
          </a:p>
          <a:p>
            <a:pPr>
              <a:defRPr/>
            </a:pPr>
            <a:r>
              <a:rPr lang="en-GB" sz="2400" dirty="0">
                <a:sym typeface="Wingdings" pitchFamily="2" charset="2"/>
              </a:rPr>
              <a:t>aluminium + lead chloride </a:t>
            </a:r>
          </a:p>
          <a:p>
            <a:pPr>
              <a:defRPr/>
            </a:pPr>
            <a:endParaRPr lang="en-GB" sz="2400" dirty="0">
              <a:sym typeface="Wingdings" pitchFamily="2" charset="2"/>
            </a:endParaRPr>
          </a:p>
          <a:p>
            <a:pPr marL="342900" marR="0" lvl="0" indent="-2667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Noto Symbol"/>
              <a:buNone/>
            </a:pPr>
            <a:endParaRPr lang="en-GB" sz="2400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6FD811-9956-4808-8E66-C89A312BA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700" y="2064634"/>
            <a:ext cx="2402032" cy="446875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66818D1-EFEE-44D7-A9B6-CC216B932BA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200280" y="1835640"/>
              <a:ext cx="3206160" cy="4871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66818D1-EFEE-44D7-A9B6-CC216B932B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84440" y="1772280"/>
                <a:ext cx="3237480" cy="49982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D71DB3-A351-4824-AC3F-91E5B652B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35168"/>
      </p:ext>
    </p:extLst>
  </p:cSld>
  <p:clrMapOvr>
    <a:masterClrMapping/>
  </p:clrMapOvr>
  <p:transition spd="slow" advTm="180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1524000"/>
            <a:ext cx="8229600" cy="609599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GB" sz="24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Shoulder partner…complete these displacement reactions.</a:t>
            </a:r>
            <a:endParaRPr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229600" cy="397625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defRPr/>
            </a:pPr>
            <a:r>
              <a:rPr lang="en-GB" sz="2400" dirty="0"/>
              <a:t>magnesium + silver oxide </a:t>
            </a:r>
            <a:r>
              <a:rPr lang="en-GB" sz="2400" dirty="0">
                <a:sym typeface="Wingdings" pitchFamily="2" charset="2"/>
              </a:rPr>
              <a:t> </a:t>
            </a:r>
          </a:p>
          <a:p>
            <a:pPr>
              <a:defRPr/>
            </a:pPr>
            <a:r>
              <a:rPr lang="en-GB" sz="2400" dirty="0">
                <a:sym typeface="Wingdings" pitchFamily="2" charset="2"/>
              </a:rPr>
              <a:t>platinum + calcium bromide  </a:t>
            </a:r>
          </a:p>
          <a:p>
            <a:pPr>
              <a:defRPr/>
            </a:pPr>
            <a:r>
              <a:rPr lang="en-GB" sz="2400" dirty="0">
                <a:sym typeface="Wingdings" pitchFamily="2" charset="2"/>
              </a:rPr>
              <a:t>aluminium + lead chloride </a:t>
            </a:r>
          </a:p>
          <a:p>
            <a:pPr>
              <a:defRPr/>
            </a:pPr>
            <a:endParaRPr lang="en-GB" sz="2400" dirty="0">
              <a:sym typeface="Wingdings" pitchFamily="2" charset="2"/>
            </a:endParaRPr>
          </a:p>
          <a:p>
            <a:pPr marL="342900" marR="0" lvl="0" indent="-2667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Noto Symbol"/>
              <a:buNone/>
            </a:pPr>
            <a:endParaRPr lang="en-GB" sz="2400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6FD811-9956-4808-8E66-C89A312BA9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1732" y="3653882"/>
            <a:ext cx="1722268" cy="3204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39BE55-ED0E-488C-80CF-EB1D14354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065" y="2133599"/>
            <a:ext cx="4024313" cy="4619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  <a:sym typeface="Arial"/>
                <a:rtl val="0"/>
              </a:rPr>
              <a:t>magnesium oxide + silver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  <a:sym typeface="Arial"/>
              <a:rtl val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B54CAC-C717-4BC8-AF18-3E31F6CB4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5613" y="2507670"/>
            <a:ext cx="4025900" cy="461963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  <a:sym typeface="Arial"/>
                <a:rtl val="0"/>
              </a:rPr>
              <a:t>Calcium bromide + platinum 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  <a:sym typeface="Arial"/>
              <a:rtl val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9EA571-7C5D-4BF4-B233-3FF0E5F5D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0326" y="2902545"/>
            <a:ext cx="4025900" cy="461962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  <a:sym typeface="Arial"/>
                <a:rtl val="0"/>
              </a:rPr>
              <a:t>aluminium chloride + lead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  <a:sym typeface="Arial"/>
              <a:rtl val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911C4D-541E-4043-83BC-B4DA0DB42D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1349512"/>
      </p:ext>
    </p:extLst>
  </p:cSld>
  <p:clrMapOvr>
    <a:masterClrMapping/>
  </p:clrMapOvr>
  <p:transition spd="slow" advTm="45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1524000"/>
            <a:ext cx="8229600" cy="609599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GB" sz="24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How can we test the reactivity of metals?</a:t>
            </a:r>
            <a:endParaRPr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313899" y="2133600"/>
            <a:ext cx="8557145" cy="397625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76200" lvl="3">
              <a:buClr>
                <a:srgbClr val="FF0000"/>
              </a:buClr>
            </a:pPr>
            <a:r>
              <a:rPr lang="en-US" sz="2400" u="sng" dirty="0">
                <a:solidFill>
                  <a:schemeClr val="dk1"/>
                </a:solidFill>
              </a:rPr>
              <a:t>Reactivity of Metals with Water and Dilute Acids</a:t>
            </a:r>
          </a:p>
          <a:p>
            <a:pPr marL="76200" lvl="3">
              <a:buClr>
                <a:srgbClr val="FF0000"/>
              </a:buClr>
            </a:pPr>
            <a:endParaRPr lang="en-US" sz="24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r>
              <a:rPr lang="en-US" sz="2400" dirty="0">
                <a:solidFill>
                  <a:schemeClr val="dk1"/>
                </a:solidFill>
              </a:rPr>
              <a:t>When metals atoms react, they </a:t>
            </a:r>
            <a:r>
              <a:rPr lang="en-US" sz="2400" dirty="0">
                <a:solidFill>
                  <a:srgbClr val="FF0000"/>
                </a:solidFill>
              </a:rPr>
              <a:t>lose electrons </a:t>
            </a:r>
            <a:r>
              <a:rPr lang="en-US" sz="2400" dirty="0">
                <a:solidFill>
                  <a:schemeClr val="dk1"/>
                </a:solidFill>
              </a:rPr>
              <a:t>to form positive ions. </a:t>
            </a:r>
          </a:p>
          <a:p>
            <a:pPr marL="76200" lvl="3">
              <a:buClr>
                <a:srgbClr val="FF0000"/>
              </a:buClr>
            </a:pPr>
            <a:endParaRPr lang="en-US" sz="24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r>
              <a:rPr lang="en-US" sz="2400" dirty="0">
                <a:solidFill>
                  <a:schemeClr val="dk1"/>
                </a:solidFill>
              </a:rPr>
              <a:t>The greater the tendency of a metal to lose electrons to form ions, the more reactive it is. </a:t>
            </a:r>
          </a:p>
          <a:p>
            <a:pPr marL="76200" lvl="3">
              <a:buClr>
                <a:srgbClr val="FF0000"/>
              </a:buClr>
            </a:pPr>
            <a:endParaRPr lang="en-US" sz="24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r>
              <a:rPr lang="en-US" sz="2400" dirty="0">
                <a:solidFill>
                  <a:schemeClr val="dk1"/>
                </a:solidFill>
              </a:rPr>
              <a:t>Potassium (K) easily </a:t>
            </a:r>
            <a:r>
              <a:rPr lang="en-US" sz="2400" dirty="0">
                <a:solidFill>
                  <a:srgbClr val="FF0000"/>
                </a:solidFill>
              </a:rPr>
              <a:t>loses electrons </a:t>
            </a:r>
            <a:r>
              <a:rPr lang="en-US" sz="2400" dirty="0">
                <a:solidFill>
                  <a:schemeClr val="dk1"/>
                </a:solidFill>
              </a:rPr>
              <a:t>to form ions and is very reactive. </a:t>
            </a:r>
          </a:p>
          <a:p>
            <a:pPr marL="76200" lvl="3">
              <a:buClr>
                <a:srgbClr val="FF0000"/>
              </a:buClr>
            </a:pPr>
            <a:endParaRPr lang="en-US" sz="24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r>
              <a:rPr lang="en-US" sz="2400" dirty="0">
                <a:solidFill>
                  <a:schemeClr val="dk1"/>
                </a:solidFill>
              </a:rPr>
              <a:t>Gold (Au) does not tend to form ions and so is unreactive. </a:t>
            </a:r>
          </a:p>
          <a:p>
            <a:pPr marL="76200" lvl="3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5A4425-FD56-4E81-8BF2-438C21480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67016"/>
      </p:ext>
    </p:extLst>
  </p:cSld>
  <p:clrMapOvr>
    <a:masterClrMapping/>
  </p:clrMapOvr>
  <p:transition spd="slow" advTm="120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77671" y="1500327"/>
            <a:ext cx="8229600" cy="609599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GB" sz="24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Metals Plus water….</a:t>
            </a:r>
            <a:endParaRPr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313899" y="2133600"/>
            <a:ext cx="8557145" cy="397625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76200" lvl="3">
              <a:buClr>
                <a:srgbClr val="FF0000"/>
              </a:buClr>
            </a:pPr>
            <a:r>
              <a:rPr lang="en-GB" sz="2400" dirty="0">
                <a:hlinkClick r:id="rId5"/>
              </a:rPr>
              <a:t>https://www.youtube.com/watch?v=83eq5HyG-tI</a:t>
            </a:r>
            <a:endParaRPr lang="en-GB" sz="2400" dirty="0"/>
          </a:p>
          <a:p>
            <a:pPr marL="76200" lvl="3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  <a:p>
            <a:pPr algn="ctr" fontAlgn="t"/>
            <a:r>
              <a:rPr lang="en-GB" sz="2400" b="1" kern="1200" dirty="0">
                <a:latin typeface="Calibri" panose="020F0502020204030204" pitchFamily="34" charset="0"/>
              </a:rPr>
              <a:t>Metal + WATER</a:t>
            </a:r>
            <a:endParaRPr lang="en-GB" sz="2400" dirty="0">
              <a:latin typeface="Arial" panose="020B0604020202020204" pitchFamily="34" charset="0"/>
            </a:endParaRPr>
          </a:p>
          <a:p>
            <a:pPr algn="ctr" fontAlgn="t"/>
            <a:r>
              <a:rPr lang="en-GB" sz="2400" kern="1200" dirty="0">
                <a:latin typeface="Calibri" panose="020F0502020204030204" pitchFamily="34" charset="0"/>
              </a:rPr>
              <a:t>Potassium   -  v reactive</a:t>
            </a:r>
            <a:endParaRPr lang="en-GB" sz="2400" dirty="0">
              <a:latin typeface="Arial" panose="020B0604020202020204" pitchFamily="34" charset="0"/>
            </a:endParaRPr>
          </a:p>
          <a:p>
            <a:pPr algn="ctr" fontAlgn="t"/>
            <a:r>
              <a:rPr lang="en-GB" sz="2400" kern="1200" dirty="0">
                <a:latin typeface="Calibri" panose="020F0502020204030204" pitchFamily="34" charset="0"/>
              </a:rPr>
              <a:t>Sodium  - really  reactive</a:t>
            </a:r>
            <a:endParaRPr lang="en-GB" sz="2400" dirty="0">
              <a:latin typeface="Arial" panose="020B0604020202020204" pitchFamily="34" charset="0"/>
            </a:endParaRPr>
          </a:p>
          <a:p>
            <a:pPr algn="ctr" fontAlgn="t"/>
            <a:r>
              <a:rPr lang="en-GB" sz="2400" kern="1200" dirty="0">
                <a:latin typeface="Calibri" panose="020F0502020204030204" pitchFamily="34" charset="0"/>
              </a:rPr>
              <a:t>Lithium   -   very reactive  </a:t>
            </a:r>
            <a:endParaRPr lang="en-GB" sz="2400" dirty="0">
              <a:latin typeface="Arial" panose="020B0604020202020204" pitchFamily="34" charset="0"/>
            </a:endParaRPr>
          </a:p>
          <a:p>
            <a:pPr algn="ctr" fontAlgn="t"/>
            <a:r>
              <a:rPr lang="en-GB" sz="2400" kern="1200" dirty="0">
                <a:latin typeface="Calibri" panose="020F0502020204030204" pitchFamily="34" charset="0"/>
              </a:rPr>
              <a:t>Magnesium   - reactive   </a:t>
            </a:r>
            <a:endParaRPr lang="en-GB" sz="2400" dirty="0">
              <a:latin typeface="Arial" panose="020B0604020202020204" pitchFamily="34" charset="0"/>
            </a:endParaRPr>
          </a:p>
          <a:p>
            <a:pPr algn="ctr" fontAlgn="t"/>
            <a:r>
              <a:rPr lang="en-GB" sz="2400" kern="1200" dirty="0">
                <a:latin typeface="Calibri" panose="020F0502020204030204" pitchFamily="34" charset="0"/>
              </a:rPr>
              <a:t>Copper    - not very reactive   </a:t>
            </a:r>
            <a:endParaRPr lang="en-GB" sz="2400" dirty="0">
              <a:latin typeface="Arial" panose="020B0604020202020204" pitchFamily="34" charset="0"/>
            </a:endParaRPr>
          </a:p>
          <a:p>
            <a:pPr algn="ctr" fontAlgn="t"/>
            <a:r>
              <a:rPr lang="en-GB" sz="2400" kern="1200" dirty="0">
                <a:latin typeface="Calibri" panose="020F0502020204030204" pitchFamily="34" charset="0"/>
              </a:rPr>
              <a:t>Silver   -  no reaction</a:t>
            </a:r>
            <a:endParaRPr lang="en-GB" sz="2400" dirty="0">
              <a:latin typeface="Arial" panose="020B0604020202020204" pitchFamily="34" charset="0"/>
            </a:endParaRPr>
          </a:p>
          <a:p>
            <a:pPr algn="ctr" fontAlgn="t"/>
            <a:r>
              <a:rPr lang="en-GB" sz="2400" kern="1200" dirty="0">
                <a:latin typeface="Calibri" panose="020F0502020204030204" pitchFamily="34" charset="0"/>
              </a:rPr>
              <a:t>Gold   - no reaction</a:t>
            </a:r>
            <a:endParaRPr lang="en-GB" sz="2400" dirty="0">
              <a:latin typeface="Arial" panose="020B0604020202020204" pitchFamily="34" charset="0"/>
            </a:endParaRPr>
          </a:p>
          <a:p>
            <a:pPr marL="76200" lvl="3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5896CC-2827-43FA-BB8A-27014714B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7503"/>
      </p:ext>
    </p:extLst>
  </p:cSld>
  <p:clrMapOvr>
    <a:masterClrMapping/>
  </p:clrMapOvr>
  <p:transition spd="slow" advTm="30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1524000"/>
            <a:ext cx="8229600" cy="609599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Reactivity series</a:t>
            </a:r>
            <a:endParaRPr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313899" y="2133600"/>
            <a:ext cx="8557145" cy="397625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76200" lvl="0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Shows how reactive metals are.</a:t>
            </a:r>
          </a:p>
          <a:p>
            <a:pPr marL="76200" lvl="0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  <a:p>
            <a:pPr marL="76200" lvl="0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The more easily they lose electrons, </a:t>
            </a:r>
          </a:p>
          <a:p>
            <a:pPr marL="76200" lvl="0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 the more reactive they are.</a:t>
            </a:r>
          </a:p>
          <a:p>
            <a:pPr marL="76200" lvl="0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  <a:p>
            <a:pPr marL="76200" lvl="0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Some metals are very unreactive </a:t>
            </a:r>
          </a:p>
          <a:p>
            <a:pPr marL="76200" lvl="0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 </a:t>
            </a:r>
            <a:r>
              <a:rPr lang="en-GB" sz="2400" dirty="0" err="1">
                <a:solidFill>
                  <a:schemeClr val="dk1"/>
                </a:solidFill>
              </a:rPr>
              <a:t>ie</a:t>
            </a:r>
            <a:r>
              <a:rPr lang="en-GB" sz="2400" dirty="0">
                <a:solidFill>
                  <a:schemeClr val="dk1"/>
                </a:solidFill>
              </a:rPr>
              <a:t> gold and so their uses are linked</a:t>
            </a:r>
          </a:p>
          <a:p>
            <a:pPr marL="76200" lvl="0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 to the lack of reactivity.</a:t>
            </a:r>
          </a:p>
          <a:p>
            <a:pPr marL="76200" lvl="0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  <a:p>
            <a:pPr marL="76200" lvl="0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Some are very reactive and so stored </a:t>
            </a:r>
          </a:p>
          <a:p>
            <a:pPr marL="76200" lvl="0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 under oil.</a:t>
            </a:r>
          </a:p>
          <a:p>
            <a:pPr marL="76200" lvl="0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  <a:p>
            <a:pPr marL="76200" lvl="0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  <a:p>
            <a:pPr marL="76200" lvl="0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F2F6B5-9EB1-435C-897C-1A1278BA3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125" y="1524000"/>
            <a:ext cx="3952875" cy="5105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5F6A005-37ED-42B3-898A-A1B84FB3A07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728240" y="3479400"/>
              <a:ext cx="4748760" cy="1594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5F6A005-37ED-42B3-898A-A1B84FB3A0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12400" y="3416040"/>
                <a:ext cx="4780080" cy="17208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B878471-3791-49BF-A5C7-B3BE9D696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78760"/>
      </p:ext>
    </p:extLst>
  </p:cSld>
  <p:clrMapOvr>
    <a:masterClrMapping/>
  </p:clrMapOvr>
  <p:transition spd="slow" advTm="180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1524000"/>
            <a:ext cx="8229600" cy="609599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Reactivity series</a:t>
            </a:r>
            <a:endParaRPr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313899" y="2133600"/>
            <a:ext cx="8557145" cy="397625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76200" lvl="0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1. Explain what this is showing.</a:t>
            </a:r>
          </a:p>
          <a:p>
            <a:pPr marL="76200" lvl="0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  <a:p>
            <a:pPr marL="76200" lvl="0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2. Which metals will NOT react </a:t>
            </a:r>
          </a:p>
          <a:p>
            <a:pPr marL="76200" lvl="0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 with water?</a:t>
            </a:r>
          </a:p>
          <a:p>
            <a:pPr marL="76200" lvl="0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  <a:p>
            <a:pPr marL="76200" lvl="0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3. Which metals must be stored </a:t>
            </a:r>
          </a:p>
          <a:p>
            <a:pPr marL="76200" lvl="0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 under oil because they are so </a:t>
            </a:r>
          </a:p>
          <a:p>
            <a:pPr marL="76200" lvl="0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reactive?</a:t>
            </a:r>
          </a:p>
          <a:p>
            <a:pPr marL="76200" lvl="0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  <a:p>
            <a:pPr marL="76200" lvl="0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  <a:p>
            <a:pPr marL="76200" lvl="0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F2F6B5-9EB1-435C-897C-1A1278BA3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8169" y="1382328"/>
            <a:ext cx="3952875" cy="51054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AE707A5-1474-4E98-B1D8-E34A06CC51E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355280" y="1079280"/>
              <a:ext cx="4647960" cy="5396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AE707A5-1474-4E98-B1D8-E34A06CC51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39440" y="1015920"/>
                <a:ext cx="4679280" cy="55227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83F4E0B-2B4C-496C-BF39-7CC734C1E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129626"/>
      </p:ext>
    </p:extLst>
  </p:cSld>
  <p:clrMapOvr>
    <a:masterClrMapping/>
  </p:clrMapOvr>
  <p:transition spd="slow" advTm="240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>
            <a:alpha val="20000"/>
          </a:schemeClr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457200" y="1524000"/>
            <a:ext cx="8229600" cy="609599"/>
          </a:xfrm>
          <a:prstGeom prst="rect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baseline="0" dirty="0">
              <a:solidFill>
                <a:srgbClr val="14144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229600" cy="3992562"/>
          </a:xfrm>
          <a:prstGeom prst="rect">
            <a:avLst/>
          </a:prstGeom>
          <a:noFill/>
          <a:ln w="571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5334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AutoNum type="arabicPeriod"/>
            </a:pPr>
            <a:r>
              <a:rPr lang="en-GB" sz="2400" dirty="0">
                <a:solidFill>
                  <a:schemeClr val="dk1"/>
                </a:solidFill>
              </a:rPr>
              <a:t>Give the properties and uses of:</a:t>
            </a:r>
          </a:p>
          <a:p>
            <a:pPr marL="5334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AutoNum type="arabicPeriod"/>
            </a:pPr>
            <a:endParaRPr lang="en-GB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334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AutoNum type="arabicPeriod"/>
            </a:pPr>
            <a:r>
              <a:rPr lang="en-GB" sz="2400" dirty="0">
                <a:solidFill>
                  <a:schemeClr val="dk1"/>
                </a:solidFill>
              </a:rPr>
              <a:t>Gold</a:t>
            </a:r>
          </a:p>
          <a:p>
            <a:pPr marL="5334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AutoNum type="arabicPeriod"/>
            </a:pPr>
            <a:r>
              <a:rPr lang="en-GB" sz="2400" dirty="0">
                <a:solidFill>
                  <a:schemeClr val="dk1"/>
                </a:solidFill>
              </a:rPr>
              <a:t>Tin</a:t>
            </a:r>
          </a:p>
          <a:p>
            <a:pPr marL="5334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AutoNum type="arabicPeriod"/>
            </a:pPr>
            <a:r>
              <a:rPr lang="en-GB" sz="2400" dirty="0">
                <a:solidFill>
                  <a:schemeClr val="dk1"/>
                </a:solidFill>
              </a:rPr>
              <a:t>Copper</a:t>
            </a:r>
          </a:p>
          <a:p>
            <a:pPr marL="5334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AutoNum type="arabicPeriod"/>
            </a:pPr>
            <a:r>
              <a:rPr lang="en-GB" sz="2400">
                <a:solidFill>
                  <a:schemeClr val="dk1"/>
                </a:solidFill>
              </a:rPr>
              <a:t>Aluminium</a:t>
            </a:r>
          </a:p>
          <a:p>
            <a:pPr marL="762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</a:pPr>
            <a:endParaRPr lang="en-GB" sz="2400" dirty="0">
              <a:solidFill>
                <a:schemeClr val="dk1"/>
              </a:solidFill>
            </a:endParaRPr>
          </a:p>
          <a:p>
            <a:pPr marL="5334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AutoNum type="arabicPeriod"/>
            </a:pPr>
            <a:endParaRPr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23610A-3B9F-4E54-A241-29076867F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5116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06852" y="1746260"/>
            <a:ext cx="54180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Starter: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8215" y="2534013"/>
            <a:ext cx="3666392" cy="14191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chemical symbol for Magnesium?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</a:t>
            </a:r>
          </a:p>
        </p:txBody>
      </p:sp>
      <p:sp>
        <p:nvSpPr>
          <p:cNvPr id="12" name="Oval 11"/>
          <p:cNvSpPr/>
          <p:nvPr/>
        </p:nvSpPr>
        <p:spPr>
          <a:xfrm>
            <a:off x="3791684" y="1591550"/>
            <a:ext cx="3666392" cy="140483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chemical formula for Magnesium Oxide?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MgO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392518" y="3112481"/>
            <a:ext cx="3666392" cy="163536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Magnesium is burnt in air, what happens to the mass?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Increases</a:t>
            </a:r>
          </a:p>
        </p:txBody>
      </p:sp>
      <p:sp>
        <p:nvSpPr>
          <p:cNvPr id="14" name="Oval 13"/>
          <p:cNvSpPr/>
          <p:nvPr/>
        </p:nvSpPr>
        <p:spPr>
          <a:xfrm>
            <a:off x="215179" y="4305782"/>
            <a:ext cx="3666392" cy="163781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word equation for Magnesium reacting with oxygen?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Magnesium + Oxygen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 Magnesium Oxide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881571" y="4812323"/>
            <a:ext cx="3666392" cy="16851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symbol equation for the reaction between magnesium and oxygen?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2Mg + O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 2MgO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41D64BD-786E-449C-B315-C3F90697966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75360" y="2935080"/>
              <a:ext cx="6261120" cy="3550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41D64BD-786E-449C-B315-C3F9069796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9520" y="2871720"/>
                <a:ext cx="6292440" cy="36770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1581870-E3FA-4862-B40B-716C39546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01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34"/>
    </mc:Choice>
    <mc:Fallback>
      <p:transition spd="slow" advTm="41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1524000"/>
            <a:ext cx="8229600" cy="609599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GB" sz="24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Metals reacting with oxygen:</a:t>
            </a:r>
            <a:endParaRPr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313899" y="2133600"/>
            <a:ext cx="8557145" cy="397625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algn="ctr"/>
            <a:r>
              <a:rPr lang="en-GB" altLang="en-US" sz="36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Metal + Oxygen  Metal Oxide</a:t>
            </a:r>
          </a:p>
          <a:p>
            <a:pPr algn="ctr"/>
            <a:endParaRPr lang="en-GB" altLang="en-US" sz="3600" b="1" dirty="0">
              <a:solidFill>
                <a:srgbClr val="FF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r>
              <a:rPr lang="en-GB" altLang="en-US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This reaction is a ‘Oxidation’ reaction, where the metal gains oxygen.</a:t>
            </a: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r>
              <a:rPr lang="en-GB" altLang="en-US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The opposite of Oxidation is Reduction. This is were oxygen is lost.  </a:t>
            </a:r>
          </a:p>
          <a:p>
            <a:endParaRPr lang="en-GB" altLang="en-US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r>
              <a:rPr lang="en-GB" altLang="en-US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Are all metals reactive with oxygen?</a:t>
            </a:r>
            <a:r>
              <a:rPr lang="en-GB" altLang="en-US" sz="3600" dirty="0"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</a:p>
          <a:p>
            <a:pPr algn="ctr"/>
            <a:endParaRPr lang="en-GB" altLang="en-US" sz="36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marL="76200" lvl="3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FCEFB3-51D8-475D-ACCD-1778D7C5F078}"/>
              </a:ext>
            </a:extLst>
          </p:cNvPr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1994635-5788-4454-B147-F713B2D9F51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76160" y="2823840"/>
              <a:ext cx="7561800" cy="306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1994635-5788-4454-B147-F713B2D9F5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0320" y="2760480"/>
                <a:ext cx="7593120" cy="1573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0F5E891-8751-4EA5-A9C6-B5ED93899A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29707"/>
      </p:ext>
    </p:extLst>
  </p:cSld>
  <p:clrMapOvr>
    <a:masterClrMapping/>
  </p:clrMapOvr>
  <p:transition spd="slow" advTm="60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1524000"/>
            <a:ext cx="8229600" cy="609599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GB" sz="24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Metals reacting with oxygen:</a:t>
            </a:r>
            <a:endParaRPr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313899" y="2133600"/>
            <a:ext cx="8557145" cy="397625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76200" lvl="3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Magnesium + Oxygen</a:t>
            </a:r>
          </a:p>
          <a:p>
            <a:pPr marL="76200" lvl="3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Iron + oxygen</a:t>
            </a:r>
          </a:p>
          <a:p>
            <a:pPr marL="76200" lvl="3">
              <a:buClr>
                <a:srgbClr val="FF0000"/>
              </a:buClr>
            </a:pPr>
            <a:endParaRPr lang="en-GB" sz="2400" dirty="0">
              <a:solidFill>
                <a:schemeClr val="dk1"/>
              </a:solidFill>
            </a:endParaRPr>
          </a:p>
          <a:p>
            <a:pPr marL="76200" lvl="3">
              <a:buClr>
                <a:srgbClr val="FF0000"/>
              </a:buClr>
            </a:pPr>
            <a:r>
              <a:rPr lang="en-GB" sz="2400" dirty="0">
                <a:solidFill>
                  <a:schemeClr val="dk1"/>
                </a:solidFill>
              </a:rPr>
              <a:t>Iron oxide + magnesium 		Iron + magnesium oxide  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507CE6FC-7F6E-4031-8FBC-FB60FD9703BA}"/>
              </a:ext>
            </a:extLst>
          </p:cNvPr>
          <p:cNvSpPr/>
          <p:nvPr/>
        </p:nvSpPr>
        <p:spPr>
          <a:xfrm>
            <a:off x="3320249" y="2325950"/>
            <a:ext cx="1251751" cy="97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D91F3419-7918-45F7-B7DC-E504EC15497A}"/>
              </a:ext>
            </a:extLst>
          </p:cNvPr>
          <p:cNvSpPr/>
          <p:nvPr/>
        </p:nvSpPr>
        <p:spPr>
          <a:xfrm>
            <a:off x="2592280" y="3089429"/>
            <a:ext cx="1012054" cy="97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3473B5A-A15D-460F-9E31-0EC28CDA5FE8}"/>
              </a:ext>
            </a:extLst>
          </p:cNvPr>
          <p:cNvSpPr/>
          <p:nvPr/>
        </p:nvSpPr>
        <p:spPr>
          <a:xfrm>
            <a:off x="3737499" y="3781887"/>
            <a:ext cx="1083076" cy="97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F5300F-8FFE-4E93-9BAF-D0E0FB7B7946}"/>
              </a:ext>
            </a:extLst>
          </p:cNvPr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96B383-66BF-4265-8E22-E50FE18C4BAF}"/>
              </a:ext>
            </a:extLst>
          </p:cNvPr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3E52CC8-0E58-4A88-9B68-33B3D83CE22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3680" y="2622240"/>
              <a:ext cx="3075120" cy="15130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3E52CC8-0E58-4A88-9B68-33B3D83CE2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7840" y="2558880"/>
                <a:ext cx="3106440" cy="16398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A048F9C-8542-4AE1-8C86-0AF6AC652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43428"/>
      </p:ext>
    </p:extLst>
  </p:cSld>
  <p:clrMapOvr>
    <a:masterClrMapping/>
  </p:clrMapOvr>
  <p:transition spd="slow" advTm="180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463550" y="1827668"/>
            <a:ext cx="8229600" cy="1143000"/>
          </a:xfrm>
        </p:spPr>
        <p:txBody>
          <a:bodyPr/>
          <a:lstStyle/>
          <a:p>
            <a:endParaRPr lang="en-GB" altLang="en-US" dirty="0"/>
          </a:p>
        </p:txBody>
      </p:sp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2500313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43000" y="3857625"/>
            <a:ext cx="157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  <a:rtl val="0"/>
              </a:rPr>
              <a:t>Mr Sulphate  </a:t>
            </a:r>
          </a:p>
        </p:txBody>
      </p:sp>
      <p:sp>
        <p:nvSpPr>
          <p:cNvPr id="9221" name="TextBox 6"/>
          <p:cNvSpPr txBox="1">
            <a:spLocks noChangeArrowheads="1"/>
          </p:cNvSpPr>
          <p:nvPr/>
        </p:nvSpPr>
        <p:spPr bwMode="auto">
          <a:xfrm flipH="1">
            <a:off x="0" y="3857625"/>
            <a:ext cx="128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  <a:rtl val="0"/>
              </a:rPr>
              <a:t>Miss Iron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0" y="5000625"/>
            <a:ext cx="2786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  <a:rtl val="0"/>
              </a:rPr>
              <a:t>Iron sulphate</a:t>
            </a:r>
          </a:p>
        </p:txBody>
      </p:sp>
      <p:sp>
        <p:nvSpPr>
          <p:cNvPr id="9223" name="TextBox 9"/>
          <p:cNvSpPr txBox="1">
            <a:spLocks noChangeArrowheads="1"/>
          </p:cNvSpPr>
          <p:nvPr/>
        </p:nvSpPr>
        <p:spPr bwMode="auto">
          <a:xfrm>
            <a:off x="2857500" y="3857625"/>
            <a:ext cx="1500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  <a:rtl val="0"/>
              </a:rPr>
              <a:t>Miss Zinc</a:t>
            </a:r>
          </a:p>
        </p:txBody>
      </p:sp>
      <p:pic>
        <p:nvPicPr>
          <p:cNvPr id="922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2000250"/>
            <a:ext cx="1468438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TextBox 11"/>
          <p:cNvSpPr txBox="1">
            <a:spLocks noChangeArrowheads="1"/>
          </p:cNvSpPr>
          <p:nvPr/>
        </p:nvSpPr>
        <p:spPr bwMode="auto">
          <a:xfrm>
            <a:off x="2500313" y="3857625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  <a:rtl val="0"/>
              </a:rPr>
              <a:t>+</a:t>
            </a:r>
          </a:p>
        </p:txBody>
      </p:sp>
      <p:sp>
        <p:nvSpPr>
          <p:cNvPr id="2058" name="TextBox 12"/>
          <p:cNvSpPr txBox="1">
            <a:spLocks noChangeArrowheads="1"/>
          </p:cNvSpPr>
          <p:nvPr/>
        </p:nvSpPr>
        <p:spPr bwMode="auto">
          <a:xfrm>
            <a:off x="2540000" y="5000625"/>
            <a:ext cx="531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  <a:rtl val="0"/>
              </a:rPr>
              <a:t>+</a:t>
            </a:r>
          </a:p>
        </p:txBody>
      </p:sp>
      <p:sp>
        <p:nvSpPr>
          <p:cNvPr id="9227" name="TextBox 13"/>
          <p:cNvSpPr txBox="1">
            <a:spLocks noChangeArrowheads="1"/>
          </p:cNvSpPr>
          <p:nvPr/>
        </p:nvSpPr>
        <p:spPr bwMode="auto">
          <a:xfrm>
            <a:off x="3071813" y="5000625"/>
            <a:ext cx="15065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  <a:rtl val="0"/>
              </a:rPr>
              <a:t>Zinc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4000500" y="2714625"/>
            <a:ext cx="785813" cy="357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17" name="Plus 16"/>
          <p:cNvSpPr/>
          <p:nvPr/>
        </p:nvSpPr>
        <p:spPr>
          <a:xfrm>
            <a:off x="2357438" y="2714625"/>
            <a:ext cx="357187" cy="35718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923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857375"/>
            <a:ext cx="243205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1" name="TextBox 18"/>
          <p:cNvSpPr txBox="1">
            <a:spLocks noChangeArrowheads="1"/>
          </p:cNvSpPr>
          <p:nvPr/>
        </p:nvSpPr>
        <p:spPr bwMode="auto">
          <a:xfrm>
            <a:off x="4786313" y="3857625"/>
            <a:ext cx="1714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  <a:rtl val="0"/>
              </a:rPr>
              <a:t>Miss Zinc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4357688" y="5154308"/>
            <a:ext cx="571500" cy="285750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9233" name="TextBox 20"/>
          <p:cNvSpPr txBox="1">
            <a:spLocks noChangeArrowheads="1"/>
          </p:cNvSpPr>
          <p:nvPr/>
        </p:nvSpPr>
        <p:spPr bwMode="auto">
          <a:xfrm>
            <a:off x="4857750" y="5000625"/>
            <a:ext cx="2714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  <a:rtl val="0"/>
              </a:rPr>
              <a:t>Zinc Sulphate</a:t>
            </a:r>
          </a:p>
        </p:txBody>
      </p:sp>
      <p:sp>
        <p:nvSpPr>
          <p:cNvPr id="9234" name="TextBox 21"/>
          <p:cNvSpPr txBox="1">
            <a:spLocks noChangeArrowheads="1"/>
          </p:cNvSpPr>
          <p:nvPr/>
        </p:nvSpPr>
        <p:spPr bwMode="auto">
          <a:xfrm>
            <a:off x="7286625" y="5000625"/>
            <a:ext cx="1857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  <a:rtl val="0"/>
              </a:rPr>
              <a:t>+  Iron</a:t>
            </a:r>
          </a:p>
        </p:txBody>
      </p:sp>
      <p:sp>
        <p:nvSpPr>
          <p:cNvPr id="9235" name="TextBox 22"/>
          <p:cNvSpPr txBox="1">
            <a:spLocks noChangeArrowheads="1"/>
          </p:cNvSpPr>
          <p:nvPr/>
        </p:nvSpPr>
        <p:spPr bwMode="auto">
          <a:xfrm>
            <a:off x="5857875" y="3857625"/>
            <a:ext cx="1500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  <a:rtl val="0"/>
              </a:rPr>
              <a:t>Mr Sulphate</a:t>
            </a:r>
          </a:p>
        </p:txBody>
      </p:sp>
      <p:pic>
        <p:nvPicPr>
          <p:cNvPr id="9236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2143125"/>
            <a:ext cx="12446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Plus 25"/>
          <p:cNvSpPr/>
          <p:nvPr/>
        </p:nvSpPr>
        <p:spPr>
          <a:xfrm>
            <a:off x="7358063" y="2643188"/>
            <a:ext cx="357187" cy="42862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9238" name="TextBox 26"/>
          <p:cNvSpPr txBox="1">
            <a:spLocks noChangeArrowheads="1"/>
          </p:cNvSpPr>
          <p:nvPr/>
        </p:nvSpPr>
        <p:spPr bwMode="auto">
          <a:xfrm>
            <a:off x="7572375" y="3857625"/>
            <a:ext cx="1357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  <a:rtl val="0"/>
              </a:rPr>
              <a:t>Miss Iron</a:t>
            </a:r>
          </a:p>
        </p:txBody>
      </p:sp>
      <p:sp>
        <p:nvSpPr>
          <p:cNvPr id="9239" name="TextBox 27"/>
          <p:cNvSpPr txBox="1">
            <a:spLocks noChangeArrowheads="1"/>
          </p:cNvSpPr>
          <p:nvPr/>
        </p:nvSpPr>
        <p:spPr bwMode="auto">
          <a:xfrm>
            <a:off x="754063" y="1329759"/>
            <a:ext cx="6572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  <a:rtl val="0"/>
              </a:rPr>
              <a:t>But how do we know that zinc is more reactive than iron?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AD499CE-89C6-4D82-96C7-E2D3B851CFD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63880" y="4296600"/>
              <a:ext cx="5837760" cy="14022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AD499CE-89C6-4D82-96C7-E2D3B851CF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48040" y="4233240"/>
                <a:ext cx="5869080" cy="15289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3AEEE3-E2F9-48AE-9E04-3A1C43C153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47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03"/>
    </mc:Choice>
    <mc:Fallback>
      <p:transition spd="slow" advTm="82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9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9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9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9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9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9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220" grpId="0" build="allAtOnce"/>
      <p:bldP spid="9221" grpId="0" build="allAtOnce"/>
      <p:bldP spid="9222" grpId="0" build="allAtOnce"/>
      <p:bldP spid="9223" grpId="0" build="allAtOnce"/>
      <p:bldP spid="9227" grpId="0" build="allAtOnce"/>
      <p:bldP spid="9231" grpId="0" build="allAtOnce"/>
      <p:bldP spid="20" grpId="0" animBg="1"/>
      <p:bldP spid="9233" grpId="0" build="allAtOnce"/>
      <p:bldP spid="9234" grpId="0" build="allAtOnce"/>
      <p:bldP spid="9235" grpId="0" build="allAtOnce"/>
      <p:bldP spid="9238" grpId="0" build="allAtOnce"/>
      <p:bldP spid="9239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76F296CD-A86F-44C5-9AC8-19CB7CD29F25}"/>
              </a:ext>
            </a:extLst>
          </p:cNvPr>
          <p:cNvSpPr txBox="1"/>
          <p:nvPr/>
        </p:nvSpPr>
        <p:spPr>
          <a:xfrm>
            <a:off x="-12700" y="0"/>
            <a:ext cx="9144000" cy="554038"/>
          </a:xfrm>
          <a:prstGeom prst="rect">
            <a:avLst/>
          </a:prstGeom>
          <a:solidFill>
            <a:srgbClr val="FF5050"/>
          </a:solidFill>
          <a:ln>
            <a:solidFill>
              <a:srgbClr val="92D05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  <a:rtl val="0"/>
              </a:rPr>
              <a:t>Displacement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FDA77E97-8B0A-432D-80E4-D0110B5DF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7" r="26782"/>
          <a:stretch>
            <a:fillRect/>
          </a:stretch>
        </p:blipFill>
        <p:spPr bwMode="auto">
          <a:xfrm>
            <a:off x="6165850" y="1438275"/>
            <a:ext cx="7556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2" name="Picture 9">
            <a:extLst>
              <a:ext uri="{FF2B5EF4-FFF2-40B4-BE49-F238E27FC236}">
                <a16:creationId xmlns:a16="http://schemas.microsoft.com/office/drawing/2014/main" id="{6FB31110-03A0-4EB0-B890-055ED816F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1466850"/>
            <a:ext cx="15684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3" name="TextBox 5">
            <a:extLst>
              <a:ext uri="{FF2B5EF4-FFF2-40B4-BE49-F238E27FC236}">
                <a16:creationId xmlns:a16="http://schemas.microsoft.com/office/drawing/2014/main" id="{3AA62F67-C1A2-49B7-BFAB-D622E9758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6525" y="3819525"/>
            <a:ext cx="1571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Mr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Copper  </a:t>
            </a:r>
          </a:p>
        </p:txBody>
      </p:sp>
      <p:sp>
        <p:nvSpPr>
          <p:cNvPr id="58374" name="TextBox 6">
            <a:extLst>
              <a:ext uri="{FF2B5EF4-FFF2-40B4-BE49-F238E27FC236}">
                <a16:creationId xmlns:a16="http://schemas.microsoft.com/office/drawing/2014/main" id="{36EBFB06-7800-4C9B-91E2-D750608104D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125538" y="3848100"/>
            <a:ext cx="1285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Miss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Oxide</a:t>
            </a:r>
          </a:p>
        </p:txBody>
      </p:sp>
      <p:sp>
        <p:nvSpPr>
          <p:cNvPr id="58375" name="TextBox 7">
            <a:extLst>
              <a:ext uri="{FF2B5EF4-FFF2-40B4-BE49-F238E27FC236}">
                <a16:creationId xmlns:a16="http://schemas.microsoft.com/office/drawing/2014/main" id="{40C9507C-571B-448C-BCDF-A3F317A78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" y="4878388"/>
            <a:ext cx="2786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Copper Oxide</a:t>
            </a:r>
          </a:p>
        </p:txBody>
      </p:sp>
      <p:sp>
        <p:nvSpPr>
          <p:cNvPr id="9223" name="TextBox 9">
            <a:extLst>
              <a:ext uri="{FF2B5EF4-FFF2-40B4-BE49-F238E27FC236}">
                <a16:creationId xmlns:a16="http://schemas.microsoft.com/office/drawing/2014/main" id="{D5120F1B-4745-4512-A3F4-F07321818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7975" y="3903663"/>
            <a:ext cx="15446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Mr Magnesium</a:t>
            </a:r>
          </a:p>
        </p:txBody>
      </p:sp>
      <p:sp>
        <p:nvSpPr>
          <p:cNvPr id="2057" name="TextBox 11">
            <a:extLst>
              <a:ext uri="{FF2B5EF4-FFF2-40B4-BE49-F238E27FC236}">
                <a16:creationId xmlns:a16="http://schemas.microsoft.com/office/drawing/2014/main" id="{F2F47265-1F0F-4D77-90E1-20E89BD77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3857625"/>
            <a:ext cx="42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+</a:t>
            </a:r>
          </a:p>
        </p:txBody>
      </p:sp>
      <p:sp>
        <p:nvSpPr>
          <p:cNvPr id="2058" name="TextBox 12">
            <a:extLst>
              <a:ext uri="{FF2B5EF4-FFF2-40B4-BE49-F238E27FC236}">
                <a16:creationId xmlns:a16="http://schemas.microsoft.com/office/drawing/2014/main" id="{EDCE907B-1A49-4927-9920-BF9C9F40F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4881563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+</a:t>
            </a:r>
          </a:p>
        </p:txBody>
      </p:sp>
      <p:sp>
        <p:nvSpPr>
          <p:cNvPr id="9227" name="TextBox 13">
            <a:extLst>
              <a:ext uri="{FF2B5EF4-FFF2-40B4-BE49-F238E27FC236}">
                <a16:creationId xmlns:a16="http://schemas.microsoft.com/office/drawing/2014/main" id="{2D88C3FA-D65A-4042-B8D1-48FBC2276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438" y="4868863"/>
            <a:ext cx="2103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Magnesium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0158A4B8-C101-4CA3-BFEF-02CC1B4D64DD}"/>
              </a:ext>
            </a:extLst>
          </p:cNvPr>
          <p:cNvSpPr/>
          <p:nvPr/>
        </p:nvSpPr>
        <p:spPr>
          <a:xfrm>
            <a:off x="4000500" y="2714625"/>
            <a:ext cx="785813" cy="357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17" name="Plus 16">
            <a:extLst>
              <a:ext uri="{FF2B5EF4-FFF2-40B4-BE49-F238E27FC236}">
                <a16:creationId xmlns:a16="http://schemas.microsoft.com/office/drawing/2014/main" id="{FC3AC51D-B069-48AC-9CC7-D25859634092}"/>
              </a:ext>
            </a:extLst>
          </p:cNvPr>
          <p:cNvSpPr/>
          <p:nvPr/>
        </p:nvSpPr>
        <p:spPr>
          <a:xfrm>
            <a:off x="2357438" y="2714625"/>
            <a:ext cx="357187" cy="35718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7D956102-A1F4-43DC-912C-B5A3F0D7571C}"/>
              </a:ext>
            </a:extLst>
          </p:cNvPr>
          <p:cNvSpPr/>
          <p:nvPr/>
        </p:nvSpPr>
        <p:spPr>
          <a:xfrm>
            <a:off x="4314825" y="4987925"/>
            <a:ext cx="571500" cy="285750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9233" name="TextBox 20">
            <a:extLst>
              <a:ext uri="{FF2B5EF4-FFF2-40B4-BE49-F238E27FC236}">
                <a16:creationId xmlns:a16="http://schemas.microsoft.com/office/drawing/2014/main" id="{955BDDE1-CFF9-44D4-B21D-8AC0FD4B7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325" y="4870450"/>
            <a:ext cx="33162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Magnesium Oxide</a:t>
            </a:r>
            <a:endParaRPr kumimoji="0" lang="en-GB" altLang="en-US" sz="2800" b="1" i="0" u="none" strike="noStrike" kern="1200" cap="none" spc="0" normalizeH="0" baseline="-2500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Arial"/>
              <a:rtl val="0"/>
            </a:endParaRPr>
          </a:p>
        </p:txBody>
      </p:sp>
      <p:sp>
        <p:nvSpPr>
          <p:cNvPr id="9234" name="TextBox 21">
            <a:extLst>
              <a:ext uri="{FF2B5EF4-FFF2-40B4-BE49-F238E27FC236}">
                <a16:creationId xmlns:a16="http://schemas.microsoft.com/office/drawing/2014/main" id="{65C85ED7-1272-4074-BE22-A579E2F29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5713" y="4860925"/>
            <a:ext cx="1857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+ Copper</a:t>
            </a:r>
          </a:p>
        </p:txBody>
      </p:sp>
      <p:sp>
        <p:nvSpPr>
          <p:cNvPr id="26" name="Plus 25">
            <a:extLst>
              <a:ext uri="{FF2B5EF4-FFF2-40B4-BE49-F238E27FC236}">
                <a16:creationId xmlns:a16="http://schemas.microsoft.com/office/drawing/2014/main" id="{5D081FB5-D4A1-444A-8972-7FCACFCA8C04}"/>
              </a:ext>
            </a:extLst>
          </p:cNvPr>
          <p:cNvSpPr/>
          <p:nvPr/>
        </p:nvSpPr>
        <p:spPr>
          <a:xfrm>
            <a:off x="7358063" y="2643188"/>
            <a:ext cx="357187" cy="42862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7A9E2F01-FAD2-4285-865B-28DCADED8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770063"/>
            <a:ext cx="1322388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72C89D90-1961-47B4-B40E-36A0B83AA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787525"/>
            <a:ext cx="1322387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9">
            <a:extLst>
              <a:ext uri="{FF2B5EF4-FFF2-40B4-BE49-F238E27FC236}">
                <a16:creationId xmlns:a16="http://schemas.microsoft.com/office/drawing/2014/main" id="{19AC6F7F-C530-4A56-AE00-DAACFE1C4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5013" y="3903663"/>
            <a:ext cx="1546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Mr Magnesium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0E650D2-C948-4DB3-8327-2DCC3E2C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787525"/>
            <a:ext cx="12192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90" name="Picture 4">
            <a:extLst>
              <a:ext uri="{FF2B5EF4-FFF2-40B4-BE49-F238E27FC236}">
                <a16:creationId xmlns:a16="http://schemas.microsoft.com/office/drawing/2014/main" id="{0C290363-E3F9-4FF8-A3B6-532DBC9DF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828800"/>
            <a:ext cx="12192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5">
            <a:extLst>
              <a:ext uri="{FF2B5EF4-FFF2-40B4-BE49-F238E27FC236}">
                <a16:creationId xmlns:a16="http://schemas.microsoft.com/office/drawing/2014/main" id="{D9263A1E-7EAA-4653-89B7-C8F56E23E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5713" y="3814763"/>
            <a:ext cx="1571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Mr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Copper  </a:t>
            </a: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F118E8F4-8F8E-4F91-9025-8F3614FC4A0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878513" y="3848100"/>
            <a:ext cx="1285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Miss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Oxide</a:t>
            </a:r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571CFAF7-8BD5-44F9-8B01-E3A014EC7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8588" y="554038"/>
            <a:ext cx="1397000" cy="5238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charset="0"/>
                <a:sym typeface="Arial"/>
                <a:rtl val="0"/>
              </a:rPr>
              <a:t>Input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007A48-776E-42E7-B282-25BF829FA4FE}"/>
              </a:ext>
            </a:extLst>
          </p:cNvPr>
          <p:cNvSpPr txBox="1"/>
          <p:nvPr/>
        </p:nvSpPr>
        <p:spPr>
          <a:xfrm>
            <a:off x="373063" y="1125538"/>
            <a:ext cx="8455025" cy="4619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A more reactive magnesium displaces a less reactive copper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7110582-6E0A-4086-9B60-80C5164FC62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0720" y="4437720"/>
              <a:ext cx="8781480" cy="242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7110582-6E0A-4086-9B60-80C5164FC6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880" y="4374360"/>
                <a:ext cx="8812800" cy="369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9125D8D-2770-4996-A761-6FAA6A755E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59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91"/>
    </mc:Choice>
    <mc:Fallback>
      <p:transition spd="slow" advTm="30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223" grpId="0"/>
      <p:bldP spid="2057" grpId="0"/>
      <p:bldP spid="2058" grpId="0"/>
      <p:bldP spid="9227" grpId="0"/>
      <p:bldP spid="15" grpId="0" animBg="1"/>
      <p:bldP spid="20" grpId="0" animBg="1"/>
      <p:bldP spid="9233" grpId="0"/>
      <p:bldP spid="9234" grpId="0"/>
      <p:bldP spid="27" grpId="0"/>
      <p:bldP spid="34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435" y="1268760"/>
            <a:ext cx="8229600" cy="27146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/>
              <a:t>If a </a:t>
            </a:r>
            <a:r>
              <a:rPr lang="en-GB" b="1" dirty="0">
                <a:solidFill>
                  <a:srgbClr val="FF0000"/>
                </a:solidFill>
              </a:rPr>
              <a:t>more</a:t>
            </a:r>
            <a:r>
              <a:rPr lang="en-GB" dirty="0"/>
              <a:t> reactive metal is placed into one of these metal solutions it will react and </a:t>
            </a:r>
            <a:r>
              <a:rPr lang="en-GB" b="1" dirty="0">
                <a:solidFill>
                  <a:srgbClr val="FF0000"/>
                </a:solidFill>
              </a:rPr>
              <a:t>displace</a:t>
            </a:r>
            <a:r>
              <a:rPr lang="en-GB" dirty="0"/>
              <a:t> the other metal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/>
              <a:t>For example the reaction between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rgbClr val="00B0F0"/>
                </a:solidFill>
              </a:rPr>
              <a:t>copper sulphate </a:t>
            </a:r>
            <a:r>
              <a:rPr lang="en-GB" dirty="0"/>
              <a:t>and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Magnesium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Would magnesium sulphate and copper react?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70" y="3194844"/>
            <a:ext cx="5572125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6"/>
          <p:cNvSpPr txBox="1">
            <a:spLocks noChangeArrowheads="1"/>
          </p:cNvSpPr>
          <p:nvPr/>
        </p:nvSpPr>
        <p:spPr bwMode="auto">
          <a:xfrm>
            <a:off x="214313" y="5715000"/>
            <a:ext cx="1781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  <a:rtl val="0"/>
              </a:rPr>
              <a:t>Copper sulphate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  <a:rtl val="0"/>
              </a:rPr>
              <a:t>(blue)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857251" y="4929187"/>
            <a:ext cx="857250" cy="7143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us 9"/>
          <p:cNvSpPr/>
          <p:nvPr/>
        </p:nvSpPr>
        <p:spPr>
          <a:xfrm>
            <a:off x="2214563" y="3929063"/>
            <a:ext cx="571500" cy="62865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2786856" y="5215732"/>
            <a:ext cx="1000125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2500313" y="5715000"/>
            <a:ext cx="2071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  <a:rtl val="0"/>
              </a:rPr>
              <a:t>Magnesium</a:t>
            </a:r>
          </a:p>
        </p:txBody>
      </p:sp>
      <p:sp>
        <p:nvSpPr>
          <p:cNvPr id="3081" name="TextBox 15"/>
          <p:cNvSpPr txBox="1">
            <a:spLocks noChangeArrowheads="1"/>
          </p:cNvSpPr>
          <p:nvPr/>
        </p:nvSpPr>
        <p:spPr bwMode="auto">
          <a:xfrm>
            <a:off x="4429125" y="5715000"/>
            <a:ext cx="2357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  <a:rtl val="0"/>
              </a:rPr>
              <a:t>Magnesium Sulphate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  <a:rtl val="0"/>
              </a:rPr>
              <a:t>(clear)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4786312" y="4929188"/>
            <a:ext cx="1285875" cy="2857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>
            <a:off x="5929313" y="5214938"/>
            <a:ext cx="1357312" cy="5715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4" name="TextBox 26"/>
          <p:cNvSpPr txBox="1">
            <a:spLocks noChangeArrowheads="1"/>
          </p:cNvSpPr>
          <p:nvPr/>
        </p:nvSpPr>
        <p:spPr bwMode="auto">
          <a:xfrm>
            <a:off x="6929438" y="5715000"/>
            <a:ext cx="1643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  <a:sym typeface="Arial"/>
                <a:rtl val="0"/>
              </a:rPr>
              <a:t>Copper</a:t>
            </a:r>
          </a:p>
        </p:txBody>
      </p:sp>
      <p:sp>
        <p:nvSpPr>
          <p:cNvPr id="28" name="Plus 27"/>
          <p:cNvSpPr/>
          <p:nvPr/>
        </p:nvSpPr>
        <p:spPr>
          <a:xfrm>
            <a:off x="2143125" y="5786438"/>
            <a:ext cx="285750" cy="27146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30" name="Plus 29"/>
          <p:cNvSpPr/>
          <p:nvPr/>
        </p:nvSpPr>
        <p:spPr>
          <a:xfrm>
            <a:off x="6643688" y="5786438"/>
            <a:ext cx="285750" cy="27146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31" name="Notched Right Arrow 30"/>
          <p:cNvSpPr/>
          <p:nvPr/>
        </p:nvSpPr>
        <p:spPr>
          <a:xfrm>
            <a:off x="3769921" y="5772150"/>
            <a:ext cx="571500" cy="28575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96674D3-5B33-48CD-901A-7A97B0BFAAC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2800" y="5587200"/>
              <a:ext cx="1633680" cy="575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96674D3-5B33-48CD-901A-7A97B0BFAA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6960" y="5523840"/>
                <a:ext cx="1665000" cy="702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AED8791-8C9F-43EA-A713-F32476311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91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97"/>
    </mc:Choice>
    <mc:Fallback>
      <p:transition spd="slow" advTm="28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1524000"/>
            <a:ext cx="8229600" cy="609599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GB" sz="24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Shoulder partner…</a:t>
            </a:r>
            <a:endParaRPr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457200" y="2133600"/>
            <a:ext cx="8229600" cy="3976256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266700">
              <a:buClr>
                <a:srgbClr val="FF0000"/>
              </a:buClr>
            </a:pPr>
            <a:r>
              <a:rPr lang="en-GB" altLang="en-US" sz="2400" i="1" dirty="0"/>
              <a:t>A reaction where a </a:t>
            </a:r>
            <a:r>
              <a:rPr lang="en-GB" altLang="en-US" sz="2400" i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less reactive metal </a:t>
            </a:r>
            <a:r>
              <a:rPr lang="en-GB" altLang="en-US" sz="2400" i="1" dirty="0"/>
              <a:t>is </a:t>
            </a:r>
            <a:r>
              <a:rPr lang="en-GB" altLang="en-US" sz="2400" i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displaced</a:t>
            </a:r>
            <a:r>
              <a:rPr lang="en-GB" altLang="en-US" sz="2400" i="1" dirty="0"/>
              <a:t> (removed) by a </a:t>
            </a:r>
            <a:r>
              <a:rPr lang="en-GB" altLang="en-US" sz="2400" i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more reactive metal.</a:t>
            </a:r>
          </a:p>
          <a:p>
            <a:pPr marL="342900" marR="0" lvl="0" indent="-2667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Noto Symbol"/>
              <a:buNone/>
            </a:pPr>
            <a:endParaRPr lang="en-GB" sz="2400" dirty="0">
              <a:solidFill>
                <a:schemeClr val="dk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49D60ED-9C7F-4E36-9709-FFAC3E741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61736"/>
      </p:ext>
    </p:extLst>
  </p:cSld>
  <p:clrMapOvr>
    <a:masterClrMapping/>
  </p:clrMapOvr>
  <p:transition spd="slow" advTm="45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1">
            <a:extLst>
              <a:ext uri="{FF2B5EF4-FFF2-40B4-BE49-F238E27FC236}">
                <a16:creationId xmlns:a16="http://schemas.microsoft.com/office/drawing/2014/main" id="{833345EB-E4E4-412C-A51C-87BDA2D6A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3" r="64359" b="24850"/>
          <a:stretch>
            <a:fillRect/>
          </a:stretch>
        </p:blipFill>
        <p:spPr bwMode="auto">
          <a:xfrm>
            <a:off x="5364163" y="4638675"/>
            <a:ext cx="1931987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0BCFA9-B8D7-48F9-A95F-92F8E8258B23}"/>
              </a:ext>
            </a:extLst>
          </p:cNvPr>
          <p:cNvSpPr txBox="1"/>
          <p:nvPr/>
        </p:nvSpPr>
        <p:spPr>
          <a:xfrm>
            <a:off x="-25400" y="-25400"/>
            <a:ext cx="9144000" cy="1016000"/>
          </a:xfrm>
          <a:prstGeom prst="rect">
            <a:avLst/>
          </a:prstGeom>
          <a:solidFill>
            <a:srgbClr val="FF5050"/>
          </a:solidFill>
          <a:ln>
            <a:solidFill>
              <a:srgbClr val="92D05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  <a:rtl val="0"/>
              </a:rPr>
              <a:t>When silver nitrate and silver react will there be a displacement reaction?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63492" name="Picture 5">
            <a:extLst>
              <a:ext uri="{FF2B5EF4-FFF2-40B4-BE49-F238E27FC236}">
                <a16:creationId xmlns:a16="http://schemas.microsoft.com/office/drawing/2014/main" id="{94067E0B-9D34-4C68-81FC-051C44EE8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020763"/>
            <a:ext cx="2192338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6">
            <a:extLst>
              <a:ext uri="{FF2B5EF4-FFF2-40B4-BE49-F238E27FC236}">
                <a16:creationId xmlns:a16="http://schemas.microsoft.com/office/drawing/2014/main" id="{0F9D76AD-7924-4A13-8AFE-911F976A3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44588"/>
            <a:ext cx="21209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Box 7">
            <a:extLst>
              <a:ext uri="{FF2B5EF4-FFF2-40B4-BE49-F238E27FC236}">
                <a16:creationId xmlns:a16="http://schemas.microsoft.com/office/drawing/2014/main" id="{8AF86D19-3600-401F-8988-0BFEEB212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288" y="2116138"/>
            <a:ext cx="4254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+</a:t>
            </a:r>
          </a:p>
        </p:txBody>
      </p:sp>
      <p:sp>
        <p:nvSpPr>
          <p:cNvPr id="63495" name="TextBox 8">
            <a:extLst>
              <a:ext uri="{FF2B5EF4-FFF2-40B4-BE49-F238E27FC236}">
                <a16:creationId xmlns:a16="http://schemas.microsoft.com/office/drawing/2014/main" id="{0ED6305A-B564-4EE1-90A6-4E7AAB39C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3265488"/>
            <a:ext cx="865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Zinc</a:t>
            </a:r>
          </a:p>
        </p:txBody>
      </p:sp>
      <p:sp>
        <p:nvSpPr>
          <p:cNvPr id="63496" name="TextBox 9">
            <a:extLst>
              <a:ext uri="{FF2B5EF4-FFF2-40B4-BE49-F238E27FC236}">
                <a16:creationId xmlns:a16="http://schemas.microsoft.com/office/drawing/2014/main" id="{15467E79-B5C0-4D21-A483-57507D848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738" y="3265488"/>
            <a:ext cx="2182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Silver nitrate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8467DC-D96F-41E2-BE06-AE10EFD08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3" b="24850"/>
          <a:stretch>
            <a:fillRect/>
          </a:stretch>
        </p:blipFill>
        <p:spPr bwMode="auto">
          <a:xfrm>
            <a:off x="3711575" y="4638675"/>
            <a:ext cx="54229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DF80E13-4AC9-40D0-8CB5-BC2044F9AB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8020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1|0.5|0.5|3.6|16.9|1.5|1|1|0.7|9.1|2.1|1.8|1.6|1.5|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6|0.4"/>
</p:tagLst>
</file>

<file path=ppt/theme/theme1.xml><?xml version="1.0" encoding="utf-8"?>
<a:theme xmlns:a="http://schemas.openxmlformats.org/drawingml/2006/main" name="Baysgarth Powerpoint template 2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aysgarth Powerpoint template 2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3319</TotalTime>
  <Words>705</Words>
  <Application>Microsoft Office PowerPoint</Application>
  <PresentationFormat>On-screen Show (4:3)</PresentationFormat>
  <Paragraphs>166</Paragraphs>
  <Slides>19</Slides>
  <Notes>17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Calibri</vt:lpstr>
      <vt:lpstr>Wingdings</vt:lpstr>
      <vt:lpstr>Tahoma</vt:lpstr>
      <vt:lpstr>Noto Symbol</vt:lpstr>
      <vt:lpstr>Comic Sans MS</vt:lpstr>
      <vt:lpstr>Calibri Light</vt:lpstr>
      <vt:lpstr>Questrial</vt:lpstr>
      <vt:lpstr>Baysgarth Powerpoint template 2</vt:lpstr>
      <vt:lpstr>Office Theme</vt:lpstr>
      <vt:lpstr>1_Baysgarth Powerpoint template 2</vt:lpstr>
      <vt:lpstr>3_Office Theme</vt:lpstr>
      <vt:lpstr>2_Office Theme</vt:lpstr>
      <vt:lpstr>PowerPoint Presentation</vt:lpstr>
      <vt:lpstr>PowerPoint Presentation</vt:lpstr>
      <vt:lpstr>Metals reacting with oxygen:</vt:lpstr>
      <vt:lpstr>Metals reacting with oxygen:</vt:lpstr>
      <vt:lpstr>PowerPoint Presentation</vt:lpstr>
      <vt:lpstr>PowerPoint Presentation</vt:lpstr>
      <vt:lpstr>PowerPoint Presentation</vt:lpstr>
      <vt:lpstr>Shoulder partner…</vt:lpstr>
      <vt:lpstr>PowerPoint Presentation</vt:lpstr>
      <vt:lpstr>PowerPoint Presentation</vt:lpstr>
      <vt:lpstr>PowerPoint Presentation</vt:lpstr>
      <vt:lpstr>PowerPoint Presentation</vt:lpstr>
      <vt:lpstr>Shoulder partner…complete these displacement reactions.</vt:lpstr>
      <vt:lpstr>Shoulder partner…complete these displacement reactions.</vt:lpstr>
      <vt:lpstr>How can we test the reactivity of metals?</vt:lpstr>
      <vt:lpstr>Metals Plus water….</vt:lpstr>
      <vt:lpstr>Reactivity series</vt:lpstr>
      <vt:lpstr>Reactivity series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CCheney</dc:creator>
  <cp:lastModifiedBy>C Cheney</cp:lastModifiedBy>
  <cp:revision>131</cp:revision>
  <cp:lastPrinted>2019-10-28T08:14:30Z</cp:lastPrinted>
  <dcterms:modified xsi:type="dcterms:W3CDTF">2021-01-05T11:46:04Z</dcterms:modified>
</cp:coreProperties>
</file>