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555" r:id="rId2"/>
    <p:sldId id="737" r:id="rId3"/>
    <p:sldId id="780" r:id="rId4"/>
    <p:sldId id="781" r:id="rId5"/>
    <p:sldId id="782" r:id="rId6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Comic Sans MS" panose="030F07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FFCC"/>
    <a:srgbClr val="FF99CC"/>
    <a:srgbClr val="CCECFF"/>
    <a:srgbClr val="99FF99"/>
    <a:srgbClr val="99CCFF"/>
    <a:srgbClr val="00FF00"/>
    <a:srgbClr val="1C11F7"/>
    <a:srgbClr val="FFCC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1" autoAdjust="0"/>
    <p:restoredTop sz="94595" autoAdjust="0"/>
  </p:normalViewPr>
  <p:slideViewPr>
    <p:cSldViewPr>
      <p:cViewPr varScale="1">
        <p:scale>
          <a:sx n="62" d="100"/>
          <a:sy n="62" d="100"/>
        </p:scale>
        <p:origin x="1340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861452C-8A3B-4484-A978-F5C695FA252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7416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42775" units="1/cm"/>
          <inkml:channelProperty channel="T" name="resolution" value="1" units="1/dev"/>
        </inkml:channelProperties>
      </inkml:inkSource>
      <inkml:timestamp xml:id="ts0" timeString="2021-01-04T22:03:33.97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57401">
    <iact:property name="dataType"/>
    <iact:actionData xml:id="d0">
      <inkml:trace xmlns:inkml="http://www.w3.org/2003/InkML" xml:id="stk0" contextRef="#ctx0" brushRef="#br0">1193 8701 0,'0'26'294,"0"-1"-288,25 0 1,26 1 0,-26-1 0,-25 0 7,26 1-5,-1-1-3,1-25 8,-26 26-5,25-26-2,-25 50 4,25-24 7,26-1-4,-51 0 2,25 1-3,1-1-4,-1-25-3,1 26 9,-26 24-8,50-24 17,1-1-11,-51 0-7,25 1 17,1-26-10,-1 25 2,1 0 8,-1 1-16,0-1 7,26-25-6,-51 26 0,25-26 0,1 25-2,-1-25 2,-25 25-2,26-25 2,-1 0-1,51 26 1,-51-26-1,26 0 1,-25 0-1,-1 0 1,51 0-2,-25 0 1,0 0 1,-26 0-2,0 0 2,51 0 0,-50 0-1,-1 0 0,26 0 1,-26 0-1,26 0 0,-26 0 0,1 0 1,-1 0-1,1 0 0,-1 0 9,0 0-9,1 0 15,24-26-1,-24 26-14,-26-25 1,25 25 0,1-51-1,-26 26 0,25-1 7,0 26-6,1-25 0,-26 0-2,50-1 2,-24 1-1,-1 25 0,-25-25 1,0-26 0,26 26-2,-1-1 1,-25 1 1,25-1-1,-25 1 1,26 0-2,-26-26 3,25 0-3,-25 26 2,25-1 6,-25 1-7,0 0 1,0-1 0,0-24 6,0 24-7,26 26 1,-26-25-1,0 0 0,0-1 0,0 1 1,25-26 8,-25 26-11,0-1 3,0 1-1,0 0 1,0-26-1,0 26 0,0-1 1,0 1-1,0-1 0,0 1 0,0 0 1,0-1-1,0 1 1,0 0-1,0-1-1,0 1 3,-25 25-2,-1-26-1,26 1 1,-25 0 1,0-1-1,-1-24 8,1 50-9,25-26 2,0 1-1,-25 25 0,-1-25 1,1-1-1,-1 26 0,1-25 1,0 25-1,-1-26 0,26 1 1,-25 25-1,0-51 0,-26 26 1,-25 25-1,50 0 0,-24-25 0,-1 25 1,-25 0-1,25 0 1,26 0-1,-1 0 0,-25 0 1,26 0-1,0 0 0,-1 0 0,1 0 1,0 0-1,-1 0 7,1 0-6,-1 0-1,-24 0 8,24 0-8,1 0 0,0 0 8,-1 0-7,1 0 0,-1 0 6,-24 0-6,24 0-1,1 0 8,0 0-8,-1 0 0,1 0 8,-1 0-7,-24 0-1,24 0 7,1 0-7,0 25 1,-1 26 6,1-51-7,-1 0 1,1 0 0,0 25-1,-1-25 1,1 0-1,25 25 0,-25-25 1,-1 26-2,1-26 1,-1 25 0,1-25 1,0 26 0,-1-1-1,26 0 0,-25-25 1,0 26-1,-1-26 0,1 25 1,25 0-1,-51 1 1,26-26-1,25 25 0,-26 0-1,26 1 3,0 25 12,0-26-14,0 0 0,-25-25 1,25 26 14,0-1-7,0 0-8,0 1 8,0 25-8,0-26 8,0 0 43,0 1-21,0-1-23,0 0 17,0 1 26</inkml:trace>
    </iact:actionData>
  </iact:action>
  <iact:action type="add" startTime="172876">
    <iact:property name="dataType"/>
    <iact:actionData xml:id="d1">
      <inkml:trace xmlns:inkml="http://www.w3.org/2003/InkML" xml:id="stk1" contextRef="#ctx0" brushRef="#br0">17610 9614 0,'26'0'290,"-1"0"-283,26 0 1,-26 0 6,1 0-6,-1 0-1,0 0 2,26 0-4,0 0 3,-26 0 0,26 0 6,-26 0-7,1 0 1,50 0 7,-51 0-2,1 0-5,-1 0-1,0 0 0,1 0 8,-1 0-7,26 0-2,-26 0 10,1 0-9,-1 0 1,0 0 57,-25 51 214,0 0-273,0 0 2,0 50-2,0-50 2,0 0-1,0 25 1,0 0-1,0-25 1,0-26-2,0 26 1,0 25 1,0-26-1,0-24 1,0 25-1,0-1 1,0 26-1,0-25 0,0-26 0,0 26 1,0-25 0,0 24-2,0-24 3,0-1-3,0 0 1,0 1 9,0-1-10,0 1 1</inkml:trace>
    </iact:actionData>
  </iact:action>
  <iact:action type="add" startTime="175046">
    <iact:property name="dataType"/>
    <iact:actionData xml:id="d2">
      <inkml:trace xmlns:inkml="http://www.w3.org/2003/InkML" xml:id="stk2" contextRef="#ctx0" brushRef="#br0">18118 10173 0,'25'0'108,"1"0"-100,-1 0 6,0 0-7,1 0 1,24 0 8,-24 0-11,-1 0 3,1 0 7,-1 0-1,0 0 2,1 0 5,24 0-14,-24 0 0,-1 0 17,1 0-17,-1 0 6,0 0 2,1 0-8,24 0 1,-24 0 7,-1 0-8,1 0 0</inkml:trace>
    </iact:actionData>
  </iact:action>
  <iact:action type="add" startTime="176705">
    <iact:property name="dataType"/>
    <iact:actionData xml:id="d3">
      <inkml:trace xmlns:inkml="http://www.w3.org/2003/InkML" xml:id="stk3" contextRef="#ctx0" brushRef="#br0">19615 9640 0,'-25'0'212,"-1"0"-184,1 0-13,-1 0 0,1 0 0,0 25-6,-26 1-4,51-1 10,-25 0-7,-1 1-2,1-1 9,25 26-8,0-26 0,0 0 7,0 1-6,0-1-1,0 1 8,0-1-7,-26 26 5,26-26 24,0 0-21,0 1-7,0-1 13,0 1-17,0-1 9,0 0 1,0 1 0,0-1-8,0 0 0,26 1 8,25-1-9,25-25 2,0 25 0,-25-25-1,-26 0 1,51 0-1,-25 0 0,0 0 1,-26 0-1,51 0 0,-51 0 0,1 0 0,-1 26 1,1-26 6,-1 0-6,0 0-1,1 0 1,-1 0 6,0 25-8,1-25 10,-26 26 27,25-1-20,1 0-9,-26 1-6,25-1-1,-25 0 8,0 1-8,0-1 1,51 26 6,-51-26-7,0 1 9,0-1 12,0 0-21,0 1 1,0-1 7,0 26-9,0-26 10,-26 1-2,26-1-7,-25 0 1,0-25-1,-1 26-1,1-26 10,-1 0-9,1 0 1,0 0-1,-1 0 0,1 0 0,0 0 1,-1 0 5,1 0-4,-1 0-2,-24 0 6,24 0-4,1 0 5,0 0 8,-1 0 0,1-26-7,25 1-7,0 0-2,0-1 9,0-25-6,0 26 4,0 0-6,0-1 10,0 1-10,0 0 6,0-1-5,0 1-2,0-1 2,0 1 0,0 0-2,0-1 1,0-24 1,0-1 0,25-25-1,1 25 0,-26 0 0,25 26 1,-25-26-1,0 1 0,0 24 0,0 1 9,0-1-10,0 1 9,0 0-8,0-1 1,0-24-2,0 24 9,0 1-7,0-1-1,0 1 1,0 0 7,0-1-8,0 1 0,0 0 9,0-1-10,0 1 82,0 0-73,0-1 36,-25 26 8,-1-25-53,1 25 1,-1 0 9,1 0-2,0 0-7,-1 0 7</inkml:trace>
    </iact:actionData>
  </iact:action>
  <iact:action type="add" startTime="179871">
    <iact:property name="dataType"/>
    <iact:actionData xml:id="d4">
      <inkml:trace xmlns:inkml="http://www.w3.org/2003/InkML" xml:id="stk4" contextRef="#ctx0" brushRef="#br0">21011 9868 0,'0'25'365,"0"1"-359,0-1 53,0 1-52,0-1 29,25-25-6,-50 0 226,-1 0-250,1 0 2,25-25-1,-51 25 1,26-26-1,-1 26 0,1 0 8,0 0-7,-1 0 7,1 0 20,25-25-18,-51 25-12,26 0 2,25-26 1,-26 26 8,1 0-10,0 0 2,50 0 380,0 0-381,1 0 6,24 0 24,-24 26-14,-1-26 13,1 0-15,-1 0-13,0 0 50,1 0 31,24 0-9,-50-26-7,0 1-58,0 0 14,0-1-11,0 1 0,-25 0-2,0 25-10,-1-26 9,26 1 0,-25 25 0,0-25-9,-1 25 2,1 0-2,25-26 10,-51 26-9,26 0 9,-1 0 4,1 0 76,0 0-67,-1 0 2,1 0-4,25 26 44,0-1-67,0 0 9,0 1 8,0-1-5,0 0-3,0 1 10,0-1-16,0 0 0,25-25 8,-25 26-7,26-26-1,-1 25 1,0-25-2,-25 26 2,26-26-1,50 0 1,-51 0-2,26 0 2,0 0-1,-26 0 1,0 0-1,1 0-1,-1 0 2,1 0-1,-1 0 45,0 0 36,1 0-73</inkml:trace>
    </iact:actionData>
  </iact:action>
  <iact:action type="add" startTime="183818">
    <iact:property name="dataType"/>
    <iact:actionData xml:id="d5">
      <inkml:trace xmlns:inkml="http://www.w3.org/2003/InkML" xml:id="stk5" contextRef="#ctx0" brushRef="#br0">21772 9589 0,'-26'25'256,"1"-25"-250,25 26 24,-25-1-17,-1-25-5,26 26 1,-25-1-3,0-25 8,-1 25 1,1 26-8,25-26 1,-26-25-1,1 26 29,25-1-22,0 0 9,-25-25-16,-1 0 15,26 26-14,-25-1 6,0 26-7,-1-26 16,1 1 6,25-1-23,0 0 9,-26-25 0,26 26-8,0-1 8,0 1-8,0-1 1,0 0-1,0 1 1,0-1-1,0 0 8,0 26 0,0 0-2,0-26-5,0 1-1,0-1 9,0 0-10,0 1 1,0-1 16,0 26-16,26-26 7,-1-25-8,1 25 3,-1-25-3,0 26 2,1-1 7,-1 1 0,0-26 1,1 0-11,-1 0 2,1 0 1,-1 25 0,0-25-1,1 0 0,-26 51 14,25-51-13,0 0 0,1 0 7,-1 0-1,1 0-7,-1 0 0,0 0 23,1 0-22,-1 0 20,26 0 16</inkml:trace>
    </iact:actionData>
  </iact:action>
  <iact:action type="add" startTime="188094">
    <iact:property name="dataType"/>
    <iact:actionData xml:id="d6">
      <inkml:trace xmlns:inkml="http://www.w3.org/2003/InkML" xml:id="stk6" contextRef="#ctx0" brushRef="#br0">21848 9564 0,'25'0'425,"1"0"-419,24 25 8,-24-25-6,-1 0-1,1 0 8,-1 0 0,0 25 20,1-25-26,24 26 20,-24-26-7,-1 0-8,-25 25 7</inkml:trace>
    </iact:actionData>
  </iact:action>
  <iact:action type="add" startTime="315827">
    <iact:property name="dataType"/>
    <iact:actionData xml:id="d7">
      <inkml:trace xmlns:inkml="http://www.w3.org/2003/InkML" xml:id="stk7" contextRef="#ctx0" brushRef="#br0">20148 16032 0,'-26'0'285,"1"0"-279,0 0 9,-1-25-8,-24 25 0,24-26 8,1 26-6,-1-25-2,1 25 7,0-25-8,-1 25 1,1 0 8,0 0-14,-1 0 7,1 0-2,-1 0 9,1 0-8,0 0 0,-1-51 7,-50 51-6,51 0-1,-51 0 23,50 0-23,-24 0 7,24 0-6,1 0-1,-1 0 82,1 0-87,0 0 4,25 25 7,-26 1 2,26-1-7,0 0-1,0 1 7,0-1-6,0 0-1,0 1 0,0-1 0,0 1 1,0-1 4,0 0 5,0 1 5,0-1-14,0 0-3,0 1 18,0-1-15,0 0-1,0 1 29,26-26-4,-1 25-27,-25 1 4,25-1 4,1-25-6,-26 25 8,25-25-8,26 0 8,-26 0 7,1 0-15,-1 0 1,0 0-1,1 0 8,50 0-8,-51 0 7,1 0-6,-1 0-2,0 0 1,1-25 9,-1 25-9,26-25 0,-26 25 16,1 0-16,-1-26 88,-25 1-80,25 25-9,1-26 10,-1 1-9,1 0 51,-26-1 52,25 26-29,-25-25-23,25 0-51,1-1 0,-26 1 9,0 0-10,0-1 2,0 1-1,0-1 7,0 1 1,0 50 292,0 26-300,0-25 1,0-1-1,0 0 0,0 1 0,0-1 1,0 0-1,0 26 0,0 0 9,0-26-9,0 1 0,0-1 7,0 0-6,0 1-1,0-1 1,0 0-1,0 1-1,0-1 2,0 1 7,0-1-8,0 0 0,0 26 8,0-26-6,0 1-4,0-1 18,0 0-16,0 1 1,0-1 36,0 1-23,0 24-13</inkml:trace>
    </iact:actionData>
  </iact:action>
  <iact:action type="add" startTime="319234">
    <iact:property name="dataType"/>
    <iact:actionData xml:id="d8">
      <inkml:trace xmlns:inkml="http://www.w3.org/2003/InkML" xml:id="stk8" contextRef="#ctx0" brushRef="#br0">20351 15956 0,'51'0'343,"-26"0"-337,0 0 16,1 0-14,-1 0 7,0 0-8,1 0 31,25 0-25,-26 0 10,0 0-9,1 0 0,-1 0 1,0 0 6,1 0 2,-1 0-1,1 0 8,-1 0-25,0 0 4,1 0-2,-26 25 0,25 1 1,0-26 0,1 50 14,-26-24-21,25-26 4,-25 25 2,0 26 0,0-26 1,0 1 7,0-1-7,0 0-2,0 1 2,0-1 14,0 26-15,0-26 7,0 1-6,0 24 15,0-24-2,0-1-14,-25 26 8,-1-51-8,1 0 1,0 25 6,25 1 57,-26-26 9,1 0-33,0 0-3,-1 0 43,1 25-58,-1-25-21,1 25-1,0-25 7,-1 0 2,1 0-2,76 0 527,-1 0-531,1 0-3,-25 0 0,50 0 0,-51 0-1,0 0 0,1 0 1,-1 0 9,1 0-2,-1 0 1,0 0 285,1 0-271</inkml:trace>
    </iact:actionData>
  </iact:action>
  <iact:action type="add" startTime="322971">
    <iact:property name="dataType"/>
    <iact:actionData xml:id="d9">
      <inkml:trace xmlns:inkml="http://www.w3.org/2003/InkML" xml:id="stk9" contextRef="#ctx0" brushRef="#br0">21899 15804 0,'-26'0'306,"1"0"-291,0 0-8,-1 25 7,1 1 1,-1-1 8,1-25-17,25 25 1,0 1 1,0-1-1,-25 0 0,25 1 0,-26-1 10,26 0 61,0 1-63,0-1-7,0 1 14,0-1-8,0 0 16,0 1 50,0-1-72,0 0 6,26-25-7,-1 0 8,0 0-8,1 0 0,-1 0 0,1 0 1,-1 0 6,0 0 1,1 0 91,-1 0-81,0 0-10,1 0 104,-1 0-106,1 0 1,-26-25-6,0 0-1,0-1 0,0 1 1,0 0-2,0-1 2,0 1-1,0-1 30,0 1-21,0 0-10,0-1 9,0 1-8,0 0 9,0-1 11</inkml:trace>
    </iact:actionData>
  </iact:action>
  <iact:action type="add" startTime="325821">
    <iact:property name="dataType"/>
    <iact:actionData xml:id="d10">
      <inkml:trace xmlns:inkml="http://www.w3.org/2003/InkML" xml:id="stk10" contextRef="#ctx0" brushRef="#br0">22990 16007 0,'-26'0'333,"-24"0"-326,24 0-1,-24 0 7,24 0-7,-25 0 1,26 0 1,0 25-1,-1-25 0,1 25 8,0-25-8,-1 0 1,1 0-1,-1 0 1,1 0-1,0 0 39,-1 26 11,1-26-51,0 25 1,-1-25 1,26 26 7,-51-26-9,51 25 20,-25-25-15,0 51 4,25-26-7,0 0 6,-26 1 0,26-1-6,0 0-1,-25-25 0,25 26 8,0 25 0,0-26-7,0 0 14,0 1-16,0-1 2,0 0 6,0 1-6,0 25 0,0-26 13,0 0-14,0 1 1,0-1 13,0 0 1,0 1 15,0 24-15,25-50-15,1 26 9,-26-1-10,25-25 9,26 26-8,-26-26 1,-25 25-1,26-25 1,-1 0-2,0 25 2,1 1 6,-1-26-7,26 0 1,-26 0 6,1 0-7,-1 0 2,-25 50-3,25-50 2,1 0-1,-1 0 1,0 0-1,1 0 0,-1 0 0,1 0 1,-1 0 7,0 0-8,1 0 0,-1 0 0,0 0 14,1 0-3,-1 0-5,1 0 2,-1 0-8,0 0 0,1 0 0,-1 0 15,0 0-15,1 0 9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69FC5D4-DCA3-49D4-9BD4-30C389973C5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9007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D53378-6B55-4FD8-8E6A-CB26F83085C2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6718E-B16D-4727-AD34-B989159EBD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214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8BB4E9-A83F-4C1C-8960-AC56C8F082FB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F98AC-83C5-46EB-8FBD-2F73798624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0159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25F38F-7602-410F-A39A-AD9B9BBACE11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DEDD1-B91E-41B7-A727-28EB5019EF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1806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39000" y="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0146E47-8789-4289-B764-637CF4CD0420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48D8590-85FB-49E1-A21F-F46823CE9F3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814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35B285-9B1D-41E2-B79C-C169D833EC11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B5D0-7197-4EB5-A241-5EC88B2C8C4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97835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F5B494-F0E7-42A0-88E6-C07E5E8B4A7E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A1C2C-69BF-4BDE-8041-A0863A59075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847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E0B0F0-7F3B-4735-BA5D-F535D21623DD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8F9832-71AB-4D0E-BA26-236EB34A626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2505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D1843F-5DE4-47C0-ABA6-80E261494916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F2CA8-D589-4729-A280-5A1AD2BAE1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339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5D4CA3-105B-45A8-A366-77F2C442CE1B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DB7171-EDD9-49DA-AE1B-8AE58BEF42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548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2C91ED-1978-489A-947D-65400228A374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D6802-441A-4E81-821C-2903057595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8416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69191B-354B-45C8-B0AC-2F174BCE8A21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E7009-1FC4-4D77-BAAF-2FBB470B06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418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AC7C0A-41A9-44C4-98BD-88351FBC2C8B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4C705-46F3-4B2D-B5A8-73EC0BC5562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726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chemeClr val="folHlink"/>
                </a:solidFill>
              </a:defRPr>
            </a:lvl1pPr>
          </a:lstStyle>
          <a:p>
            <a:fld id="{4EFAD66F-8594-49D7-958E-4E117C4727F8}" type="datetime1">
              <a:rPr lang="en-GB" altLang="en-US"/>
              <a:pPr/>
              <a:t>04/01/2021</a:t>
            </a:fld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B5D9D19A-8AE5-4A25-8015-FB836EE4999D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anose="030F0702030302020204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anose="030F0702030302020204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anose="030F0702030302020204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anose="030F0702030302020204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anose="030F0702030302020204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anose="030F0702030302020204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anose="030F0702030302020204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anose="030F0702030302020204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microsoft.com/office/2011/relationships/inkAction" Target="../ink/inkAction1.xml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9.jpe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D65B75-036F-47B9-BFF9-8F5E60C90D45}" type="datetime1">
              <a:rPr lang="en-GB" altLang="en-US" sz="1600" smtClean="0">
                <a:solidFill>
                  <a:schemeClr val="bg2"/>
                </a:solidFill>
              </a:rPr>
              <a:pPr>
                <a:spcBef>
                  <a:spcPct val="0"/>
                </a:spcBef>
                <a:buFontTx/>
                <a:buNone/>
              </a:pPr>
              <a:t>04/01/2021</a:t>
            </a:fld>
            <a:endParaRPr lang="en-GB" altLang="en-US" sz="1600">
              <a:solidFill>
                <a:schemeClr val="bg2"/>
              </a:solidFill>
            </a:endParaRPr>
          </a:p>
        </p:txBody>
      </p:sp>
      <p:sp>
        <p:nvSpPr>
          <p:cNvPr id="4099" name="Date Placeholder 1"/>
          <p:cNvSpPr txBox="1">
            <a:spLocks noGrp="1"/>
          </p:cNvSpPr>
          <p:nvPr/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AFBAAE4-D613-44EE-B830-C50540B6CA4B}" type="datetime1">
              <a:rPr lang="en-GB" altLang="en-US" sz="1600">
                <a:solidFill>
                  <a:schemeClr val="bg2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04/01/2021</a:t>
            </a:fld>
            <a:endParaRPr lang="en-GB" altLang="en-US" sz="1600">
              <a:solidFill>
                <a:schemeClr val="bg2"/>
              </a:solidFill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9550" y="363433"/>
            <a:ext cx="870585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GB" sz="9600" b="1" dirty="0">
                <a:effectLst>
                  <a:outerShdw blurRad="38100" dist="38100" dir="2700000" algn="tl">
                    <a:srgbClr val="808080"/>
                  </a:outerShdw>
                </a:effectLst>
              </a:rPr>
              <a:t>Chemical Analysis</a:t>
            </a: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888812" y="4149081"/>
            <a:ext cx="3255188" cy="2649402"/>
            <a:chOff x="1429" y="1207"/>
            <a:chExt cx="2676" cy="2178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429" y="1207"/>
              <a:ext cx="2676" cy="21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AutoShape 9"/>
            <p:cNvSpPr>
              <a:spLocks noChangeAspect="1" noChangeArrowheads="1" noTextEdit="1"/>
            </p:cNvSpPr>
            <p:nvPr/>
          </p:nvSpPr>
          <p:spPr bwMode="auto">
            <a:xfrm>
              <a:off x="2154" y="1525"/>
              <a:ext cx="1157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170" y="2377"/>
              <a:ext cx="1123" cy="819"/>
            </a:xfrm>
            <a:custGeom>
              <a:avLst/>
              <a:gdLst>
                <a:gd name="T0" fmla="*/ 6036 w 7859"/>
                <a:gd name="T1" fmla="*/ 92 h 8187"/>
                <a:gd name="T2" fmla="*/ 5515 w 7859"/>
                <a:gd name="T3" fmla="*/ 256 h 8187"/>
                <a:gd name="T4" fmla="*/ 4942 w 7859"/>
                <a:gd name="T5" fmla="*/ 386 h 8187"/>
                <a:gd name="T6" fmla="*/ 4334 w 7859"/>
                <a:gd name="T7" fmla="*/ 470 h 8187"/>
                <a:gd name="T8" fmla="*/ 3706 w 7859"/>
                <a:gd name="T9" fmla="*/ 499 h 8187"/>
                <a:gd name="T10" fmla="*/ 3079 w 7859"/>
                <a:gd name="T11" fmla="*/ 460 h 8187"/>
                <a:gd name="T12" fmla="*/ 2466 w 7859"/>
                <a:gd name="T13" fmla="*/ 345 h 8187"/>
                <a:gd name="T14" fmla="*/ 1888 w 7859"/>
                <a:gd name="T15" fmla="*/ 143 h 8187"/>
                <a:gd name="T16" fmla="*/ 378 w 7859"/>
                <a:gd name="T17" fmla="*/ 4735 h 8187"/>
                <a:gd name="T18" fmla="*/ 265 w 7859"/>
                <a:gd name="T19" fmla="*/ 5165 h 8187"/>
                <a:gd name="T20" fmla="*/ 92 w 7859"/>
                <a:gd name="T21" fmla="*/ 5834 h 8187"/>
                <a:gd name="T22" fmla="*/ 16 w 7859"/>
                <a:gd name="T23" fmla="*/ 6268 h 8187"/>
                <a:gd name="T24" fmla="*/ 19 w 7859"/>
                <a:gd name="T25" fmla="*/ 6629 h 8187"/>
                <a:gd name="T26" fmla="*/ 165 w 7859"/>
                <a:gd name="T27" fmla="*/ 6939 h 8187"/>
                <a:gd name="T28" fmla="*/ 447 w 7859"/>
                <a:gd name="T29" fmla="*/ 7238 h 8187"/>
                <a:gd name="T30" fmla="*/ 854 w 7859"/>
                <a:gd name="T31" fmla="*/ 7515 h 8187"/>
                <a:gd name="T32" fmla="*/ 1374 w 7859"/>
                <a:gd name="T33" fmla="*/ 7757 h 8187"/>
                <a:gd name="T34" fmla="*/ 1998 w 7859"/>
                <a:gd name="T35" fmla="*/ 7956 h 8187"/>
                <a:gd name="T36" fmla="*/ 2713 w 7859"/>
                <a:gd name="T37" fmla="*/ 8100 h 8187"/>
                <a:gd name="T38" fmla="*/ 3507 w 7859"/>
                <a:gd name="T39" fmla="*/ 8178 h 8187"/>
                <a:gd name="T40" fmla="*/ 4355 w 7859"/>
                <a:gd name="T41" fmla="*/ 8176 h 8187"/>
                <a:gd name="T42" fmla="*/ 5147 w 7859"/>
                <a:gd name="T43" fmla="*/ 8097 h 8187"/>
                <a:gd name="T44" fmla="*/ 5855 w 7859"/>
                <a:gd name="T45" fmla="*/ 7949 h 8187"/>
                <a:gd name="T46" fmla="*/ 6471 w 7859"/>
                <a:gd name="T47" fmla="*/ 7744 h 8187"/>
                <a:gd name="T48" fmla="*/ 6984 w 7859"/>
                <a:gd name="T49" fmla="*/ 7496 h 8187"/>
                <a:gd name="T50" fmla="*/ 7389 w 7859"/>
                <a:gd name="T51" fmla="*/ 7217 h 8187"/>
                <a:gd name="T52" fmla="*/ 7674 w 7859"/>
                <a:gd name="T53" fmla="*/ 6917 h 8187"/>
                <a:gd name="T54" fmla="*/ 7831 w 7859"/>
                <a:gd name="T55" fmla="*/ 6609 h 8187"/>
                <a:gd name="T56" fmla="*/ 7846 w 7859"/>
                <a:gd name="T57" fmla="*/ 6248 h 8187"/>
                <a:gd name="T58" fmla="*/ 7782 w 7859"/>
                <a:gd name="T59" fmla="*/ 5816 h 8187"/>
                <a:gd name="T60" fmla="*/ 7631 w 7859"/>
                <a:gd name="T61" fmla="*/ 5158 h 8187"/>
                <a:gd name="T62" fmla="*/ 6270 w 7859"/>
                <a:gd name="T63" fmla="*/ 0 h 8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859" h="8187">
                  <a:moveTo>
                    <a:pt x="6270" y="0"/>
                  </a:moveTo>
                  <a:lnTo>
                    <a:pt x="6036" y="92"/>
                  </a:lnTo>
                  <a:lnTo>
                    <a:pt x="5783" y="177"/>
                  </a:lnTo>
                  <a:lnTo>
                    <a:pt x="5515" y="256"/>
                  </a:lnTo>
                  <a:lnTo>
                    <a:pt x="5235" y="326"/>
                  </a:lnTo>
                  <a:lnTo>
                    <a:pt x="4942" y="386"/>
                  </a:lnTo>
                  <a:lnTo>
                    <a:pt x="4641" y="434"/>
                  </a:lnTo>
                  <a:lnTo>
                    <a:pt x="4334" y="470"/>
                  </a:lnTo>
                  <a:lnTo>
                    <a:pt x="4021" y="491"/>
                  </a:lnTo>
                  <a:lnTo>
                    <a:pt x="3706" y="499"/>
                  </a:lnTo>
                  <a:lnTo>
                    <a:pt x="3391" y="488"/>
                  </a:lnTo>
                  <a:lnTo>
                    <a:pt x="3079" y="460"/>
                  </a:lnTo>
                  <a:lnTo>
                    <a:pt x="2770" y="414"/>
                  </a:lnTo>
                  <a:lnTo>
                    <a:pt x="2466" y="345"/>
                  </a:lnTo>
                  <a:lnTo>
                    <a:pt x="2173" y="256"/>
                  </a:lnTo>
                  <a:lnTo>
                    <a:pt x="1888" y="143"/>
                  </a:lnTo>
                  <a:lnTo>
                    <a:pt x="1617" y="6"/>
                  </a:lnTo>
                  <a:lnTo>
                    <a:pt x="378" y="4735"/>
                  </a:lnTo>
                  <a:lnTo>
                    <a:pt x="323" y="4947"/>
                  </a:lnTo>
                  <a:lnTo>
                    <a:pt x="265" y="5165"/>
                  </a:lnTo>
                  <a:lnTo>
                    <a:pt x="145" y="5611"/>
                  </a:lnTo>
                  <a:lnTo>
                    <a:pt x="92" y="5834"/>
                  </a:lnTo>
                  <a:lnTo>
                    <a:pt x="48" y="6055"/>
                  </a:lnTo>
                  <a:lnTo>
                    <a:pt x="16" y="6268"/>
                  </a:lnTo>
                  <a:lnTo>
                    <a:pt x="0" y="6474"/>
                  </a:lnTo>
                  <a:lnTo>
                    <a:pt x="19" y="6629"/>
                  </a:lnTo>
                  <a:lnTo>
                    <a:pt x="74" y="6785"/>
                  </a:lnTo>
                  <a:lnTo>
                    <a:pt x="165" y="6939"/>
                  </a:lnTo>
                  <a:lnTo>
                    <a:pt x="290" y="7091"/>
                  </a:lnTo>
                  <a:lnTo>
                    <a:pt x="447" y="7238"/>
                  </a:lnTo>
                  <a:lnTo>
                    <a:pt x="636" y="7379"/>
                  </a:lnTo>
                  <a:lnTo>
                    <a:pt x="854" y="7515"/>
                  </a:lnTo>
                  <a:lnTo>
                    <a:pt x="1101" y="7641"/>
                  </a:lnTo>
                  <a:lnTo>
                    <a:pt x="1374" y="7757"/>
                  </a:lnTo>
                  <a:lnTo>
                    <a:pt x="1674" y="7864"/>
                  </a:lnTo>
                  <a:lnTo>
                    <a:pt x="1998" y="7956"/>
                  </a:lnTo>
                  <a:lnTo>
                    <a:pt x="2345" y="8036"/>
                  </a:lnTo>
                  <a:lnTo>
                    <a:pt x="2713" y="8100"/>
                  </a:lnTo>
                  <a:lnTo>
                    <a:pt x="3100" y="8148"/>
                  </a:lnTo>
                  <a:lnTo>
                    <a:pt x="3507" y="8178"/>
                  </a:lnTo>
                  <a:lnTo>
                    <a:pt x="3931" y="8187"/>
                  </a:lnTo>
                  <a:lnTo>
                    <a:pt x="4355" y="8176"/>
                  </a:lnTo>
                  <a:lnTo>
                    <a:pt x="4761" y="8147"/>
                  </a:lnTo>
                  <a:lnTo>
                    <a:pt x="5147" y="8097"/>
                  </a:lnTo>
                  <a:lnTo>
                    <a:pt x="5512" y="8031"/>
                  </a:lnTo>
                  <a:lnTo>
                    <a:pt x="5855" y="7949"/>
                  </a:lnTo>
                  <a:lnTo>
                    <a:pt x="6175" y="7853"/>
                  </a:lnTo>
                  <a:lnTo>
                    <a:pt x="6471" y="7744"/>
                  </a:lnTo>
                  <a:lnTo>
                    <a:pt x="6741" y="7625"/>
                  </a:lnTo>
                  <a:lnTo>
                    <a:pt x="6984" y="7496"/>
                  </a:lnTo>
                  <a:lnTo>
                    <a:pt x="7201" y="7360"/>
                  </a:lnTo>
                  <a:lnTo>
                    <a:pt x="7389" y="7217"/>
                  </a:lnTo>
                  <a:lnTo>
                    <a:pt x="7547" y="7069"/>
                  </a:lnTo>
                  <a:lnTo>
                    <a:pt x="7674" y="6917"/>
                  </a:lnTo>
                  <a:lnTo>
                    <a:pt x="7769" y="6763"/>
                  </a:lnTo>
                  <a:lnTo>
                    <a:pt x="7831" y="6609"/>
                  </a:lnTo>
                  <a:lnTo>
                    <a:pt x="7859" y="6456"/>
                  </a:lnTo>
                  <a:lnTo>
                    <a:pt x="7846" y="6248"/>
                  </a:lnTo>
                  <a:lnTo>
                    <a:pt x="7819" y="6034"/>
                  </a:lnTo>
                  <a:lnTo>
                    <a:pt x="7782" y="5816"/>
                  </a:lnTo>
                  <a:lnTo>
                    <a:pt x="7737" y="5596"/>
                  </a:lnTo>
                  <a:lnTo>
                    <a:pt x="7631" y="5158"/>
                  </a:lnTo>
                  <a:lnTo>
                    <a:pt x="7525" y="4736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669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565" y="1590"/>
              <a:ext cx="333" cy="22"/>
            </a:xfrm>
            <a:custGeom>
              <a:avLst/>
              <a:gdLst>
                <a:gd name="T0" fmla="*/ 2329 w 2329"/>
                <a:gd name="T1" fmla="*/ 191 h 218"/>
                <a:gd name="T2" fmla="*/ 2236 w 2329"/>
                <a:gd name="T3" fmla="*/ 150 h 218"/>
                <a:gd name="T4" fmla="*/ 2128 w 2329"/>
                <a:gd name="T5" fmla="*/ 113 h 218"/>
                <a:gd name="T6" fmla="*/ 2002 w 2329"/>
                <a:gd name="T7" fmla="*/ 81 h 218"/>
                <a:gd name="T8" fmla="*/ 1862 w 2329"/>
                <a:gd name="T9" fmla="*/ 54 h 218"/>
                <a:gd name="T10" fmla="*/ 1710 w 2329"/>
                <a:gd name="T11" fmla="*/ 31 h 218"/>
                <a:gd name="T12" fmla="*/ 1547 w 2329"/>
                <a:gd name="T13" fmla="*/ 14 h 218"/>
                <a:gd name="T14" fmla="*/ 1374 w 2329"/>
                <a:gd name="T15" fmla="*/ 4 h 218"/>
                <a:gd name="T16" fmla="*/ 1194 w 2329"/>
                <a:gd name="T17" fmla="*/ 0 h 218"/>
                <a:gd name="T18" fmla="*/ 1000 w 2329"/>
                <a:gd name="T19" fmla="*/ 5 h 218"/>
                <a:gd name="T20" fmla="*/ 814 w 2329"/>
                <a:gd name="T21" fmla="*/ 16 h 218"/>
                <a:gd name="T22" fmla="*/ 638 w 2329"/>
                <a:gd name="T23" fmla="*/ 35 h 218"/>
                <a:gd name="T24" fmla="*/ 476 w 2329"/>
                <a:gd name="T25" fmla="*/ 61 h 218"/>
                <a:gd name="T26" fmla="*/ 328 w 2329"/>
                <a:gd name="T27" fmla="*/ 93 h 218"/>
                <a:gd name="T28" fmla="*/ 198 w 2329"/>
                <a:gd name="T29" fmla="*/ 130 h 218"/>
                <a:gd name="T30" fmla="*/ 87 w 2329"/>
                <a:gd name="T31" fmla="*/ 172 h 218"/>
                <a:gd name="T32" fmla="*/ 0 w 2329"/>
                <a:gd name="T33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29" h="218">
                  <a:moveTo>
                    <a:pt x="2329" y="191"/>
                  </a:moveTo>
                  <a:lnTo>
                    <a:pt x="2236" y="150"/>
                  </a:lnTo>
                  <a:lnTo>
                    <a:pt x="2128" y="113"/>
                  </a:lnTo>
                  <a:lnTo>
                    <a:pt x="2002" y="81"/>
                  </a:lnTo>
                  <a:lnTo>
                    <a:pt x="1862" y="54"/>
                  </a:lnTo>
                  <a:lnTo>
                    <a:pt x="1710" y="31"/>
                  </a:lnTo>
                  <a:lnTo>
                    <a:pt x="1547" y="14"/>
                  </a:lnTo>
                  <a:lnTo>
                    <a:pt x="1374" y="4"/>
                  </a:lnTo>
                  <a:lnTo>
                    <a:pt x="1194" y="0"/>
                  </a:lnTo>
                  <a:lnTo>
                    <a:pt x="1000" y="5"/>
                  </a:lnTo>
                  <a:lnTo>
                    <a:pt x="814" y="16"/>
                  </a:lnTo>
                  <a:lnTo>
                    <a:pt x="638" y="35"/>
                  </a:lnTo>
                  <a:lnTo>
                    <a:pt x="476" y="61"/>
                  </a:lnTo>
                  <a:lnTo>
                    <a:pt x="328" y="93"/>
                  </a:lnTo>
                  <a:lnTo>
                    <a:pt x="198" y="130"/>
                  </a:lnTo>
                  <a:lnTo>
                    <a:pt x="87" y="172"/>
                  </a:lnTo>
                  <a:lnTo>
                    <a:pt x="0" y="218"/>
                  </a:lnTo>
                </a:path>
              </a:pathLst>
            </a:custGeom>
            <a:noFill/>
            <a:ln w="4763">
              <a:solidFill>
                <a:srgbClr val="B2B2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610" y="1538"/>
              <a:ext cx="250" cy="34"/>
            </a:xfrm>
            <a:custGeom>
              <a:avLst/>
              <a:gdLst>
                <a:gd name="T0" fmla="*/ 0 w 1753"/>
                <a:gd name="T1" fmla="*/ 206 h 334"/>
                <a:gd name="T2" fmla="*/ 82 w 1753"/>
                <a:gd name="T3" fmla="*/ 187 h 334"/>
                <a:gd name="T4" fmla="*/ 174 w 1753"/>
                <a:gd name="T5" fmla="*/ 179 h 334"/>
                <a:gd name="T6" fmla="*/ 273 w 1753"/>
                <a:gd name="T7" fmla="*/ 180 h 334"/>
                <a:gd name="T8" fmla="*/ 380 w 1753"/>
                <a:gd name="T9" fmla="*/ 189 h 334"/>
                <a:gd name="T10" fmla="*/ 609 w 1753"/>
                <a:gd name="T11" fmla="*/ 222 h 334"/>
                <a:gd name="T12" fmla="*/ 851 w 1753"/>
                <a:gd name="T13" fmla="*/ 266 h 334"/>
                <a:gd name="T14" fmla="*/ 1097 w 1753"/>
                <a:gd name="T15" fmla="*/ 308 h 334"/>
                <a:gd name="T16" fmla="*/ 1336 w 1753"/>
                <a:gd name="T17" fmla="*/ 332 h 334"/>
                <a:gd name="T18" fmla="*/ 1449 w 1753"/>
                <a:gd name="T19" fmla="*/ 334 h 334"/>
                <a:gd name="T20" fmla="*/ 1557 w 1753"/>
                <a:gd name="T21" fmla="*/ 327 h 334"/>
                <a:gd name="T22" fmla="*/ 1658 w 1753"/>
                <a:gd name="T23" fmla="*/ 310 h 334"/>
                <a:gd name="T24" fmla="*/ 1751 w 1753"/>
                <a:gd name="T25" fmla="*/ 279 h 334"/>
                <a:gd name="T26" fmla="*/ 1753 w 1753"/>
                <a:gd name="T27" fmla="*/ 246 h 334"/>
                <a:gd name="T28" fmla="*/ 1745 w 1753"/>
                <a:gd name="T29" fmla="*/ 214 h 334"/>
                <a:gd name="T30" fmla="*/ 1703 w 1753"/>
                <a:gd name="T31" fmla="*/ 159 h 334"/>
                <a:gd name="T32" fmla="*/ 1630 w 1753"/>
                <a:gd name="T33" fmla="*/ 111 h 334"/>
                <a:gd name="T34" fmla="*/ 1529 w 1753"/>
                <a:gd name="T35" fmla="*/ 72 h 334"/>
                <a:gd name="T36" fmla="*/ 1407 w 1753"/>
                <a:gd name="T37" fmla="*/ 43 h 334"/>
                <a:gd name="T38" fmla="*/ 1267 w 1753"/>
                <a:gd name="T39" fmla="*/ 20 h 334"/>
                <a:gd name="T40" fmla="*/ 1115 w 1753"/>
                <a:gd name="T41" fmla="*/ 6 h 334"/>
                <a:gd name="T42" fmla="*/ 956 w 1753"/>
                <a:gd name="T43" fmla="*/ 0 h 334"/>
                <a:gd name="T44" fmla="*/ 634 w 1753"/>
                <a:gd name="T45" fmla="*/ 10 h 334"/>
                <a:gd name="T46" fmla="*/ 482 w 1753"/>
                <a:gd name="T47" fmla="*/ 26 h 334"/>
                <a:gd name="T48" fmla="*/ 343 w 1753"/>
                <a:gd name="T49" fmla="*/ 49 h 334"/>
                <a:gd name="T50" fmla="*/ 219 w 1753"/>
                <a:gd name="T51" fmla="*/ 79 h 334"/>
                <a:gd name="T52" fmla="*/ 118 w 1753"/>
                <a:gd name="T53" fmla="*/ 115 h 334"/>
                <a:gd name="T54" fmla="*/ 43 w 1753"/>
                <a:gd name="T55" fmla="*/ 158 h 334"/>
                <a:gd name="T56" fmla="*/ 0 w 1753"/>
                <a:gd name="T57" fmla="*/ 20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53" h="334">
                  <a:moveTo>
                    <a:pt x="0" y="206"/>
                  </a:moveTo>
                  <a:lnTo>
                    <a:pt x="82" y="187"/>
                  </a:lnTo>
                  <a:lnTo>
                    <a:pt x="174" y="179"/>
                  </a:lnTo>
                  <a:lnTo>
                    <a:pt x="273" y="180"/>
                  </a:lnTo>
                  <a:lnTo>
                    <a:pt x="380" y="189"/>
                  </a:lnTo>
                  <a:lnTo>
                    <a:pt x="609" y="222"/>
                  </a:lnTo>
                  <a:lnTo>
                    <a:pt x="851" y="266"/>
                  </a:lnTo>
                  <a:lnTo>
                    <a:pt x="1097" y="308"/>
                  </a:lnTo>
                  <a:lnTo>
                    <a:pt x="1336" y="332"/>
                  </a:lnTo>
                  <a:lnTo>
                    <a:pt x="1449" y="334"/>
                  </a:lnTo>
                  <a:lnTo>
                    <a:pt x="1557" y="327"/>
                  </a:lnTo>
                  <a:lnTo>
                    <a:pt x="1658" y="310"/>
                  </a:lnTo>
                  <a:lnTo>
                    <a:pt x="1751" y="279"/>
                  </a:lnTo>
                  <a:lnTo>
                    <a:pt x="1753" y="246"/>
                  </a:lnTo>
                  <a:lnTo>
                    <a:pt x="1745" y="214"/>
                  </a:lnTo>
                  <a:lnTo>
                    <a:pt x="1703" y="159"/>
                  </a:lnTo>
                  <a:lnTo>
                    <a:pt x="1630" y="111"/>
                  </a:lnTo>
                  <a:lnTo>
                    <a:pt x="1529" y="72"/>
                  </a:lnTo>
                  <a:lnTo>
                    <a:pt x="1407" y="43"/>
                  </a:lnTo>
                  <a:lnTo>
                    <a:pt x="1267" y="20"/>
                  </a:lnTo>
                  <a:lnTo>
                    <a:pt x="1115" y="6"/>
                  </a:lnTo>
                  <a:lnTo>
                    <a:pt x="956" y="0"/>
                  </a:lnTo>
                  <a:lnTo>
                    <a:pt x="634" y="10"/>
                  </a:lnTo>
                  <a:lnTo>
                    <a:pt x="482" y="26"/>
                  </a:lnTo>
                  <a:lnTo>
                    <a:pt x="343" y="49"/>
                  </a:lnTo>
                  <a:lnTo>
                    <a:pt x="219" y="79"/>
                  </a:lnTo>
                  <a:lnTo>
                    <a:pt x="118" y="115"/>
                  </a:lnTo>
                  <a:lnTo>
                    <a:pt x="43" y="158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02" y="1976"/>
              <a:ext cx="257" cy="35"/>
            </a:xfrm>
            <a:custGeom>
              <a:avLst/>
              <a:gdLst>
                <a:gd name="T0" fmla="*/ 0 w 1798"/>
                <a:gd name="T1" fmla="*/ 0 h 349"/>
                <a:gd name="T2" fmla="*/ 154 w 1798"/>
                <a:gd name="T3" fmla="*/ 43 h 349"/>
                <a:gd name="T4" fmla="*/ 313 w 1798"/>
                <a:gd name="T5" fmla="*/ 71 h 349"/>
                <a:gd name="T6" fmla="*/ 484 w 1798"/>
                <a:gd name="T7" fmla="*/ 87 h 349"/>
                <a:gd name="T8" fmla="*/ 675 w 1798"/>
                <a:gd name="T9" fmla="*/ 91 h 349"/>
                <a:gd name="T10" fmla="*/ 894 w 1798"/>
                <a:gd name="T11" fmla="*/ 87 h 349"/>
                <a:gd name="T12" fmla="*/ 1017 w 1798"/>
                <a:gd name="T13" fmla="*/ 82 h 349"/>
                <a:gd name="T14" fmla="*/ 1150 w 1798"/>
                <a:gd name="T15" fmla="*/ 76 h 349"/>
                <a:gd name="T16" fmla="*/ 1293 w 1798"/>
                <a:gd name="T17" fmla="*/ 67 h 349"/>
                <a:gd name="T18" fmla="*/ 1448 w 1798"/>
                <a:gd name="T19" fmla="*/ 56 h 349"/>
                <a:gd name="T20" fmla="*/ 1616 w 1798"/>
                <a:gd name="T21" fmla="*/ 46 h 349"/>
                <a:gd name="T22" fmla="*/ 1798 w 1798"/>
                <a:gd name="T23" fmla="*/ 34 h 349"/>
                <a:gd name="T24" fmla="*/ 1678 w 1798"/>
                <a:gd name="T25" fmla="*/ 115 h 349"/>
                <a:gd name="T26" fmla="*/ 1553 w 1798"/>
                <a:gd name="T27" fmla="*/ 183 h 349"/>
                <a:gd name="T28" fmla="*/ 1425 w 1798"/>
                <a:gd name="T29" fmla="*/ 239 h 349"/>
                <a:gd name="T30" fmla="*/ 1297 w 1798"/>
                <a:gd name="T31" fmla="*/ 284 h 349"/>
                <a:gd name="T32" fmla="*/ 1167 w 1798"/>
                <a:gd name="T33" fmla="*/ 317 h 349"/>
                <a:gd name="T34" fmla="*/ 1037 w 1798"/>
                <a:gd name="T35" fmla="*/ 338 h 349"/>
                <a:gd name="T36" fmla="*/ 909 w 1798"/>
                <a:gd name="T37" fmla="*/ 349 h 349"/>
                <a:gd name="T38" fmla="*/ 784 w 1798"/>
                <a:gd name="T39" fmla="*/ 349 h 349"/>
                <a:gd name="T40" fmla="*/ 662 w 1798"/>
                <a:gd name="T41" fmla="*/ 338 h 349"/>
                <a:gd name="T42" fmla="*/ 544 w 1798"/>
                <a:gd name="T43" fmla="*/ 318 h 349"/>
                <a:gd name="T44" fmla="*/ 434 w 1798"/>
                <a:gd name="T45" fmla="*/ 287 h 349"/>
                <a:gd name="T46" fmla="*/ 329 w 1798"/>
                <a:gd name="T47" fmla="*/ 248 h 349"/>
                <a:gd name="T48" fmla="*/ 233 w 1798"/>
                <a:gd name="T49" fmla="*/ 199 h 349"/>
                <a:gd name="T50" fmla="*/ 144 w 1798"/>
                <a:gd name="T51" fmla="*/ 140 h 349"/>
                <a:gd name="T52" fmla="*/ 67 w 1798"/>
                <a:gd name="T53" fmla="*/ 74 h 349"/>
                <a:gd name="T54" fmla="*/ 0 w 1798"/>
                <a:gd name="T55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98" h="349">
                  <a:moveTo>
                    <a:pt x="0" y="0"/>
                  </a:moveTo>
                  <a:lnTo>
                    <a:pt x="154" y="43"/>
                  </a:lnTo>
                  <a:lnTo>
                    <a:pt x="313" y="71"/>
                  </a:lnTo>
                  <a:lnTo>
                    <a:pt x="484" y="87"/>
                  </a:lnTo>
                  <a:lnTo>
                    <a:pt x="675" y="91"/>
                  </a:lnTo>
                  <a:lnTo>
                    <a:pt x="894" y="87"/>
                  </a:lnTo>
                  <a:lnTo>
                    <a:pt x="1017" y="82"/>
                  </a:lnTo>
                  <a:lnTo>
                    <a:pt x="1150" y="76"/>
                  </a:lnTo>
                  <a:lnTo>
                    <a:pt x="1293" y="67"/>
                  </a:lnTo>
                  <a:lnTo>
                    <a:pt x="1448" y="56"/>
                  </a:lnTo>
                  <a:lnTo>
                    <a:pt x="1616" y="46"/>
                  </a:lnTo>
                  <a:lnTo>
                    <a:pt x="1798" y="34"/>
                  </a:lnTo>
                  <a:lnTo>
                    <a:pt x="1678" y="115"/>
                  </a:lnTo>
                  <a:lnTo>
                    <a:pt x="1553" y="183"/>
                  </a:lnTo>
                  <a:lnTo>
                    <a:pt x="1425" y="239"/>
                  </a:lnTo>
                  <a:lnTo>
                    <a:pt x="1297" y="284"/>
                  </a:lnTo>
                  <a:lnTo>
                    <a:pt x="1167" y="317"/>
                  </a:lnTo>
                  <a:lnTo>
                    <a:pt x="1037" y="338"/>
                  </a:lnTo>
                  <a:lnTo>
                    <a:pt x="909" y="349"/>
                  </a:lnTo>
                  <a:lnTo>
                    <a:pt x="784" y="349"/>
                  </a:lnTo>
                  <a:lnTo>
                    <a:pt x="662" y="338"/>
                  </a:lnTo>
                  <a:lnTo>
                    <a:pt x="544" y="318"/>
                  </a:lnTo>
                  <a:lnTo>
                    <a:pt x="434" y="287"/>
                  </a:lnTo>
                  <a:lnTo>
                    <a:pt x="329" y="248"/>
                  </a:lnTo>
                  <a:lnTo>
                    <a:pt x="233" y="199"/>
                  </a:lnTo>
                  <a:lnTo>
                    <a:pt x="144" y="140"/>
                  </a:lnTo>
                  <a:lnTo>
                    <a:pt x="67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2405" y="2305"/>
              <a:ext cx="659" cy="130"/>
            </a:xfrm>
            <a:custGeom>
              <a:avLst/>
              <a:gdLst>
                <a:gd name="T0" fmla="*/ 2530 w 4615"/>
                <a:gd name="T1" fmla="*/ 1297 h 1300"/>
                <a:gd name="T2" fmla="*/ 2979 w 4615"/>
                <a:gd name="T3" fmla="*/ 1271 h 1300"/>
                <a:gd name="T4" fmla="*/ 3395 w 4615"/>
                <a:gd name="T5" fmla="*/ 1222 h 1300"/>
                <a:gd name="T6" fmla="*/ 3765 w 4615"/>
                <a:gd name="T7" fmla="*/ 1152 h 1300"/>
                <a:gd name="T8" fmla="*/ 4080 w 4615"/>
                <a:gd name="T9" fmla="*/ 1063 h 1300"/>
                <a:gd name="T10" fmla="*/ 4332 w 4615"/>
                <a:gd name="T11" fmla="*/ 960 h 1300"/>
                <a:gd name="T12" fmla="*/ 4510 w 4615"/>
                <a:gd name="T13" fmla="*/ 843 h 1300"/>
                <a:gd name="T14" fmla="*/ 4603 w 4615"/>
                <a:gd name="T15" fmla="*/ 717 h 1300"/>
                <a:gd name="T16" fmla="*/ 4603 w 4615"/>
                <a:gd name="T17" fmla="*/ 584 h 1300"/>
                <a:gd name="T18" fmla="*/ 4512 w 4615"/>
                <a:gd name="T19" fmla="*/ 457 h 1300"/>
                <a:gd name="T20" fmla="*/ 4338 w 4615"/>
                <a:gd name="T21" fmla="*/ 341 h 1300"/>
                <a:gd name="T22" fmla="*/ 4090 w 4615"/>
                <a:gd name="T23" fmla="*/ 237 h 1300"/>
                <a:gd name="T24" fmla="*/ 3780 w 4615"/>
                <a:gd name="T25" fmla="*/ 148 h 1300"/>
                <a:gd name="T26" fmla="*/ 3414 w 4615"/>
                <a:gd name="T27" fmla="*/ 79 h 1300"/>
                <a:gd name="T28" fmla="*/ 3002 w 4615"/>
                <a:gd name="T29" fmla="*/ 29 h 1300"/>
                <a:gd name="T30" fmla="*/ 2554 w 4615"/>
                <a:gd name="T31" fmla="*/ 4 h 1300"/>
                <a:gd name="T32" fmla="*/ 2084 w 4615"/>
                <a:gd name="T33" fmla="*/ 4 h 1300"/>
                <a:gd name="T34" fmla="*/ 1635 w 4615"/>
                <a:gd name="T35" fmla="*/ 29 h 1300"/>
                <a:gd name="T36" fmla="*/ 1220 w 4615"/>
                <a:gd name="T37" fmla="*/ 79 h 1300"/>
                <a:gd name="T38" fmla="*/ 849 w 4615"/>
                <a:gd name="T39" fmla="*/ 148 h 1300"/>
                <a:gd name="T40" fmla="*/ 534 w 4615"/>
                <a:gd name="T41" fmla="*/ 237 h 1300"/>
                <a:gd name="T42" fmla="*/ 282 w 4615"/>
                <a:gd name="T43" fmla="*/ 341 h 1300"/>
                <a:gd name="T44" fmla="*/ 105 w 4615"/>
                <a:gd name="T45" fmla="*/ 457 h 1300"/>
                <a:gd name="T46" fmla="*/ 12 w 4615"/>
                <a:gd name="T47" fmla="*/ 584 h 1300"/>
                <a:gd name="T48" fmla="*/ 12 w 4615"/>
                <a:gd name="T49" fmla="*/ 717 h 1300"/>
                <a:gd name="T50" fmla="*/ 103 w 4615"/>
                <a:gd name="T51" fmla="*/ 843 h 1300"/>
                <a:gd name="T52" fmla="*/ 276 w 4615"/>
                <a:gd name="T53" fmla="*/ 960 h 1300"/>
                <a:gd name="T54" fmla="*/ 524 w 4615"/>
                <a:gd name="T55" fmla="*/ 1063 h 1300"/>
                <a:gd name="T56" fmla="*/ 835 w 4615"/>
                <a:gd name="T57" fmla="*/ 1152 h 1300"/>
                <a:gd name="T58" fmla="*/ 1200 w 4615"/>
                <a:gd name="T59" fmla="*/ 1222 h 1300"/>
                <a:gd name="T60" fmla="*/ 1613 w 4615"/>
                <a:gd name="T61" fmla="*/ 1271 h 1300"/>
                <a:gd name="T62" fmla="*/ 2060 w 4615"/>
                <a:gd name="T63" fmla="*/ 1297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15" h="1300">
                  <a:moveTo>
                    <a:pt x="2295" y="1300"/>
                  </a:moveTo>
                  <a:lnTo>
                    <a:pt x="2530" y="1297"/>
                  </a:lnTo>
                  <a:lnTo>
                    <a:pt x="2758" y="1287"/>
                  </a:lnTo>
                  <a:lnTo>
                    <a:pt x="2979" y="1271"/>
                  </a:lnTo>
                  <a:lnTo>
                    <a:pt x="3193" y="1249"/>
                  </a:lnTo>
                  <a:lnTo>
                    <a:pt x="3395" y="1222"/>
                  </a:lnTo>
                  <a:lnTo>
                    <a:pt x="3586" y="1189"/>
                  </a:lnTo>
                  <a:lnTo>
                    <a:pt x="3765" y="1152"/>
                  </a:lnTo>
                  <a:lnTo>
                    <a:pt x="3931" y="1109"/>
                  </a:lnTo>
                  <a:lnTo>
                    <a:pt x="4080" y="1063"/>
                  </a:lnTo>
                  <a:lnTo>
                    <a:pt x="4215" y="1013"/>
                  </a:lnTo>
                  <a:lnTo>
                    <a:pt x="4332" y="960"/>
                  </a:lnTo>
                  <a:lnTo>
                    <a:pt x="4430" y="903"/>
                  </a:lnTo>
                  <a:lnTo>
                    <a:pt x="4510" y="843"/>
                  </a:lnTo>
                  <a:lnTo>
                    <a:pt x="4567" y="781"/>
                  </a:lnTo>
                  <a:lnTo>
                    <a:pt x="4603" y="717"/>
                  </a:lnTo>
                  <a:lnTo>
                    <a:pt x="4615" y="651"/>
                  </a:lnTo>
                  <a:lnTo>
                    <a:pt x="4603" y="584"/>
                  </a:lnTo>
                  <a:lnTo>
                    <a:pt x="4568" y="520"/>
                  </a:lnTo>
                  <a:lnTo>
                    <a:pt x="4512" y="457"/>
                  </a:lnTo>
                  <a:lnTo>
                    <a:pt x="4434" y="397"/>
                  </a:lnTo>
                  <a:lnTo>
                    <a:pt x="4338" y="341"/>
                  </a:lnTo>
                  <a:lnTo>
                    <a:pt x="4223" y="287"/>
                  </a:lnTo>
                  <a:lnTo>
                    <a:pt x="4090" y="237"/>
                  </a:lnTo>
                  <a:lnTo>
                    <a:pt x="3943" y="191"/>
                  </a:lnTo>
                  <a:lnTo>
                    <a:pt x="3780" y="148"/>
                  </a:lnTo>
                  <a:lnTo>
                    <a:pt x="3603" y="111"/>
                  </a:lnTo>
                  <a:lnTo>
                    <a:pt x="3414" y="79"/>
                  </a:lnTo>
                  <a:lnTo>
                    <a:pt x="3214" y="51"/>
                  </a:lnTo>
                  <a:lnTo>
                    <a:pt x="3002" y="29"/>
                  </a:lnTo>
                  <a:lnTo>
                    <a:pt x="2782" y="13"/>
                  </a:lnTo>
                  <a:lnTo>
                    <a:pt x="2554" y="4"/>
                  </a:lnTo>
                  <a:lnTo>
                    <a:pt x="2320" y="0"/>
                  </a:lnTo>
                  <a:lnTo>
                    <a:pt x="2084" y="4"/>
                  </a:lnTo>
                  <a:lnTo>
                    <a:pt x="1856" y="13"/>
                  </a:lnTo>
                  <a:lnTo>
                    <a:pt x="1635" y="29"/>
                  </a:lnTo>
                  <a:lnTo>
                    <a:pt x="1423" y="51"/>
                  </a:lnTo>
                  <a:lnTo>
                    <a:pt x="1220" y="79"/>
                  </a:lnTo>
                  <a:lnTo>
                    <a:pt x="1028" y="111"/>
                  </a:lnTo>
                  <a:lnTo>
                    <a:pt x="849" y="148"/>
                  </a:lnTo>
                  <a:lnTo>
                    <a:pt x="685" y="191"/>
                  </a:lnTo>
                  <a:lnTo>
                    <a:pt x="534" y="237"/>
                  </a:lnTo>
                  <a:lnTo>
                    <a:pt x="400" y="287"/>
                  </a:lnTo>
                  <a:lnTo>
                    <a:pt x="282" y="341"/>
                  </a:lnTo>
                  <a:lnTo>
                    <a:pt x="184" y="397"/>
                  </a:lnTo>
                  <a:lnTo>
                    <a:pt x="105" y="457"/>
                  </a:lnTo>
                  <a:lnTo>
                    <a:pt x="47" y="520"/>
                  </a:lnTo>
                  <a:lnTo>
                    <a:pt x="12" y="584"/>
                  </a:lnTo>
                  <a:lnTo>
                    <a:pt x="0" y="651"/>
                  </a:lnTo>
                  <a:lnTo>
                    <a:pt x="12" y="717"/>
                  </a:lnTo>
                  <a:lnTo>
                    <a:pt x="46" y="781"/>
                  </a:lnTo>
                  <a:lnTo>
                    <a:pt x="103" y="843"/>
                  </a:lnTo>
                  <a:lnTo>
                    <a:pt x="180" y="903"/>
                  </a:lnTo>
                  <a:lnTo>
                    <a:pt x="276" y="960"/>
                  </a:lnTo>
                  <a:lnTo>
                    <a:pt x="392" y="1013"/>
                  </a:lnTo>
                  <a:lnTo>
                    <a:pt x="524" y="1063"/>
                  </a:lnTo>
                  <a:lnTo>
                    <a:pt x="672" y="1109"/>
                  </a:lnTo>
                  <a:lnTo>
                    <a:pt x="835" y="1152"/>
                  </a:lnTo>
                  <a:lnTo>
                    <a:pt x="1011" y="1189"/>
                  </a:lnTo>
                  <a:lnTo>
                    <a:pt x="1200" y="1222"/>
                  </a:lnTo>
                  <a:lnTo>
                    <a:pt x="1402" y="1249"/>
                  </a:lnTo>
                  <a:lnTo>
                    <a:pt x="1613" y="1271"/>
                  </a:lnTo>
                  <a:lnTo>
                    <a:pt x="1832" y="1287"/>
                  </a:lnTo>
                  <a:lnTo>
                    <a:pt x="2060" y="1297"/>
                  </a:lnTo>
                  <a:lnTo>
                    <a:pt x="2295" y="1300"/>
                  </a:lnTo>
                  <a:close/>
                </a:path>
              </a:pathLst>
            </a:custGeom>
            <a:solidFill>
              <a:srgbClr val="4C82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229" y="3008"/>
              <a:ext cx="788" cy="83"/>
            </a:xfrm>
            <a:custGeom>
              <a:avLst/>
              <a:gdLst>
                <a:gd name="T0" fmla="*/ 0 w 5519"/>
                <a:gd name="T1" fmla="*/ 429 h 829"/>
                <a:gd name="T2" fmla="*/ 68 w 5519"/>
                <a:gd name="T3" fmla="*/ 377 h 829"/>
                <a:gd name="T4" fmla="*/ 161 w 5519"/>
                <a:gd name="T5" fmla="*/ 330 h 829"/>
                <a:gd name="T6" fmla="*/ 275 w 5519"/>
                <a:gd name="T7" fmla="*/ 285 h 829"/>
                <a:gd name="T8" fmla="*/ 410 w 5519"/>
                <a:gd name="T9" fmla="*/ 242 h 829"/>
                <a:gd name="T10" fmla="*/ 564 w 5519"/>
                <a:gd name="T11" fmla="*/ 204 h 829"/>
                <a:gd name="T12" fmla="*/ 734 w 5519"/>
                <a:gd name="T13" fmla="*/ 170 h 829"/>
                <a:gd name="T14" fmla="*/ 920 w 5519"/>
                <a:gd name="T15" fmla="*/ 138 h 829"/>
                <a:gd name="T16" fmla="*/ 1119 w 5519"/>
                <a:gd name="T17" fmla="*/ 109 h 829"/>
                <a:gd name="T18" fmla="*/ 1330 w 5519"/>
                <a:gd name="T19" fmla="*/ 84 h 829"/>
                <a:gd name="T20" fmla="*/ 1552 w 5519"/>
                <a:gd name="T21" fmla="*/ 62 h 829"/>
                <a:gd name="T22" fmla="*/ 2017 w 5519"/>
                <a:gd name="T23" fmla="*/ 28 h 829"/>
                <a:gd name="T24" fmla="*/ 2503 w 5519"/>
                <a:gd name="T25" fmla="*/ 7 h 829"/>
                <a:gd name="T26" fmla="*/ 2996 w 5519"/>
                <a:gd name="T27" fmla="*/ 0 h 829"/>
                <a:gd name="T28" fmla="*/ 3480 w 5519"/>
                <a:gd name="T29" fmla="*/ 4 h 829"/>
                <a:gd name="T30" fmla="*/ 3944 w 5519"/>
                <a:gd name="T31" fmla="*/ 22 h 829"/>
                <a:gd name="T32" fmla="*/ 4163 w 5519"/>
                <a:gd name="T33" fmla="*/ 36 h 829"/>
                <a:gd name="T34" fmla="*/ 4373 w 5519"/>
                <a:gd name="T35" fmla="*/ 53 h 829"/>
                <a:gd name="T36" fmla="*/ 4570 w 5519"/>
                <a:gd name="T37" fmla="*/ 72 h 829"/>
                <a:gd name="T38" fmla="*/ 4753 w 5519"/>
                <a:gd name="T39" fmla="*/ 95 h 829"/>
                <a:gd name="T40" fmla="*/ 4921 w 5519"/>
                <a:gd name="T41" fmla="*/ 122 h 829"/>
                <a:gd name="T42" fmla="*/ 5072 w 5519"/>
                <a:gd name="T43" fmla="*/ 152 h 829"/>
                <a:gd name="T44" fmla="*/ 5204 w 5519"/>
                <a:gd name="T45" fmla="*/ 185 h 829"/>
                <a:gd name="T46" fmla="*/ 5314 w 5519"/>
                <a:gd name="T47" fmla="*/ 220 h 829"/>
                <a:gd name="T48" fmla="*/ 5403 w 5519"/>
                <a:gd name="T49" fmla="*/ 259 h 829"/>
                <a:gd name="T50" fmla="*/ 5468 w 5519"/>
                <a:gd name="T51" fmla="*/ 302 h 829"/>
                <a:gd name="T52" fmla="*/ 5507 w 5519"/>
                <a:gd name="T53" fmla="*/ 347 h 829"/>
                <a:gd name="T54" fmla="*/ 5519 w 5519"/>
                <a:gd name="T55" fmla="*/ 396 h 829"/>
                <a:gd name="T56" fmla="*/ 5321 w 5519"/>
                <a:gd name="T57" fmla="*/ 407 h 829"/>
                <a:gd name="T58" fmla="*/ 5117 w 5519"/>
                <a:gd name="T59" fmla="*/ 422 h 829"/>
                <a:gd name="T60" fmla="*/ 4690 w 5519"/>
                <a:gd name="T61" fmla="*/ 462 h 829"/>
                <a:gd name="T62" fmla="*/ 4242 w 5519"/>
                <a:gd name="T63" fmla="*/ 510 h 829"/>
                <a:gd name="T64" fmla="*/ 3782 w 5519"/>
                <a:gd name="T65" fmla="*/ 565 h 829"/>
                <a:gd name="T66" fmla="*/ 2855 w 5519"/>
                <a:gd name="T67" fmla="*/ 679 h 829"/>
                <a:gd name="T68" fmla="*/ 2402 w 5519"/>
                <a:gd name="T69" fmla="*/ 731 h 829"/>
                <a:gd name="T70" fmla="*/ 1967 w 5519"/>
                <a:gd name="T71" fmla="*/ 775 h 829"/>
                <a:gd name="T72" fmla="*/ 1556 w 5519"/>
                <a:gd name="T73" fmla="*/ 808 h 829"/>
                <a:gd name="T74" fmla="*/ 1362 w 5519"/>
                <a:gd name="T75" fmla="*/ 819 h 829"/>
                <a:gd name="T76" fmla="*/ 1177 w 5519"/>
                <a:gd name="T77" fmla="*/ 827 h 829"/>
                <a:gd name="T78" fmla="*/ 1002 w 5519"/>
                <a:gd name="T79" fmla="*/ 829 h 829"/>
                <a:gd name="T80" fmla="*/ 839 w 5519"/>
                <a:gd name="T81" fmla="*/ 825 h 829"/>
                <a:gd name="T82" fmla="*/ 687 w 5519"/>
                <a:gd name="T83" fmla="*/ 818 h 829"/>
                <a:gd name="T84" fmla="*/ 547 w 5519"/>
                <a:gd name="T85" fmla="*/ 804 h 829"/>
                <a:gd name="T86" fmla="*/ 421 w 5519"/>
                <a:gd name="T87" fmla="*/ 784 h 829"/>
                <a:gd name="T88" fmla="*/ 310 w 5519"/>
                <a:gd name="T89" fmla="*/ 756 h 829"/>
                <a:gd name="T90" fmla="*/ 214 w 5519"/>
                <a:gd name="T91" fmla="*/ 722 h 829"/>
                <a:gd name="T92" fmla="*/ 135 w 5519"/>
                <a:gd name="T93" fmla="*/ 681 h 829"/>
                <a:gd name="T94" fmla="*/ 72 w 5519"/>
                <a:gd name="T95" fmla="*/ 631 h 829"/>
                <a:gd name="T96" fmla="*/ 29 w 5519"/>
                <a:gd name="T97" fmla="*/ 572 h 829"/>
                <a:gd name="T98" fmla="*/ 4 w 5519"/>
                <a:gd name="T99" fmla="*/ 505 h 829"/>
                <a:gd name="T100" fmla="*/ 0 w 5519"/>
                <a:gd name="T101" fmla="*/ 4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519" h="829">
                  <a:moveTo>
                    <a:pt x="0" y="429"/>
                  </a:moveTo>
                  <a:lnTo>
                    <a:pt x="68" y="377"/>
                  </a:lnTo>
                  <a:lnTo>
                    <a:pt x="161" y="330"/>
                  </a:lnTo>
                  <a:lnTo>
                    <a:pt x="275" y="285"/>
                  </a:lnTo>
                  <a:lnTo>
                    <a:pt x="410" y="242"/>
                  </a:lnTo>
                  <a:lnTo>
                    <a:pt x="564" y="204"/>
                  </a:lnTo>
                  <a:lnTo>
                    <a:pt x="734" y="170"/>
                  </a:lnTo>
                  <a:lnTo>
                    <a:pt x="920" y="138"/>
                  </a:lnTo>
                  <a:lnTo>
                    <a:pt x="1119" y="109"/>
                  </a:lnTo>
                  <a:lnTo>
                    <a:pt x="1330" y="84"/>
                  </a:lnTo>
                  <a:lnTo>
                    <a:pt x="1552" y="62"/>
                  </a:lnTo>
                  <a:lnTo>
                    <a:pt x="2017" y="28"/>
                  </a:lnTo>
                  <a:lnTo>
                    <a:pt x="2503" y="7"/>
                  </a:lnTo>
                  <a:lnTo>
                    <a:pt x="2996" y="0"/>
                  </a:lnTo>
                  <a:lnTo>
                    <a:pt x="3480" y="4"/>
                  </a:lnTo>
                  <a:lnTo>
                    <a:pt x="3944" y="22"/>
                  </a:lnTo>
                  <a:lnTo>
                    <a:pt x="4163" y="36"/>
                  </a:lnTo>
                  <a:lnTo>
                    <a:pt x="4373" y="53"/>
                  </a:lnTo>
                  <a:lnTo>
                    <a:pt x="4570" y="72"/>
                  </a:lnTo>
                  <a:lnTo>
                    <a:pt x="4753" y="95"/>
                  </a:lnTo>
                  <a:lnTo>
                    <a:pt x="4921" y="122"/>
                  </a:lnTo>
                  <a:lnTo>
                    <a:pt x="5072" y="152"/>
                  </a:lnTo>
                  <a:lnTo>
                    <a:pt x="5204" y="185"/>
                  </a:lnTo>
                  <a:lnTo>
                    <a:pt x="5314" y="220"/>
                  </a:lnTo>
                  <a:lnTo>
                    <a:pt x="5403" y="259"/>
                  </a:lnTo>
                  <a:lnTo>
                    <a:pt x="5468" y="302"/>
                  </a:lnTo>
                  <a:lnTo>
                    <a:pt x="5507" y="347"/>
                  </a:lnTo>
                  <a:lnTo>
                    <a:pt x="5519" y="396"/>
                  </a:lnTo>
                  <a:lnTo>
                    <a:pt x="5321" y="407"/>
                  </a:lnTo>
                  <a:lnTo>
                    <a:pt x="5117" y="422"/>
                  </a:lnTo>
                  <a:lnTo>
                    <a:pt x="4690" y="462"/>
                  </a:lnTo>
                  <a:lnTo>
                    <a:pt x="4242" y="510"/>
                  </a:lnTo>
                  <a:lnTo>
                    <a:pt x="3782" y="565"/>
                  </a:lnTo>
                  <a:lnTo>
                    <a:pt x="2855" y="679"/>
                  </a:lnTo>
                  <a:lnTo>
                    <a:pt x="2402" y="731"/>
                  </a:lnTo>
                  <a:lnTo>
                    <a:pt x="1967" y="775"/>
                  </a:lnTo>
                  <a:lnTo>
                    <a:pt x="1556" y="808"/>
                  </a:lnTo>
                  <a:lnTo>
                    <a:pt x="1362" y="819"/>
                  </a:lnTo>
                  <a:lnTo>
                    <a:pt x="1177" y="827"/>
                  </a:lnTo>
                  <a:lnTo>
                    <a:pt x="1002" y="829"/>
                  </a:lnTo>
                  <a:lnTo>
                    <a:pt x="839" y="825"/>
                  </a:lnTo>
                  <a:lnTo>
                    <a:pt x="687" y="818"/>
                  </a:lnTo>
                  <a:lnTo>
                    <a:pt x="547" y="804"/>
                  </a:lnTo>
                  <a:lnTo>
                    <a:pt x="421" y="784"/>
                  </a:lnTo>
                  <a:lnTo>
                    <a:pt x="310" y="756"/>
                  </a:lnTo>
                  <a:lnTo>
                    <a:pt x="214" y="722"/>
                  </a:lnTo>
                  <a:lnTo>
                    <a:pt x="135" y="681"/>
                  </a:lnTo>
                  <a:lnTo>
                    <a:pt x="72" y="631"/>
                  </a:lnTo>
                  <a:lnTo>
                    <a:pt x="29" y="572"/>
                  </a:lnTo>
                  <a:lnTo>
                    <a:pt x="4" y="505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197" y="2926"/>
              <a:ext cx="1068" cy="101"/>
            </a:xfrm>
            <a:custGeom>
              <a:avLst/>
              <a:gdLst>
                <a:gd name="T0" fmla="*/ 0 w 7473"/>
                <a:gd name="T1" fmla="*/ 1015 h 1015"/>
                <a:gd name="T2" fmla="*/ 125 w 7473"/>
                <a:gd name="T3" fmla="*/ 936 h 1015"/>
                <a:gd name="T4" fmla="*/ 270 w 7473"/>
                <a:gd name="T5" fmla="*/ 861 h 1015"/>
                <a:gd name="T6" fmla="*/ 432 w 7473"/>
                <a:gd name="T7" fmla="*/ 791 h 1015"/>
                <a:gd name="T8" fmla="*/ 612 w 7473"/>
                <a:gd name="T9" fmla="*/ 726 h 1015"/>
                <a:gd name="T10" fmla="*/ 807 w 7473"/>
                <a:gd name="T11" fmla="*/ 665 h 1015"/>
                <a:gd name="T12" fmla="*/ 1016 w 7473"/>
                <a:gd name="T13" fmla="*/ 609 h 1015"/>
                <a:gd name="T14" fmla="*/ 1240 w 7473"/>
                <a:gd name="T15" fmla="*/ 558 h 1015"/>
                <a:gd name="T16" fmla="*/ 1474 w 7473"/>
                <a:gd name="T17" fmla="*/ 512 h 1015"/>
                <a:gd name="T18" fmla="*/ 1718 w 7473"/>
                <a:gd name="T19" fmla="*/ 472 h 1015"/>
                <a:gd name="T20" fmla="*/ 1974 w 7473"/>
                <a:gd name="T21" fmla="*/ 436 h 1015"/>
                <a:gd name="T22" fmla="*/ 2236 w 7473"/>
                <a:gd name="T23" fmla="*/ 404 h 1015"/>
                <a:gd name="T24" fmla="*/ 2506 w 7473"/>
                <a:gd name="T25" fmla="*/ 378 h 1015"/>
                <a:gd name="T26" fmla="*/ 3062 w 7473"/>
                <a:gd name="T27" fmla="*/ 342 h 1015"/>
                <a:gd name="T28" fmla="*/ 3630 w 7473"/>
                <a:gd name="T29" fmla="*/ 326 h 1015"/>
                <a:gd name="T30" fmla="*/ 4202 w 7473"/>
                <a:gd name="T31" fmla="*/ 332 h 1015"/>
                <a:gd name="T32" fmla="*/ 4768 w 7473"/>
                <a:gd name="T33" fmla="*/ 360 h 1015"/>
                <a:gd name="T34" fmla="*/ 5317 w 7473"/>
                <a:gd name="T35" fmla="*/ 411 h 1015"/>
                <a:gd name="T36" fmla="*/ 5583 w 7473"/>
                <a:gd name="T37" fmla="*/ 445 h 1015"/>
                <a:gd name="T38" fmla="*/ 5840 w 7473"/>
                <a:gd name="T39" fmla="*/ 485 h 1015"/>
                <a:gd name="T40" fmla="*/ 6089 w 7473"/>
                <a:gd name="T41" fmla="*/ 529 h 1015"/>
                <a:gd name="T42" fmla="*/ 6327 w 7473"/>
                <a:gd name="T43" fmla="*/ 580 h 1015"/>
                <a:gd name="T44" fmla="*/ 6554 w 7473"/>
                <a:gd name="T45" fmla="*/ 638 h 1015"/>
                <a:gd name="T46" fmla="*/ 6768 w 7473"/>
                <a:gd name="T47" fmla="*/ 701 h 1015"/>
                <a:gd name="T48" fmla="*/ 6968 w 7473"/>
                <a:gd name="T49" fmla="*/ 770 h 1015"/>
                <a:gd name="T50" fmla="*/ 7153 w 7473"/>
                <a:gd name="T51" fmla="*/ 845 h 1015"/>
                <a:gd name="T52" fmla="*/ 7322 w 7473"/>
                <a:gd name="T53" fmla="*/ 927 h 1015"/>
                <a:gd name="T54" fmla="*/ 7473 w 7473"/>
                <a:gd name="T55" fmla="*/ 1015 h 1015"/>
                <a:gd name="T56" fmla="*/ 7383 w 7473"/>
                <a:gd name="T57" fmla="*/ 879 h 1015"/>
                <a:gd name="T58" fmla="*/ 7262 w 7473"/>
                <a:gd name="T59" fmla="*/ 754 h 1015"/>
                <a:gd name="T60" fmla="*/ 7111 w 7473"/>
                <a:gd name="T61" fmla="*/ 639 h 1015"/>
                <a:gd name="T62" fmla="*/ 6935 w 7473"/>
                <a:gd name="T63" fmla="*/ 534 h 1015"/>
                <a:gd name="T64" fmla="*/ 6733 w 7473"/>
                <a:gd name="T65" fmla="*/ 439 h 1015"/>
                <a:gd name="T66" fmla="*/ 6510 w 7473"/>
                <a:gd name="T67" fmla="*/ 354 h 1015"/>
                <a:gd name="T68" fmla="*/ 6266 w 7473"/>
                <a:gd name="T69" fmla="*/ 278 h 1015"/>
                <a:gd name="T70" fmla="*/ 6004 w 7473"/>
                <a:gd name="T71" fmla="*/ 212 h 1015"/>
                <a:gd name="T72" fmla="*/ 5727 w 7473"/>
                <a:gd name="T73" fmla="*/ 155 h 1015"/>
                <a:gd name="T74" fmla="*/ 5435 w 7473"/>
                <a:gd name="T75" fmla="*/ 107 h 1015"/>
                <a:gd name="T76" fmla="*/ 5132 w 7473"/>
                <a:gd name="T77" fmla="*/ 68 h 1015"/>
                <a:gd name="T78" fmla="*/ 4820 w 7473"/>
                <a:gd name="T79" fmla="*/ 38 h 1015"/>
                <a:gd name="T80" fmla="*/ 4502 w 7473"/>
                <a:gd name="T81" fmla="*/ 16 h 1015"/>
                <a:gd name="T82" fmla="*/ 4177 w 7473"/>
                <a:gd name="T83" fmla="*/ 3 h 1015"/>
                <a:gd name="T84" fmla="*/ 3523 w 7473"/>
                <a:gd name="T85" fmla="*/ 0 h 1015"/>
                <a:gd name="T86" fmla="*/ 3198 w 7473"/>
                <a:gd name="T87" fmla="*/ 12 h 1015"/>
                <a:gd name="T88" fmla="*/ 2877 w 7473"/>
                <a:gd name="T89" fmla="*/ 30 h 1015"/>
                <a:gd name="T90" fmla="*/ 2561 w 7473"/>
                <a:gd name="T91" fmla="*/ 57 h 1015"/>
                <a:gd name="T92" fmla="*/ 2253 w 7473"/>
                <a:gd name="T93" fmla="*/ 91 h 1015"/>
                <a:gd name="T94" fmla="*/ 1957 w 7473"/>
                <a:gd name="T95" fmla="*/ 131 h 1015"/>
                <a:gd name="T96" fmla="*/ 1672 w 7473"/>
                <a:gd name="T97" fmla="*/ 179 h 1015"/>
                <a:gd name="T98" fmla="*/ 1402 w 7473"/>
                <a:gd name="T99" fmla="*/ 235 h 1015"/>
                <a:gd name="T100" fmla="*/ 1150 w 7473"/>
                <a:gd name="T101" fmla="*/ 296 h 1015"/>
                <a:gd name="T102" fmla="*/ 917 w 7473"/>
                <a:gd name="T103" fmla="*/ 365 h 1015"/>
                <a:gd name="T104" fmla="*/ 704 w 7473"/>
                <a:gd name="T105" fmla="*/ 440 h 1015"/>
                <a:gd name="T106" fmla="*/ 516 w 7473"/>
                <a:gd name="T107" fmla="*/ 521 h 1015"/>
                <a:gd name="T108" fmla="*/ 352 w 7473"/>
                <a:gd name="T109" fmla="*/ 608 h 1015"/>
                <a:gd name="T110" fmla="*/ 217 w 7473"/>
                <a:gd name="T111" fmla="*/ 701 h 1015"/>
                <a:gd name="T112" fmla="*/ 111 w 7473"/>
                <a:gd name="T113" fmla="*/ 800 h 1015"/>
                <a:gd name="T114" fmla="*/ 39 w 7473"/>
                <a:gd name="T115" fmla="*/ 905 h 1015"/>
                <a:gd name="T116" fmla="*/ 0 w 7473"/>
                <a:gd name="T117" fmla="*/ 101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473" h="1015">
                  <a:moveTo>
                    <a:pt x="0" y="1015"/>
                  </a:moveTo>
                  <a:lnTo>
                    <a:pt x="125" y="936"/>
                  </a:lnTo>
                  <a:lnTo>
                    <a:pt x="270" y="861"/>
                  </a:lnTo>
                  <a:lnTo>
                    <a:pt x="432" y="791"/>
                  </a:lnTo>
                  <a:lnTo>
                    <a:pt x="612" y="726"/>
                  </a:lnTo>
                  <a:lnTo>
                    <a:pt x="807" y="665"/>
                  </a:lnTo>
                  <a:lnTo>
                    <a:pt x="1016" y="609"/>
                  </a:lnTo>
                  <a:lnTo>
                    <a:pt x="1240" y="558"/>
                  </a:lnTo>
                  <a:lnTo>
                    <a:pt x="1474" y="512"/>
                  </a:lnTo>
                  <a:lnTo>
                    <a:pt x="1718" y="472"/>
                  </a:lnTo>
                  <a:lnTo>
                    <a:pt x="1974" y="436"/>
                  </a:lnTo>
                  <a:lnTo>
                    <a:pt x="2236" y="404"/>
                  </a:lnTo>
                  <a:lnTo>
                    <a:pt x="2506" y="378"/>
                  </a:lnTo>
                  <a:lnTo>
                    <a:pt x="3062" y="342"/>
                  </a:lnTo>
                  <a:lnTo>
                    <a:pt x="3630" y="326"/>
                  </a:lnTo>
                  <a:lnTo>
                    <a:pt x="4202" y="332"/>
                  </a:lnTo>
                  <a:lnTo>
                    <a:pt x="4768" y="360"/>
                  </a:lnTo>
                  <a:lnTo>
                    <a:pt x="5317" y="411"/>
                  </a:lnTo>
                  <a:lnTo>
                    <a:pt x="5583" y="445"/>
                  </a:lnTo>
                  <a:lnTo>
                    <a:pt x="5840" y="485"/>
                  </a:lnTo>
                  <a:lnTo>
                    <a:pt x="6089" y="529"/>
                  </a:lnTo>
                  <a:lnTo>
                    <a:pt x="6327" y="580"/>
                  </a:lnTo>
                  <a:lnTo>
                    <a:pt x="6554" y="638"/>
                  </a:lnTo>
                  <a:lnTo>
                    <a:pt x="6768" y="701"/>
                  </a:lnTo>
                  <a:lnTo>
                    <a:pt x="6968" y="770"/>
                  </a:lnTo>
                  <a:lnTo>
                    <a:pt x="7153" y="845"/>
                  </a:lnTo>
                  <a:lnTo>
                    <a:pt x="7322" y="927"/>
                  </a:lnTo>
                  <a:lnTo>
                    <a:pt x="7473" y="1015"/>
                  </a:lnTo>
                  <a:lnTo>
                    <a:pt x="7383" y="879"/>
                  </a:lnTo>
                  <a:lnTo>
                    <a:pt x="7262" y="754"/>
                  </a:lnTo>
                  <a:lnTo>
                    <a:pt x="7111" y="639"/>
                  </a:lnTo>
                  <a:lnTo>
                    <a:pt x="6935" y="534"/>
                  </a:lnTo>
                  <a:lnTo>
                    <a:pt x="6733" y="439"/>
                  </a:lnTo>
                  <a:lnTo>
                    <a:pt x="6510" y="354"/>
                  </a:lnTo>
                  <a:lnTo>
                    <a:pt x="6266" y="278"/>
                  </a:lnTo>
                  <a:lnTo>
                    <a:pt x="6004" y="212"/>
                  </a:lnTo>
                  <a:lnTo>
                    <a:pt x="5727" y="155"/>
                  </a:lnTo>
                  <a:lnTo>
                    <a:pt x="5435" y="107"/>
                  </a:lnTo>
                  <a:lnTo>
                    <a:pt x="5132" y="68"/>
                  </a:lnTo>
                  <a:lnTo>
                    <a:pt x="4820" y="38"/>
                  </a:lnTo>
                  <a:lnTo>
                    <a:pt x="4502" y="16"/>
                  </a:lnTo>
                  <a:lnTo>
                    <a:pt x="4177" y="3"/>
                  </a:lnTo>
                  <a:lnTo>
                    <a:pt x="3523" y="0"/>
                  </a:lnTo>
                  <a:lnTo>
                    <a:pt x="3198" y="12"/>
                  </a:lnTo>
                  <a:lnTo>
                    <a:pt x="2877" y="30"/>
                  </a:lnTo>
                  <a:lnTo>
                    <a:pt x="2561" y="57"/>
                  </a:lnTo>
                  <a:lnTo>
                    <a:pt x="2253" y="91"/>
                  </a:lnTo>
                  <a:lnTo>
                    <a:pt x="1957" y="131"/>
                  </a:lnTo>
                  <a:lnTo>
                    <a:pt x="1672" y="179"/>
                  </a:lnTo>
                  <a:lnTo>
                    <a:pt x="1402" y="235"/>
                  </a:lnTo>
                  <a:lnTo>
                    <a:pt x="1150" y="296"/>
                  </a:lnTo>
                  <a:lnTo>
                    <a:pt x="917" y="365"/>
                  </a:lnTo>
                  <a:lnTo>
                    <a:pt x="704" y="440"/>
                  </a:lnTo>
                  <a:lnTo>
                    <a:pt x="516" y="521"/>
                  </a:lnTo>
                  <a:lnTo>
                    <a:pt x="352" y="608"/>
                  </a:lnTo>
                  <a:lnTo>
                    <a:pt x="217" y="701"/>
                  </a:lnTo>
                  <a:lnTo>
                    <a:pt x="111" y="800"/>
                  </a:lnTo>
                  <a:lnTo>
                    <a:pt x="39" y="905"/>
                  </a:lnTo>
                  <a:lnTo>
                    <a:pt x="0" y="101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549" y="1526"/>
              <a:ext cx="372" cy="73"/>
            </a:xfrm>
            <a:custGeom>
              <a:avLst/>
              <a:gdLst>
                <a:gd name="T0" fmla="*/ 1293 w 2599"/>
                <a:gd name="T1" fmla="*/ 731 h 731"/>
                <a:gd name="T2" fmla="*/ 1554 w 2599"/>
                <a:gd name="T3" fmla="*/ 723 h 731"/>
                <a:gd name="T4" fmla="*/ 1798 w 2599"/>
                <a:gd name="T5" fmla="*/ 702 h 731"/>
                <a:gd name="T6" fmla="*/ 2020 w 2599"/>
                <a:gd name="T7" fmla="*/ 668 h 731"/>
                <a:gd name="T8" fmla="*/ 2214 w 2599"/>
                <a:gd name="T9" fmla="*/ 623 h 731"/>
                <a:gd name="T10" fmla="*/ 2298 w 2599"/>
                <a:gd name="T11" fmla="*/ 598 h 731"/>
                <a:gd name="T12" fmla="*/ 2374 w 2599"/>
                <a:gd name="T13" fmla="*/ 569 h 731"/>
                <a:gd name="T14" fmla="*/ 2440 w 2599"/>
                <a:gd name="T15" fmla="*/ 539 h 731"/>
                <a:gd name="T16" fmla="*/ 2495 w 2599"/>
                <a:gd name="T17" fmla="*/ 507 h 731"/>
                <a:gd name="T18" fmla="*/ 2539 w 2599"/>
                <a:gd name="T19" fmla="*/ 473 h 731"/>
                <a:gd name="T20" fmla="*/ 2572 w 2599"/>
                <a:gd name="T21" fmla="*/ 438 h 731"/>
                <a:gd name="T22" fmla="*/ 2592 w 2599"/>
                <a:gd name="T23" fmla="*/ 402 h 731"/>
                <a:gd name="T24" fmla="*/ 2599 w 2599"/>
                <a:gd name="T25" fmla="*/ 365 h 731"/>
                <a:gd name="T26" fmla="*/ 2593 w 2599"/>
                <a:gd name="T27" fmla="*/ 327 h 731"/>
                <a:gd name="T28" fmla="*/ 2573 w 2599"/>
                <a:gd name="T29" fmla="*/ 291 h 731"/>
                <a:gd name="T30" fmla="*/ 2540 w 2599"/>
                <a:gd name="T31" fmla="*/ 256 h 731"/>
                <a:gd name="T32" fmla="*/ 2497 w 2599"/>
                <a:gd name="T33" fmla="*/ 223 h 731"/>
                <a:gd name="T34" fmla="*/ 2443 w 2599"/>
                <a:gd name="T35" fmla="*/ 191 h 731"/>
                <a:gd name="T36" fmla="*/ 2379 w 2599"/>
                <a:gd name="T37" fmla="*/ 160 h 731"/>
                <a:gd name="T38" fmla="*/ 2304 w 2599"/>
                <a:gd name="T39" fmla="*/ 133 h 731"/>
                <a:gd name="T40" fmla="*/ 2221 w 2599"/>
                <a:gd name="T41" fmla="*/ 106 h 731"/>
                <a:gd name="T42" fmla="*/ 2029 w 2599"/>
                <a:gd name="T43" fmla="*/ 61 h 731"/>
                <a:gd name="T44" fmla="*/ 1809 w 2599"/>
                <a:gd name="T45" fmla="*/ 28 h 731"/>
                <a:gd name="T46" fmla="*/ 1567 w 2599"/>
                <a:gd name="T47" fmla="*/ 7 h 731"/>
                <a:gd name="T48" fmla="*/ 1307 w 2599"/>
                <a:gd name="T49" fmla="*/ 0 h 731"/>
                <a:gd name="T50" fmla="*/ 1045 w 2599"/>
                <a:gd name="T51" fmla="*/ 7 h 731"/>
                <a:gd name="T52" fmla="*/ 802 w 2599"/>
                <a:gd name="T53" fmla="*/ 28 h 731"/>
                <a:gd name="T54" fmla="*/ 580 w 2599"/>
                <a:gd name="T55" fmla="*/ 61 h 731"/>
                <a:gd name="T56" fmla="*/ 386 w 2599"/>
                <a:gd name="T57" fmla="*/ 106 h 731"/>
                <a:gd name="T58" fmla="*/ 301 w 2599"/>
                <a:gd name="T59" fmla="*/ 133 h 731"/>
                <a:gd name="T60" fmla="*/ 226 w 2599"/>
                <a:gd name="T61" fmla="*/ 160 h 731"/>
                <a:gd name="T62" fmla="*/ 159 w 2599"/>
                <a:gd name="T63" fmla="*/ 191 h 731"/>
                <a:gd name="T64" fmla="*/ 104 w 2599"/>
                <a:gd name="T65" fmla="*/ 223 h 731"/>
                <a:gd name="T66" fmla="*/ 60 w 2599"/>
                <a:gd name="T67" fmla="*/ 256 h 731"/>
                <a:gd name="T68" fmla="*/ 28 w 2599"/>
                <a:gd name="T69" fmla="*/ 291 h 731"/>
                <a:gd name="T70" fmla="*/ 7 w 2599"/>
                <a:gd name="T71" fmla="*/ 327 h 731"/>
                <a:gd name="T72" fmla="*/ 0 w 2599"/>
                <a:gd name="T73" fmla="*/ 365 h 731"/>
                <a:gd name="T74" fmla="*/ 7 w 2599"/>
                <a:gd name="T75" fmla="*/ 402 h 731"/>
                <a:gd name="T76" fmla="*/ 27 w 2599"/>
                <a:gd name="T77" fmla="*/ 438 h 731"/>
                <a:gd name="T78" fmla="*/ 59 w 2599"/>
                <a:gd name="T79" fmla="*/ 473 h 731"/>
                <a:gd name="T80" fmla="*/ 102 w 2599"/>
                <a:gd name="T81" fmla="*/ 507 h 731"/>
                <a:gd name="T82" fmla="*/ 156 w 2599"/>
                <a:gd name="T83" fmla="*/ 539 h 731"/>
                <a:gd name="T84" fmla="*/ 221 w 2599"/>
                <a:gd name="T85" fmla="*/ 569 h 731"/>
                <a:gd name="T86" fmla="*/ 295 w 2599"/>
                <a:gd name="T87" fmla="*/ 598 h 731"/>
                <a:gd name="T88" fmla="*/ 378 w 2599"/>
                <a:gd name="T89" fmla="*/ 623 h 731"/>
                <a:gd name="T90" fmla="*/ 571 w 2599"/>
                <a:gd name="T91" fmla="*/ 668 h 731"/>
                <a:gd name="T92" fmla="*/ 790 w 2599"/>
                <a:gd name="T93" fmla="*/ 702 h 731"/>
                <a:gd name="T94" fmla="*/ 1032 w 2599"/>
                <a:gd name="T95" fmla="*/ 723 h 731"/>
                <a:gd name="T96" fmla="*/ 1293 w 2599"/>
                <a:gd name="T97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99" h="731">
                  <a:moveTo>
                    <a:pt x="1293" y="731"/>
                  </a:moveTo>
                  <a:lnTo>
                    <a:pt x="1554" y="723"/>
                  </a:lnTo>
                  <a:lnTo>
                    <a:pt x="1798" y="702"/>
                  </a:lnTo>
                  <a:lnTo>
                    <a:pt x="2020" y="668"/>
                  </a:lnTo>
                  <a:lnTo>
                    <a:pt x="2214" y="623"/>
                  </a:lnTo>
                  <a:lnTo>
                    <a:pt x="2298" y="598"/>
                  </a:lnTo>
                  <a:lnTo>
                    <a:pt x="2374" y="569"/>
                  </a:lnTo>
                  <a:lnTo>
                    <a:pt x="2440" y="539"/>
                  </a:lnTo>
                  <a:lnTo>
                    <a:pt x="2495" y="507"/>
                  </a:lnTo>
                  <a:lnTo>
                    <a:pt x="2539" y="473"/>
                  </a:lnTo>
                  <a:lnTo>
                    <a:pt x="2572" y="438"/>
                  </a:lnTo>
                  <a:lnTo>
                    <a:pt x="2592" y="402"/>
                  </a:lnTo>
                  <a:lnTo>
                    <a:pt x="2599" y="365"/>
                  </a:lnTo>
                  <a:lnTo>
                    <a:pt x="2593" y="327"/>
                  </a:lnTo>
                  <a:lnTo>
                    <a:pt x="2573" y="291"/>
                  </a:lnTo>
                  <a:lnTo>
                    <a:pt x="2540" y="256"/>
                  </a:lnTo>
                  <a:lnTo>
                    <a:pt x="2497" y="223"/>
                  </a:lnTo>
                  <a:lnTo>
                    <a:pt x="2443" y="191"/>
                  </a:lnTo>
                  <a:lnTo>
                    <a:pt x="2379" y="160"/>
                  </a:lnTo>
                  <a:lnTo>
                    <a:pt x="2304" y="133"/>
                  </a:lnTo>
                  <a:lnTo>
                    <a:pt x="2221" y="106"/>
                  </a:lnTo>
                  <a:lnTo>
                    <a:pt x="2029" y="61"/>
                  </a:lnTo>
                  <a:lnTo>
                    <a:pt x="1809" y="28"/>
                  </a:lnTo>
                  <a:lnTo>
                    <a:pt x="1567" y="7"/>
                  </a:lnTo>
                  <a:lnTo>
                    <a:pt x="1307" y="0"/>
                  </a:lnTo>
                  <a:lnTo>
                    <a:pt x="1045" y="7"/>
                  </a:lnTo>
                  <a:lnTo>
                    <a:pt x="802" y="28"/>
                  </a:lnTo>
                  <a:lnTo>
                    <a:pt x="580" y="61"/>
                  </a:lnTo>
                  <a:lnTo>
                    <a:pt x="386" y="106"/>
                  </a:lnTo>
                  <a:lnTo>
                    <a:pt x="301" y="133"/>
                  </a:lnTo>
                  <a:lnTo>
                    <a:pt x="226" y="160"/>
                  </a:lnTo>
                  <a:lnTo>
                    <a:pt x="159" y="191"/>
                  </a:lnTo>
                  <a:lnTo>
                    <a:pt x="104" y="223"/>
                  </a:lnTo>
                  <a:lnTo>
                    <a:pt x="60" y="256"/>
                  </a:lnTo>
                  <a:lnTo>
                    <a:pt x="28" y="291"/>
                  </a:lnTo>
                  <a:lnTo>
                    <a:pt x="7" y="327"/>
                  </a:lnTo>
                  <a:lnTo>
                    <a:pt x="0" y="365"/>
                  </a:lnTo>
                  <a:lnTo>
                    <a:pt x="7" y="402"/>
                  </a:lnTo>
                  <a:lnTo>
                    <a:pt x="27" y="438"/>
                  </a:lnTo>
                  <a:lnTo>
                    <a:pt x="59" y="473"/>
                  </a:lnTo>
                  <a:lnTo>
                    <a:pt x="102" y="507"/>
                  </a:lnTo>
                  <a:lnTo>
                    <a:pt x="156" y="539"/>
                  </a:lnTo>
                  <a:lnTo>
                    <a:pt x="221" y="569"/>
                  </a:lnTo>
                  <a:lnTo>
                    <a:pt x="295" y="598"/>
                  </a:lnTo>
                  <a:lnTo>
                    <a:pt x="378" y="623"/>
                  </a:lnTo>
                  <a:lnTo>
                    <a:pt x="571" y="668"/>
                  </a:lnTo>
                  <a:lnTo>
                    <a:pt x="790" y="702"/>
                  </a:lnTo>
                  <a:lnTo>
                    <a:pt x="1032" y="723"/>
                  </a:lnTo>
                  <a:lnTo>
                    <a:pt x="1293" y="731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2192" y="1648"/>
              <a:ext cx="396" cy="1359"/>
            </a:xfrm>
            <a:custGeom>
              <a:avLst/>
              <a:gdLst>
                <a:gd name="T0" fmla="*/ 2764 w 2774"/>
                <a:gd name="T1" fmla="*/ 0 h 13591"/>
                <a:gd name="T2" fmla="*/ 2774 w 2774"/>
                <a:gd name="T3" fmla="*/ 2834 h 13591"/>
                <a:gd name="T4" fmla="*/ 2760 w 2774"/>
                <a:gd name="T5" fmla="*/ 3006 h 13591"/>
                <a:gd name="T6" fmla="*/ 2727 w 2774"/>
                <a:gd name="T7" fmla="*/ 3182 h 13591"/>
                <a:gd name="T8" fmla="*/ 2683 w 2774"/>
                <a:gd name="T9" fmla="*/ 3347 h 13591"/>
                <a:gd name="T10" fmla="*/ 2644 w 2774"/>
                <a:gd name="T11" fmla="*/ 3490 h 13591"/>
                <a:gd name="T12" fmla="*/ 0 w 2774"/>
                <a:gd name="T13" fmla="*/ 13591 h 13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4" h="13591">
                  <a:moveTo>
                    <a:pt x="2764" y="0"/>
                  </a:moveTo>
                  <a:lnTo>
                    <a:pt x="2774" y="2834"/>
                  </a:lnTo>
                  <a:lnTo>
                    <a:pt x="2760" y="3006"/>
                  </a:lnTo>
                  <a:lnTo>
                    <a:pt x="2727" y="3182"/>
                  </a:lnTo>
                  <a:lnTo>
                    <a:pt x="2683" y="3347"/>
                  </a:lnTo>
                  <a:lnTo>
                    <a:pt x="2644" y="3490"/>
                  </a:lnTo>
                  <a:lnTo>
                    <a:pt x="0" y="13591"/>
                  </a:lnTo>
                </a:path>
              </a:pathLst>
            </a:custGeom>
            <a:noFill/>
            <a:ln w="22225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2556" y="1630"/>
              <a:ext cx="358" cy="28"/>
            </a:xfrm>
            <a:custGeom>
              <a:avLst/>
              <a:gdLst>
                <a:gd name="T0" fmla="*/ 0 w 2511"/>
                <a:gd name="T1" fmla="*/ 14 h 279"/>
                <a:gd name="T2" fmla="*/ 73 w 2511"/>
                <a:gd name="T3" fmla="*/ 69 h 279"/>
                <a:gd name="T4" fmla="*/ 177 w 2511"/>
                <a:gd name="T5" fmla="*/ 121 h 279"/>
                <a:gd name="T6" fmla="*/ 305 w 2511"/>
                <a:gd name="T7" fmla="*/ 165 h 279"/>
                <a:gd name="T8" fmla="*/ 458 w 2511"/>
                <a:gd name="T9" fmla="*/ 204 h 279"/>
                <a:gd name="T10" fmla="*/ 631 w 2511"/>
                <a:gd name="T11" fmla="*/ 235 h 279"/>
                <a:gd name="T12" fmla="*/ 821 w 2511"/>
                <a:gd name="T13" fmla="*/ 259 h 279"/>
                <a:gd name="T14" fmla="*/ 1026 w 2511"/>
                <a:gd name="T15" fmla="*/ 274 h 279"/>
                <a:gd name="T16" fmla="*/ 1243 w 2511"/>
                <a:gd name="T17" fmla="*/ 279 h 279"/>
                <a:gd name="T18" fmla="*/ 1466 w 2511"/>
                <a:gd name="T19" fmla="*/ 274 h 279"/>
                <a:gd name="T20" fmla="*/ 1677 w 2511"/>
                <a:gd name="T21" fmla="*/ 258 h 279"/>
                <a:gd name="T22" fmla="*/ 1874 w 2511"/>
                <a:gd name="T23" fmla="*/ 233 h 279"/>
                <a:gd name="T24" fmla="*/ 2052 w 2511"/>
                <a:gd name="T25" fmla="*/ 200 h 279"/>
                <a:gd name="T26" fmla="*/ 2208 w 2511"/>
                <a:gd name="T27" fmla="*/ 159 h 279"/>
                <a:gd name="T28" fmla="*/ 2339 w 2511"/>
                <a:gd name="T29" fmla="*/ 112 h 279"/>
                <a:gd name="T30" fmla="*/ 2440 w 2511"/>
                <a:gd name="T31" fmla="*/ 59 h 279"/>
                <a:gd name="T32" fmla="*/ 2511 w 2511"/>
                <a:gd name="T3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11" h="279">
                  <a:moveTo>
                    <a:pt x="0" y="14"/>
                  </a:moveTo>
                  <a:lnTo>
                    <a:pt x="73" y="69"/>
                  </a:lnTo>
                  <a:lnTo>
                    <a:pt x="177" y="121"/>
                  </a:lnTo>
                  <a:lnTo>
                    <a:pt x="305" y="165"/>
                  </a:lnTo>
                  <a:lnTo>
                    <a:pt x="458" y="204"/>
                  </a:lnTo>
                  <a:lnTo>
                    <a:pt x="631" y="235"/>
                  </a:lnTo>
                  <a:lnTo>
                    <a:pt x="821" y="259"/>
                  </a:lnTo>
                  <a:lnTo>
                    <a:pt x="1026" y="274"/>
                  </a:lnTo>
                  <a:lnTo>
                    <a:pt x="1243" y="279"/>
                  </a:lnTo>
                  <a:lnTo>
                    <a:pt x="1466" y="274"/>
                  </a:lnTo>
                  <a:lnTo>
                    <a:pt x="1677" y="258"/>
                  </a:lnTo>
                  <a:lnTo>
                    <a:pt x="1874" y="233"/>
                  </a:lnTo>
                  <a:lnTo>
                    <a:pt x="2052" y="200"/>
                  </a:lnTo>
                  <a:lnTo>
                    <a:pt x="2208" y="159"/>
                  </a:lnTo>
                  <a:lnTo>
                    <a:pt x="2339" y="112"/>
                  </a:lnTo>
                  <a:lnTo>
                    <a:pt x="2440" y="59"/>
                  </a:lnTo>
                  <a:lnTo>
                    <a:pt x="2511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2155" y="1526"/>
              <a:ext cx="1153" cy="1681"/>
            </a:xfrm>
            <a:custGeom>
              <a:avLst/>
              <a:gdLst>
                <a:gd name="T0" fmla="*/ 2726 w 8068"/>
                <a:gd name="T1" fmla="*/ 404 h 16807"/>
                <a:gd name="T2" fmla="*/ 2677 w 8068"/>
                <a:gd name="T3" fmla="*/ 583 h 16807"/>
                <a:gd name="T4" fmla="*/ 2673 w 8068"/>
                <a:gd name="T5" fmla="*/ 770 h 16807"/>
                <a:gd name="T6" fmla="*/ 2719 w 8068"/>
                <a:gd name="T7" fmla="*/ 965 h 16807"/>
                <a:gd name="T8" fmla="*/ 2761 w 8068"/>
                <a:gd name="T9" fmla="*/ 4086 h 16807"/>
                <a:gd name="T10" fmla="*/ 2735 w 8068"/>
                <a:gd name="T11" fmla="*/ 4326 h 16807"/>
                <a:gd name="T12" fmla="*/ 2640 w 8068"/>
                <a:gd name="T13" fmla="*/ 4694 h 16807"/>
                <a:gd name="T14" fmla="*/ 2582 w 8068"/>
                <a:gd name="T15" fmla="*/ 4886 h 16807"/>
                <a:gd name="T16" fmla="*/ 388 w 8068"/>
                <a:gd name="T17" fmla="*/ 13263 h 16807"/>
                <a:gd name="T18" fmla="*/ 273 w 8068"/>
                <a:gd name="T19" fmla="*/ 13705 h 16807"/>
                <a:gd name="T20" fmla="*/ 96 w 8068"/>
                <a:gd name="T21" fmla="*/ 14392 h 16807"/>
                <a:gd name="T22" fmla="*/ 17 w 8068"/>
                <a:gd name="T23" fmla="*/ 14837 h 16807"/>
                <a:gd name="T24" fmla="*/ 19 w 8068"/>
                <a:gd name="T25" fmla="*/ 15208 h 16807"/>
                <a:gd name="T26" fmla="*/ 170 w 8068"/>
                <a:gd name="T27" fmla="*/ 15526 h 16807"/>
                <a:gd name="T28" fmla="*/ 460 w 8068"/>
                <a:gd name="T29" fmla="*/ 15833 h 16807"/>
                <a:gd name="T30" fmla="*/ 877 w 8068"/>
                <a:gd name="T31" fmla="*/ 16116 h 16807"/>
                <a:gd name="T32" fmla="*/ 1412 w 8068"/>
                <a:gd name="T33" fmla="*/ 16366 h 16807"/>
                <a:gd name="T34" fmla="*/ 2051 w 8068"/>
                <a:gd name="T35" fmla="*/ 16570 h 16807"/>
                <a:gd name="T36" fmla="*/ 2785 w 8068"/>
                <a:gd name="T37" fmla="*/ 16717 h 16807"/>
                <a:gd name="T38" fmla="*/ 3601 w 8068"/>
                <a:gd name="T39" fmla="*/ 16797 h 16807"/>
                <a:gd name="T40" fmla="*/ 4472 w 8068"/>
                <a:gd name="T41" fmla="*/ 16796 h 16807"/>
                <a:gd name="T42" fmla="*/ 5284 w 8068"/>
                <a:gd name="T43" fmla="*/ 16714 h 16807"/>
                <a:gd name="T44" fmla="*/ 6011 w 8068"/>
                <a:gd name="T45" fmla="*/ 16563 h 16807"/>
                <a:gd name="T46" fmla="*/ 6643 w 8068"/>
                <a:gd name="T47" fmla="*/ 16353 h 16807"/>
                <a:gd name="T48" fmla="*/ 7171 w 8068"/>
                <a:gd name="T49" fmla="*/ 16098 h 16807"/>
                <a:gd name="T50" fmla="*/ 7585 w 8068"/>
                <a:gd name="T51" fmla="*/ 15811 h 16807"/>
                <a:gd name="T52" fmla="*/ 7878 w 8068"/>
                <a:gd name="T53" fmla="*/ 15503 h 16807"/>
                <a:gd name="T54" fmla="*/ 8040 w 8068"/>
                <a:gd name="T55" fmla="*/ 15187 h 16807"/>
                <a:gd name="T56" fmla="*/ 8055 w 8068"/>
                <a:gd name="T57" fmla="*/ 14817 h 16807"/>
                <a:gd name="T58" fmla="*/ 7989 w 8068"/>
                <a:gd name="T59" fmla="*/ 14373 h 16807"/>
                <a:gd name="T60" fmla="*/ 7835 w 8068"/>
                <a:gd name="T61" fmla="*/ 13697 h 16807"/>
                <a:gd name="T62" fmla="*/ 5521 w 8068"/>
                <a:gd name="T63" fmla="*/ 4938 h 16807"/>
                <a:gd name="T64" fmla="*/ 5477 w 8068"/>
                <a:gd name="T65" fmla="*/ 4786 h 16807"/>
                <a:gd name="T66" fmla="*/ 5421 w 8068"/>
                <a:gd name="T67" fmla="*/ 4559 h 16807"/>
                <a:gd name="T68" fmla="*/ 5356 w 8068"/>
                <a:gd name="T69" fmla="*/ 4177 h 16807"/>
                <a:gd name="T70" fmla="*/ 5351 w 8068"/>
                <a:gd name="T71" fmla="*/ 1039 h 16807"/>
                <a:gd name="T72" fmla="*/ 5435 w 8068"/>
                <a:gd name="T73" fmla="*/ 863 h 16807"/>
                <a:gd name="T74" fmla="*/ 5454 w 8068"/>
                <a:gd name="T75" fmla="*/ 675 h 16807"/>
                <a:gd name="T76" fmla="*/ 5420 w 8068"/>
                <a:gd name="T77" fmla="*/ 488 h 16807"/>
                <a:gd name="T78" fmla="*/ 5343 w 8068"/>
                <a:gd name="T79" fmla="*/ 311 h 16807"/>
                <a:gd name="T80" fmla="*/ 5288 w 8068"/>
                <a:gd name="T81" fmla="*/ 248 h 16807"/>
                <a:gd name="T82" fmla="*/ 5069 w 8068"/>
                <a:gd name="T83" fmla="*/ 136 h 16807"/>
                <a:gd name="T84" fmla="*/ 4730 w 8068"/>
                <a:gd name="T85" fmla="*/ 52 h 16807"/>
                <a:gd name="T86" fmla="*/ 4302 w 8068"/>
                <a:gd name="T87" fmla="*/ 5 h 16807"/>
                <a:gd name="T88" fmla="*/ 3823 w 8068"/>
                <a:gd name="T89" fmla="*/ 6 h 16807"/>
                <a:gd name="T90" fmla="*/ 3388 w 8068"/>
                <a:gd name="T91" fmla="*/ 53 h 16807"/>
                <a:gd name="T92" fmla="*/ 3042 w 8068"/>
                <a:gd name="T93" fmla="*/ 138 h 16807"/>
                <a:gd name="T94" fmla="*/ 2822 w 8068"/>
                <a:gd name="T95" fmla="*/ 252 h 16807"/>
                <a:gd name="T96" fmla="*/ 2768 w 8068"/>
                <a:gd name="T97" fmla="*/ 317 h 16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68" h="16807">
                  <a:moveTo>
                    <a:pt x="2768" y="317"/>
                  </a:moveTo>
                  <a:lnTo>
                    <a:pt x="2726" y="404"/>
                  </a:lnTo>
                  <a:lnTo>
                    <a:pt x="2696" y="492"/>
                  </a:lnTo>
                  <a:lnTo>
                    <a:pt x="2677" y="583"/>
                  </a:lnTo>
                  <a:lnTo>
                    <a:pt x="2669" y="675"/>
                  </a:lnTo>
                  <a:lnTo>
                    <a:pt x="2673" y="770"/>
                  </a:lnTo>
                  <a:lnTo>
                    <a:pt x="2690" y="866"/>
                  </a:lnTo>
                  <a:lnTo>
                    <a:pt x="2719" y="965"/>
                  </a:lnTo>
                  <a:lnTo>
                    <a:pt x="2761" y="1066"/>
                  </a:lnTo>
                  <a:lnTo>
                    <a:pt x="2761" y="4086"/>
                  </a:lnTo>
                  <a:lnTo>
                    <a:pt x="2754" y="4202"/>
                  </a:lnTo>
                  <a:lnTo>
                    <a:pt x="2735" y="4326"/>
                  </a:lnTo>
                  <a:lnTo>
                    <a:pt x="2674" y="4577"/>
                  </a:lnTo>
                  <a:lnTo>
                    <a:pt x="2640" y="4694"/>
                  </a:lnTo>
                  <a:lnTo>
                    <a:pt x="2609" y="4798"/>
                  </a:lnTo>
                  <a:lnTo>
                    <a:pt x="2582" y="4886"/>
                  </a:lnTo>
                  <a:lnTo>
                    <a:pt x="2566" y="4952"/>
                  </a:lnTo>
                  <a:lnTo>
                    <a:pt x="388" y="13263"/>
                  </a:lnTo>
                  <a:lnTo>
                    <a:pt x="333" y="13480"/>
                  </a:lnTo>
                  <a:lnTo>
                    <a:pt x="273" y="13705"/>
                  </a:lnTo>
                  <a:lnTo>
                    <a:pt x="150" y="14162"/>
                  </a:lnTo>
                  <a:lnTo>
                    <a:pt x="96" y="14392"/>
                  </a:lnTo>
                  <a:lnTo>
                    <a:pt x="50" y="14618"/>
                  </a:lnTo>
                  <a:lnTo>
                    <a:pt x="17" y="14837"/>
                  </a:lnTo>
                  <a:lnTo>
                    <a:pt x="0" y="15049"/>
                  </a:lnTo>
                  <a:lnTo>
                    <a:pt x="19" y="15208"/>
                  </a:lnTo>
                  <a:lnTo>
                    <a:pt x="76" y="15368"/>
                  </a:lnTo>
                  <a:lnTo>
                    <a:pt x="170" y="15526"/>
                  </a:lnTo>
                  <a:lnTo>
                    <a:pt x="298" y="15682"/>
                  </a:lnTo>
                  <a:lnTo>
                    <a:pt x="460" y="15833"/>
                  </a:lnTo>
                  <a:lnTo>
                    <a:pt x="653" y="15978"/>
                  </a:lnTo>
                  <a:lnTo>
                    <a:pt x="877" y="16116"/>
                  </a:lnTo>
                  <a:lnTo>
                    <a:pt x="1130" y="16246"/>
                  </a:lnTo>
                  <a:lnTo>
                    <a:pt x="1412" y="16366"/>
                  </a:lnTo>
                  <a:lnTo>
                    <a:pt x="1719" y="16475"/>
                  </a:lnTo>
                  <a:lnTo>
                    <a:pt x="2051" y="16570"/>
                  </a:lnTo>
                  <a:lnTo>
                    <a:pt x="2407" y="16651"/>
                  </a:lnTo>
                  <a:lnTo>
                    <a:pt x="2785" y="16717"/>
                  </a:lnTo>
                  <a:lnTo>
                    <a:pt x="3183" y="16766"/>
                  </a:lnTo>
                  <a:lnTo>
                    <a:pt x="3601" y="16797"/>
                  </a:lnTo>
                  <a:lnTo>
                    <a:pt x="4036" y="16807"/>
                  </a:lnTo>
                  <a:lnTo>
                    <a:pt x="4472" y="16796"/>
                  </a:lnTo>
                  <a:lnTo>
                    <a:pt x="4888" y="16765"/>
                  </a:lnTo>
                  <a:lnTo>
                    <a:pt x="5284" y="16714"/>
                  </a:lnTo>
                  <a:lnTo>
                    <a:pt x="5660" y="16646"/>
                  </a:lnTo>
                  <a:lnTo>
                    <a:pt x="6011" y="16563"/>
                  </a:lnTo>
                  <a:lnTo>
                    <a:pt x="6339" y="16464"/>
                  </a:lnTo>
                  <a:lnTo>
                    <a:pt x="6643" y="16353"/>
                  </a:lnTo>
                  <a:lnTo>
                    <a:pt x="6921" y="16231"/>
                  </a:lnTo>
                  <a:lnTo>
                    <a:pt x="7171" y="16098"/>
                  </a:lnTo>
                  <a:lnTo>
                    <a:pt x="7393" y="15957"/>
                  </a:lnTo>
                  <a:lnTo>
                    <a:pt x="7585" y="15811"/>
                  </a:lnTo>
                  <a:lnTo>
                    <a:pt x="7748" y="15658"/>
                  </a:lnTo>
                  <a:lnTo>
                    <a:pt x="7878" y="15503"/>
                  </a:lnTo>
                  <a:lnTo>
                    <a:pt x="7976" y="15345"/>
                  </a:lnTo>
                  <a:lnTo>
                    <a:pt x="8040" y="15187"/>
                  </a:lnTo>
                  <a:lnTo>
                    <a:pt x="8068" y="15030"/>
                  </a:lnTo>
                  <a:lnTo>
                    <a:pt x="8055" y="14817"/>
                  </a:lnTo>
                  <a:lnTo>
                    <a:pt x="8028" y="14596"/>
                  </a:lnTo>
                  <a:lnTo>
                    <a:pt x="7989" y="14373"/>
                  </a:lnTo>
                  <a:lnTo>
                    <a:pt x="7942" y="14146"/>
                  </a:lnTo>
                  <a:lnTo>
                    <a:pt x="7835" y="13697"/>
                  </a:lnTo>
                  <a:lnTo>
                    <a:pt x="7726" y="13265"/>
                  </a:lnTo>
                  <a:lnTo>
                    <a:pt x="5521" y="4938"/>
                  </a:lnTo>
                  <a:lnTo>
                    <a:pt x="5502" y="4874"/>
                  </a:lnTo>
                  <a:lnTo>
                    <a:pt x="5477" y="4786"/>
                  </a:lnTo>
                  <a:lnTo>
                    <a:pt x="5449" y="4680"/>
                  </a:lnTo>
                  <a:lnTo>
                    <a:pt x="5421" y="4559"/>
                  </a:lnTo>
                  <a:lnTo>
                    <a:pt x="5371" y="4303"/>
                  </a:lnTo>
                  <a:lnTo>
                    <a:pt x="5356" y="4177"/>
                  </a:lnTo>
                  <a:lnTo>
                    <a:pt x="5350" y="4059"/>
                  </a:lnTo>
                  <a:lnTo>
                    <a:pt x="5351" y="1039"/>
                  </a:lnTo>
                  <a:lnTo>
                    <a:pt x="5401" y="953"/>
                  </a:lnTo>
                  <a:lnTo>
                    <a:pt x="5435" y="863"/>
                  </a:lnTo>
                  <a:lnTo>
                    <a:pt x="5452" y="770"/>
                  </a:lnTo>
                  <a:lnTo>
                    <a:pt x="5454" y="675"/>
                  </a:lnTo>
                  <a:lnTo>
                    <a:pt x="5443" y="582"/>
                  </a:lnTo>
                  <a:lnTo>
                    <a:pt x="5420" y="488"/>
                  </a:lnTo>
                  <a:lnTo>
                    <a:pt x="5386" y="399"/>
                  </a:lnTo>
                  <a:lnTo>
                    <a:pt x="5343" y="311"/>
                  </a:lnTo>
                  <a:lnTo>
                    <a:pt x="5321" y="280"/>
                  </a:lnTo>
                  <a:lnTo>
                    <a:pt x="5288" y="248"/>
                  </a:lnTo>
                  <a:lnTo>
                    <a:pt x="5196" y="188"/>
                  </a:lnTo>
                  <a:lnTo>
                    <a:pt x="5069" y="136"/>
                  </a:lnTo>
                  <a:lnTo>
                    <a:pt x="4913" y="89"/>
                  </a:lnTo>
                  <a:lnTo>
                    <a:pt x="4730" y="52"/>
                  </a:lnTo>
                  <a:lnTo>
                    <a:pt x="4525" y="23"/>
                  </a:lnTo>
                  <a:lnTo>
                    <a:pt x="4302" y="5"/>
                  </a:lnTo>
                  <a:lnTo>
                    <a:pt x="4064" y="0"/>
                  </a:lnTo>
                  <a:lnTo>
                    <a:pt x="3823" y="6"/>
                  </a:lnTo>
                  <a:lnTo>
                    <a:pt x="3596" y="24"/>
                  </a:lnTo>
                  <a:lnTo>
                    <a:pt x="3388" y="53"/>
                  </a:lnTo>
                  <a:lnTo>
                    <a:pt x="3202" y="91"/>
                  </a:lnTo>
                  <a:lnTo>
                    <a:pt x="3042" y="138"/>
                  </a:lnTo>
                  <a:lnTo>
                    <a:pt x="2914" y="192"/>
                  </a:lnTo>
                  <a:lnTo>
                    <a:pt x="2822" y="252"/>
                  </a:lnTo>
                  <a:lnTo>
                    <a:pt x="2790" y="284"/>
                  </a:lnTo>
                  <a:lnTo>
                    <a:pt x="2768" y="31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2953" y="2520"/>
              <a:ext cx="185" cy="131"/>
            </a:xfrm>
            <a:custGeom>
              <a:avLst/>
              <a:gdLst>
                <a:gd name="T0" fmla="*/ 75 w 1298"/>
                <a:gd name="T1" fmla="*/ 1132 h 1308"/>
                <a:gd name="T2" fmla="*/ 37 w 1298"/>
                <a:gd name="T3" fmla="*/ 851 h 1308"/>
                <a:gd name="T4" fmla="*/ 0 w 1298"/>
                <a:gd name="T5" fmla="*/ 570 h 1308"/>
                <a:gd name="T6" fmla="*/ 5 w 1298"/>
                <a:gd name="T7" fmla="*/ 492 h 1308"/>
                <a:gd name="T8" fmla="*/ 36 w 1298"/>
                <a:gd name="T9" fmla="*/ 422 h 1308"/>
                <a:gd name="T10" fmla="*/ 88 w 1298"/>
                <a:gd name="T11" fmla="*/ 367 h 1308"/>
                <a:gd name="T12" fmla="*/ 153 w 1298"/>
                <a:gd name="T13" fmla="*/ 338 h 1308"/>
                <a:gd name="T14" fmla="*/ 391 w 1298"/>
                <a:gd name="T15" fmla="*/ 284 h 1308"/>
                <a:gd name="T16" fmla="*/ 609 w 1298"/>
                <a:gd name="T17" fmla="*/ 217 h 1308"/>
                <a:gd name="T18" fmla="*/ 809 w 1298"/>
                <a:gd name="T19" fmla="*/ 129 h 1308"/>
                <a:gd name="T20" fmla="*/ 989 w 1298"/>
                <a:gd name="T21" fmla="*/ 20 h 1308"/>
                <a:gd name="T22" fmla="*/ 1037 w 1298"/>
                <a:gd name="T23" fmla="*/ 0 h 1308"/>
                <a:gd name="T24" fmla="*/ 1082 w 1298"/>
                <a:gd name="T25" fmla="*/ 7 h 1308"/>
                <a:gd name="T26" fmla="*/ 1120 w 1298"/>
                <a:gd name="T27" fmla="*/ 40 h 1308"/>
                <a:gd name="T28" fmla="*/ 1145 w 1298"/>
                <a:gd name="T29" fmla="*/ 97 h 1308"/>
                <a:gd name="T30" fmla="*/ 1216 w 1298"/>
                <a:gd name="T31" fmla="*/ 371 h 1308"/>
                <a:gd name="T32" fmla="*/ 1289 w 1298"/>
                <a:gd name="T33" fmla="*/ 664 h 1308"/>
                <a:gd name="T34" fmla="*/ 1298 w 1298"/>
                <a:gd name="T35" fmla="*/ 749 h 1308"/>
                <a:gd name="T36" fmla="*/ 1288 w 1298"/>
                <a:gd name="T37" fmla="*/ 834 h 1308"/>
                <a:gd name="T38" fmla="*/ 1261 w 1298"/>
                <a:gd name="T39" fmla="*/ 909 h 1308"/>
                <a:gd name="T40" fmla="*/ 1218 w 1298"/>
                <a:gd name="T41" fmla="*/ 961 h 1308"/>
                <a:gd name="T42" fmla="*/ 1032 w 1298"/>
                <a:gd name="T43" fmla="*/ 1082 h 1308"/>
                <a:gd name="T44" fmla="*/ 932 w 1298"/>
                <a:gd name="T45" fmla="*/ 1134 h 1308"/>
                <a:gd name="T46" fmla="*/ 826 w 1298"/>
                <a:gd name="T47" fmla="*/ 1180 h 1308"/>
                <a:gd name="T48" fmla="*/ 713 w 1298"/>
                <a:gd name="T49" fmla="*/ 1220 h 1308"/>
                <a:gd name="T50" fmla="*/ 590 w 1298"/>
                <a:gd name="T51" fmla="*/ 1255 h 1308"/>
                <a:gd name="T52" fmla="*/ 460 w 1298"/>
                <a:gd name="T53" fmla="*/ 1285 h 1308"/>
                <a:gd name="T54" fmla="*/ 317 w 1298"/>
                <a:gd name="T55" fmla="*/ 1308 h 1308"/>
                <a:gd name="T56" fmla="*/ 233 w 1298"/>
                <a:gd name="T57" fmla="*/ 1302 h 1308"/>
                <a:gd name="T58" fmla="*/ 158 w 1298"/>
                <a:gd name="T59" fmla="*/ 1265 h 1308"/>
                <a:gd name="T60" fmla="*/ 103 w 1298"/>
                <a:gd name="T61" fmla="*/ 1205 h 1308"/>
                <a:gd name="T62" fmla="*/ 75 w 1298"/>
                <a:gd name="T63" fmla="*/ 1132 h 1308"/>
                <a:gd name="T64" fmla="*/ 75 w 1298"/>
                <a:gd name="T65" fmla="*/ 1132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8" h="1308">
                  <a:moveTo>
                    <a:pt x="75" y="1132"/>
                  </a:moveTo>
                  <a:lnTo>
                    <a:pt x="37" y="851"/>
                  </a:lnTo>
                  <a:lnTo>
                    <a:pt x="0" y="570"/>
                  </a:lnTo>
                  <a:lnTo>
                    <a:pt x="5" y="492"/>
                  </a:lnTo>
                  <a:lnTo>
                    <a:pt x="36" y="422"/>
                  </a:lnTo>
                  <a:lnTo>
                    <a:pt x="88" y="367"/>
                  </a:lnTo>
                  <a:lnTo>
                    <a:pt x="153" y="338"/>
                  </a:lnTo>
                  <a:lnTo>
                    <a:pt x="391" y="284"/>
                  </a:lnTo>
                  <a:lnTo>
                    <a:pt x="609" y="217"/>
                  </a:lnTo>
                  <a:lnTo>
                    <a:pt x="809" y="129"/>
                  </a:lnTo>
                  <a:lnTo>
                    <a:pt x="989" y="20"/>
                  </a:lnTo>
                  <a:lnTo>
                    <a:pt x="1037" y="0"/>
                  </a:lnTo>
                  <a:lnTo>
                    <a:pt x="1082" y="7"/>
                  </a:lnTo>
                  <a:lnTo>
                    <a:pt x="1120" y="40"/>
                  </a:lnTo>
                  <a:lnTo>
                    <a:pt x="1145" y="97"/>
                  </a:lnTo>
                  <a:lnTo>
                    <a:pt x="1216" y="371"/>
                  </a:lnTo>
                  <a:lnTo>
                    <a:pt x="1289" y="664"/>
                  </a:lnTo>
                  <a:lnTo>
                    <a:pt x="1298" y="749"/>
                  </a:lnTo>
                  <a:lnTo>
                    <a:pt x="1288" y="834"/>
                  </a:lnTo>
                  <a:lnTo>
                    <a:pt x="1261" y="909"/>
                  </a:lnTo>
                  <a:lnTo>
                    <a:pt x="1218" y="961"/>
                  </a:lnTo>
                  <a:lnTo>
                    <a:pt x="1032" y="1082"/>
                  </a:lnTo>
                  <a:lnTo>
                    <a:pt x="932" y="1134"/>
                  </a:lnTo>
                  <a:lnTo>
                    <a:pt x="826" y="1180"/>
                  </a:lnTo>
                  <a:lnTo>
                    <a:pt x="713" y="1220"/>
                  </a:lnTo>
                  <a:lnTo>
                    <a:pt x="590" y="1255"/>
                  </a:lnTo>
                  <a:lnTo>
                    <a:pt x="460" y="1285"/>
                  </a:lnTo>
                  <a:lnTo>
                    <a:pt x="317" y="1308"/>
                  </a:lnTo>
                  <a:lnTo>
                    <a:pt x="233" y="1302"/>
                  </a:lnTo>
                  <a:lnTo>
                    <a:pt x="158" y="1265"/>
                  </a:lnTo>
                  <a:lnTo>
                    <a:pt x="103" y="1205"/>
                  </a:lnTo>
                  <a:lnTo>
                    <a:pt x="75" y="1132"/>
                  </a:lnTo>
                  <a:lnTo>
                    <a:pt x="75" y="11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2736" y="2911"/>
              <a:ext cx="150" cy="5"/>
            </a:xfrm>
            <a:custGeom>
              <a:avLst/>
              <a:gdLst>
                <a:gd name="T0" fmla="*/ 0 w 1049"/>
                <a:gd name="T1" fmla="*/ 45 h 45"/>
                <a:gd name="T2" fmla="*/ 271 w 1049"/>
                <a:gd name="T3" fmla="*/ 42 h 45"/>
                <a:gd name="T4" fmla="*/ 538 w 1049"/>
                <a:gd name="T5" fmla="*/ 34 h 45"/>
                <a:gd name="T6" fmla="*/ 797 w 1049"/>
                <a:gd name="T7" fmla="*/ 19 h 45"/>
                <a:gd name="T8" fmla="*/ 1049 w 1049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9" h="45">
                  <a:moveTo>
                    <a:pt x="0" y="45"/>
                  </a:moveTo>
                  <a:lnTo>
                    <a:pt x="271" y="42"/>
                  </a:lnTo>
                  <a:lnTo>
                    <a:pt x="538" y="34"/>
                  </a:lnTo>
                  <a:lnTo>
                    <a:pt x="797" y="19"/>
                  </a:lnTo>
                  <a:lnTo>
                    <a:pt x="1049" y="0"/>
                  </a:lnTo>
                </a:path>
              </a:pathLst>
            </a:custGeom>
            <a:noFill/>
            <a:ln w="952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2574" y="2825"/>
              <a:ext cx="305" cy="6"/>
            </a:xfrm>
            <a:custGeom>
              <a:avLst/>
              <a:gdLst>
                <a:gd name="T0" fmla="*/ 0 w 2136"/>
                <a:gd name="T1" fmla="*/ 0 h 58"/>
                <a:gd name="T2" fmla="*/ 270 w 2136"/>
                <a:gd name="T3" fmla="*/ 25 h 58"/>
                <a:gd name="T4" fmla="*/ 549 w 2136"/>
                <a:gd name="T5" fmla="*/ 43 h 58"/>
                <a:gd name="T6" fmla="*/ 838 w 2136"/>
                <a:gd name="T7" fmla="*/ 54 h 58"/>
                <a:gd name="T8" fmla="*/ 1134 w 2136"/>
                <a:gd name="T9" fmla="*/ 58 h 58"/>
                <a:gd name="T10" fmla="*/ 1647 w 2136"/>
                <a:gd name="T11" fmla="*/ 48 h 58"/>
                <a:gd name="T12" fmla="*/ 1898 w 2136"/>
                <a:gd name="T13" fmla="*/ 35 h 58"/>
                <a:gd name="T14" fmla="*/ 2136 w 2136"/>
                <a:gd name="T15" fmla="*/ 1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6" h="58">
                  <a:moveTo>
                    <a:pt x="0" y="0"/>
                  </a:moveTo>
                  <a:lnTo>
                    <a:pt x="270" y="25"/>
                  </a:lnTo>
                  <a:lnTo>
                    <a:pt x="549" y="43"/>
                  </a:lnTo>
                  <a:lnTo>
                    <a:pt x="838" y="54"/>
                  </a:lnTo>
                  <a:lnTo>
                    <a:pt x="1134" y="58"/>
                  </a:lnTo>
                  <a:lnTo>
                    <a:pt x="1647" y="48"/>
                  </a:lnTo>
                  <a:lnTo>
                    <a:pt x="1898" y="35"/>
                  </a:lnTo>
                  <a:lnTo>
                    <a:pt x="2136" y="16"/>
                  </a:lnTo>
                </a:path>
              </a:pathLst>
            </a:custGeom>
            <a:noFill/>
            <a:ln w="952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2736" y="2735"/>
              <a:ext cx="135" cy="4"/>
            </a:xfrm>
            <a:custGeom>
              <a:avLst/>
              <a:gdLst>
                <a:gd name="T0" fmla="*/ 0 w 945"/>
                <a:gd name="T1" fmla="*/ 43 h 43"/>
                <a:gd name="T2" fmla="*/ 240 w 945"/>
                <a:gd name="T3" fmla="*/ 40 h 43"/>
                <a:gd name="T4" fmla="*/ 483 w 945"/>
                <a:gd name="T5" fmla="*/ 31 h 43"/>
                <a:gd name="T6" fmla="*/ 722 w 945"/>
                <a:gd name="T7" fmla="*/ 18 h 43"/>
                <a:gd name="T8" fmla="*/ 945 w 945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5" h="43">
                  <a:moveTo>
                    <a:pt x="0" y="43"/>
                  </a:moveTo>
                  <a:lnTo>
                    <a:pt x="240" y="40"/>
                  </a:lnTo>
                  <a:lnTo>
                    <a:pt x="483" y="31"/>
                  </a:lnTo>
                  <a:lnTo>
                    <a:pt x="722" y="18"/>
                  </a:lnTo>
                  <a:lnTo>
                    <a:pt x="945" y="0"/>
                  </a:lnTo>
                </a:path>
              </a:pathLst>
            </a:custGeom>
            <a:noFill/>
            <a:ln w="952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2604" y="2642"/>
              <a:ext cx="259" cy="5"/>
            </a:xfrm>
            <a:custGeom>
              <a:avLst/>
              <a:gdLst>
                <a:gd name="T0" fmla="*/ 0 w 1814"/>
                <a:gd name="T1" fmla="*/ 0 h 48"/>
                <a:gd name="T2" fmla="*/ 220 w 1814"/>
                <a:gd name="T3" fmla="*/ 21 h 48"/>
                <a:gd name="T4" fmla="*/ 448 w 1814"/>
                <a:gd name="T5" fmla="*/ 36 h 48"/>
                <a:gd name="T6" fmla="*/ 683 w 1814"/>
                <a:gd name="T7" fmla="*/ 45 h 48"/>
                <a:gd name="T8" fmla="*/ 925 w 1814"/>
                <a:gd name="T9" fmla="*/ 48 h 48"/>
                <a:gd name="T10" fmla="*/ 1148 w 1814"/>
                <a:gd name="T11" fmla="*/ 45 h 48"/>
                <a:gd name="T12" fmla="*/ 1379 w 1814"/>
                <a:gd name="T13" fmla="*/ 36 h 48"/>
                <a:gd name="T14" fmla="*/ 1605 w 1814"/>
                <a:gd name="T15" fmla="*/ 23 h 48"/>
                <a:gd name="T16" fmla="*/ 1814 w 1814"/>
                <a:gd name="T17" fmla="*/ 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4" h="48">
                  <a:moveTo>
                    <a:pt x="0" y="0"/>
                  </a:moveTo>
                  <a:lnTo>
                    <a:pt x="220" y="21"/>
                  </a:lnTo>
                  <a:lnTo>
                    <a:pt x="448" y="36"/>
                  </a:lnTo>
                  <a:lnTo>
                    <a:pt x="683" y="45"/>
                  </a:lnTo>
                  <a:lnTo>
                    <a:pt x="925" y="48"/>
                  </a:lnTo>
                  <a:lnTo>
                    <a:pt x="1148" y="45"/>
                  </a:lnTo>
                  <a:lnTo>
                    <a:pt x="1379" y="36"/>
                  </a:lnTo>
                  <a:lnTo>
                    <a:pt x="1605" y="23"/>
                  </a:lnTo>
                  <a:lnTo>
                    <a:pt x="1814" y="5"/>
                  </a:lnTo>
                </a:path>
              </a:pathLst>
            </a:custGeom>
            <a:noFill/>
            <a:ln w="952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2736" y="2532"/>
              <a:ext cx="116" cy="3"/>
            </a:xfrm>
            <a:custGeom>
              <a:avLst/>
              <a:gdLst>
                <a:gd name="T0" fmla="*/ 0 w 815"/>
                <a:gd name="T1" fmla="*/ 36 h 36"/>
                <a:gd name="T2" fmla="*/ 204 w 815"/>
                <a:gd name="T3" fmla="*/ 34 h 36"/>
                <a:gd name="T4" fmla="*/ 417 w 815"/>
                <a:gd name="T5" fmla="*/ 26 h 36"/>
                <a:gd name="T6" fmla="*/ 625 w 815"/>
                <a:gd name="T7" fmla="*/ 16 h 36"/>
                <a:gd name="T8" fmla="*/ 815 w 81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5" h="36">
                  <a:moveTo>
                    <a:pt x="0" y="36"/>
                  </a:moveTo>
                  <a:lnTo>
                    <a:pt x="204" y="34"/>
                  </a:lnTo>
                  <a:lnTo>
                    <a:pt x="417" y="26"/>
                  </a:lnTo>
                  <a:lnTo>
                    <a:pt x="625" y="16"/>
                  </a:lnTo>
                  <a:lnTo>
                    <a:pt x="815" y="0"/>
                  </a:lnTo>
                </a:path>
              </a:pathLst>
            </a:custGeom>
            <a:noFill/>
            <a:ln w="952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634" y="2420"/>
              <a:ext cx="208" cy="4"/>
            </a:xfrm>
            <a:custGeom>
              <a:avLst/>
              <a:gdLst>
                <a:gd name="T0" fmla="*/ 0 w 1458"/>
                <a:gd name="T1" fmla="*/ 0 h 38"/>
                <a:gd name="T2" fmla="*/ 347 w 1458"/>
                <a:gd name="T3" fmla="*/ 28 h 38"/>
                <a:gd name="T4" fmla="*/ 716 w 1458"/>
                <a:gd name="T5" fmla="*/ 38 h 38"/>
                <a:gd name="T6" fmla="*/ 901 w 1458"/>
                <a:gd name="T7" fmla="*/ 35 h 38"/>
                <a:gd name="T8" fmla="*/ 1096 w 1458"/>
                <a:gd name="T9" fmla="*/ 28 h 38"/>
                <a:gd name="T10" fmla="*/ 1287 w 1458"/>
                <a:gd name="T11" fmla="*/ 16 h 38"/>
                <a:gd name="T12" fmla="*/ 1458 w 1458"/>
                <a:gd name="T13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8" h="38">
                  <a:moveTo>
                    <a:pt x="0" y="0"/>
                  </a:moveTo>
                  <a:lnTo>
                    <a:pt x="347" y="28"/>
                  </a:lnTo>
                  <a:lnTo>
                    <a:pt x="716" y="38"/>
                  </a:lnTo>
                  <a:lnTo>
                    <a:pt x="901" y="35"/>
                  </a:lnTo>
                  <a:lnTo>
                    <a:pt x="1096" y="28"/>
                  </a:lnTo>
                  <a:lnTo>
                    <a:pt x="1287" y="16"/>
                  </a:lnTo>
                  <a:lnTo>
                    <a:pt x="1458" y="1"/>
                  </a:lnTo>
                </a:path>
              </a:pathLst>
            </a:custGeom>
            <a:noFill/>
            <a:ln w="952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2736" y="2232"/>
              <a:ext cx="90" cy="4"/>
            </a:xfrm>
            <a:custGeom>
              <a:avLst/>
              <a:gdLst>
                <a:gd name="T0" fmla="*/ 0 w 628"/>
                <a:gd name="T1" fmla="*/ 32 h 32"/>
                <a:gd name="T2" fmla="*/ 322 w 628"/>
                <a:gd name="T3" fmla="*/ 24 h 32"/>
                <a:gd name="T4" fmla="*/ 481 w 628"/>
                <a:gd name="T5" fmla="*/ 14 h 32"/>
                <a:gd name="T6" fmla="*/ 628 w 628"/>
                <a:gd name="T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8" h="32">
                  <a:moveTo>
                    <a:pt x="0" y="32"/>
                  </a:moveTo>
                  <a:lnTo>
                    <a:pt x="322" y="24"/>
                  </a:lnTo>
                  <a:lnTo>
                    <a:pt x="481" y="14"/>
                  </a:lnTo>
                  <a:lnTo>
                    <a:pt x="628" y="0"/>
                  </a:lnTo>
                </a:path>
              </a:pathLst>
            </a:custGeom>
            <a:noFill/>
            <a:ln w="9525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269" y="3111"/>
              <a:ext cx="879" cy="84"/>
            </a:xfrm>
            <a:custGeom>
              <a:avLst/>
              <a:gdLst>
                <a:gd name="T0" fmla="*/ 0 w 6150"/>
                <a:gd name="T1" fmla="*/ 0 h 847"/>
                <a:gd name="T2" fmla="*/ 349 w 6150"/>
                <a:gd name="T3" fmla="*/ 121 h 847"/>
                <a:gd name="T4" fmla="*/ 709 w 6150"/>
                <a:gd name="T5" fmla="*/ 224 h 847"/>
                <a:gd name="T6" fmla="*/ 1079 w 6150"/>
                <a:gd name="T7" fmla="*/ 309 h 847"/>
                <a:gd name="T8" fmla="*/ 1458 w 6150"/>
                <a:gd name="T9" fmla="*/ 378 h 847"/>
                <a:gd name="T10" fmla="*/ 1843 w 6150"/>
                <a:gd name="T11" fmla="*/ 430 h 847"/>
                <a:gd name="T12" fmla="*/ 2234 w 6150"/>
                <a:gd name="T13" fmla="*/ 466 h 847"/>
                <a:gd name="T14" fmla="*/ 2629 w 6150"/>
                <a:gd name="T15" fmla="*/ 488 h 847"/>
                <a:gd name="T16" fmla="*/ 3027 w 6150"/>
                <a:gd name="T17" fmla="*/ 496 h 847"/>
                <a:gd name="T18" fmla="*/ 3428 w 6150"/>
                <a:gd name="T19" fmla="*/ 491 h 847"/>
                <a:gd name="T20" fmla="*/ 3827 w 6150"/>
                <a:gd name="T21" fmla="*/ 474 h 847"/>
                <a:gd name="T22" fmla="*/ 4225 w 6150"/>
                <a:gd name="T23" fmla="*/ 447 h 847"/>
                <a:gd name="T24" fmla="*/ 4621 w 6150"/>
                <a:gd name="T25" fmla="*/ 408 h 847"/>
                <a:gd name="T26" fmla="*/ 5012 w 6150"/>
                <a:gd name="T27" fmla="*/ 359 h 847"/>
                <a:gd name="T28" fmla="*/ 5398 w 6150"/>
                <a:gd name="T29" fmla="*/ 303 h 847"/>
                <a:gd name="T30" fmla="*/ 5779 w 6150"/>
                <a:gd name="T31" fmla="*/ 238 h 847"/>
                <a:gd name="T32" fmla="*/ 6150 w 6150"/>
                <a:gd name="T33" fmla="*/ 167 h 847"/>
                <a:gd name="T34" fmla="*/ 6009 w 6150"/>
                <a:gd name="T35" fmla="*/ 266 h 847"/>
                <a:gd name="T36" fmla="*/ 5854 w 6150"/>
                <a:gd name="T37" fmla="*/ 356 h 847"/>
                <a:gd name="T38" fmla="*/ 5686 w 6150"/>
                <a:gd name="T39" fmla="*/ 438 h 847"/>
                <a:gd name="T40" fmla="*/ 5506 w 6150"/>
                <a:gd name="T41" fmla="*/ 513 h 847"/>
                <a:gd name="T42" fmla="*/ 5315 w 6150"/>
                <a:gd name="T43" fmla="*/ 579 h 847"/>
                <a:gd name="T44" fmla="*/ 5114 w 6150"/>
                <a:gd name="T45" fmla="*/ 637 h 847"/>
                <a:gd name="T46" fmla="*/ 4905 w 6150"/>
                <a:gd name="T47" fmla="*/ 688 h 847"/>
                <a:gd name="T48" fmla="*/ 4688 w 6150"/>
                <a:gd name="T49" fmla="*/ 732 h 847"/>
                <a:gd name="T50" fmla="*/ 4463 w 6150"/>
                <a:gd name="T51" fmla="*/ 768 h 847"/>
                <a:gd name="T52" fmla="*/ 4234 w 6150"/>
                <a:gd name="T53" fmla="*/ 797 h 847"/>
                <a:gd name="T54" fmla="*/ 3763 w 6150"/>
                <a:gd name="T55" fmla="*/ 835 h 847"/>
                <a:gd name="T56" fmla="*/ 3283 w 6150"/>
                <a:gd name="T57" fmla="*/ 847 h 847"/>
                <a:gd name="T58" fmla="*/ 2803 w 6150"/>
                <a:gd name="T59" fmla="*/ 834 h 847"/>
                <a:gd name="T60" fmla="*/ 2331 w 6150"/>
                <a:gd name="T61" fmla="*/ 798 h 847"/>
                <a:gd name="T62" fmla="*/ 1877 w 6150"/>
                <a:gd name="T63" fmla="*/ 738 h 847"/>
                <a:gd name="T64" fmla="*/ 1659 w 6150"/>
                <a:gd name="T65" fmla="*/ 702 h 847"/>
                <a:gd name="T66" fmla="*/ 1449 w 6150"/>
                <a:gd name="T67" fmla="*/ 660 h 847"/>
                <a:gd name="T68" fmla="*/ 1246 w 6150"/>
                <a:gd name="T69" fmla="*/ 613 h 847"/>
                <a:gd name="T70" fmla="*/ 1054 w 6150"/>
                <a:gd name="T71" fmla="*/ 561 h 847"/>
                <a:gd name="T72" fmla="*/ 873 w 6150"/>
                <a:gd name="T73" fmla="*/ 504 h 847"/>
                <a:gd name="T74" fmla="*/ 703 w 6150"/>
                <a:gd name="T75" fmla="*/ 444 h 847"/>
                <a:gd name="T76" fmla="*/ 548 w 6150"/>
                <a:gd name="T77" fmla="*/ 380 h 847"/>
                <a:gd name="T78" fmla="*/ 406 w 6150"/>
                <a:gd name="T79" fmla="*/ 311 h 847"/>
                <a:gd name="T80" fmla="*/ 279 w 6150"/>
                <a:gd name="T81" fmla="*/ 238 h 847"/>
                <a:gd name="T82" fmla="*/ 168 w 6150"/>
                <a:gd name="T83" fmla="*/ 162 h 847"/>
                <a:gd name="T84" fmla="*/ 75 w 6150"/>
                <a:gd name="T85" fmla="*/ 83 h 847"/>
                <a:gd name="T86" fmla="*/ 0 w 6150"/>
                <a:gd name="T87" fmla="*/ 0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150" h="847">
                  <a:moveTo>
                    <a:pt x="0" y="0"/>
                  </a:moveTo>
                  <a:lnTo>
                    <a:pt x="349" y="121"/>
                  </a:lnTo>
                  <a:lnTo>
                    <a:pt x="709" y="224"/>
                  </a:lnTo>
                  <a:lnTo>
                    <a:pt x="1079" y="309"/>
                  </a:lnTo>
                  <a:lnTo>
                    <a:pt x="1458" y="378"/>
                  </a:lnTo>
                  <a:lnTo>
                    <a:pt x="1843" y="430"/>
                  </a:lnTo>
                  <a:lnTo>
                    <a:pt x="2234" y="466"/>
                  </a:lnTo>
                  <a:lnTo>
                    <a:pt x="2629" y="488"/>
                  </a:lnTo>
                  <a:lnTo>
                    <a:pt x="3027" y="496"/>
                  </a:lnTo>
                  <a:lnTo>
                    <a:pt x="3428" y="491"/>
                  </a:lnTo>
                  <a:lnTo>
                    <a:pt x="3827" y="474"/>
                  </a:lnTo>
                  <a:lnTo>
                    <a:pt x="4225" y="447"/>
                  </a:lnTo>
                  <a:lnTo>
                    <a:pt x="4621" y="408"/>
                  </a:lnTo>
                  <a:lnTo>
                    <a:pt x="5012" y="359"/>
                  </a:lnTo>
                  <a:lnTo>
                    <a:pt x="5398" y="303"/>
                  </a:lnTo>
                  <a:lnTo>
                    <a:pt x="5779" y="238"/>
                  </a:lnTo>
                  <a:lnTo>
                    <a:pt x="6150" y="167"/>
                  </a:lnTo>
                  <a:lnTo>
                    <a:pt x="6009" y="266"/>
                  </a:lnTo>
                  <a:lnTo>
                    <a:pt x="5854" y="356"/>
                  </a:lnTo>
                  <a:lnTo>
                    <a:pt x="5686" y="438"/>
                  </a:lnTo>
                  <a:lnTo>
                    <a:pt x="5506" y="513"/>
                  </a:lnTo>
                  <a:lnTo>
                    <a:pt x="5315" y="579"/>
                  </a:lnTo>
                  <a:lnTo>
                    <a:pt x="5114" y="637"/>
                  </a:lnTo>
                  <a:lnTo>
                    <a:pt x="4905" y="688"/>
                  </a:lnTo>
                  <a:lnTo>
                    <a:pt x="4688" y="732"/>
                  </a:lnTo>
                  <a:lnTo>
                    <a:pt x="4463" y="768"/>
                  </a:lnTo>
                  <a:lnTo>
                    <a:pt x="4234" y="797"/>
                  </a:lnTo>
                  <a:lnTo>
                    <a:pt x="3763" y="835"/>
                  </a:lnTo>
                  <a:lnTo>
                    <a:pt x="3283" y="847"/>
                  </a:lnTo>
                  <a:lnTo>
                    <a:pt x="2803" y="834"/>
                  </a:lnTo>
                  <a:lnTo>
                    <a:pt x="2331" y="798"/>
                  </a:lnTo>
                  <a:lnTo>
                    <a:pt x="1877" y="738"/>
                  </a:lnTo>
                  <a:lnTo>
                    <a:pt x="1659" y="702"/>
                  </a:lnTo>
                  <a:lnTo>
                    <a:pt x="1449" y="660"/>
                  </a:lnTo>
                  <a:lnTo>
                    <a:pt x="1246" y="613"/>
                  </a:lnTo>
                  <a:lnTo>
                    <a:pt x="1054" y="561"/>
                  </a:lnTo>
                  <a:lnTo>
                    <a:pt x="873" y="504"/>
                  </a:lnTo>
                  <a:lnTo>
                    <a:pt x="703" y="444"/>
                  </a:lnTo>
                  <a:lnTo>
                    <a:pt x="548" y="380"/>
                  </a:lnTo>
                  <a:lnTo>
                    <a:pt x="406" y="311"/>
                  </a:lnTo>
                  <a:lnTo>
                    <a:pt x="279" y="238"/>
                  </a:lnTo>
                  <a:lnTo>
                    <a:pt x="168" y="162"/>
                  </a:lnTo>
                  <a:lnTo>
                    <a:pt x="75" y="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608" y="1538"/>
              <a:ext cx="254" cy="50"/>
            </a:xfrm>
            <a:custGeom>
              <a:avLst/>
              <a:gdLst>
                <a:gd name="T0" fmla="*/ 886 w 1782"/>
                <a:gd name="T1" fmla="*/ 501 h 501"/>
                <a:gd name="T2" fmla="*/ 1065 w 1782"/>
                <a:gd name="T3" fmla="*/ 495 h 501"/>
                <a:gd name="T4" fmla="*/ 1232 w 1782"/>
                <a:gd name="T5" fmla="*/ 481 h 501"/>
                <a:gd name="T6" fmla="*/ 1384 w 1782"/>
                <a:gd name="T7" fmla="*/ 458 h 501"/>
                <a:gd name="T8" fmla="*/ 1517 w 1782"/>
                <a:gd name="T9" fmla="*/ 427 h 501"/>
                <a:gd name="T10" fmla="*/ 1627 w 1782"/>
                <a:gd name="T11" fmla="*/ 390 h 501"/>
                <a:gd name="T12" fmla="*/ 1710 w 1782"/>
                <a:gd name="T13" fmla="*/ 348 h 501"/>
                <a:gd name="T14" fmla="*/ 1762 w 1782"/>
                <a:gd name="T15" fmla="*/ 301 h 501"/>
                <a:gd name="T16" fmla="*/ 1782 w 1782"/>
                <a:gd name="T17" fmla="*/ 250 h 501"/>
                <a:gd name="T18" fmla="*/ 1763 w 1782"/>
                <a:gd name="T19" fmla="*/ 200 h 501"/>
                <a:gd name="T20" fmla="*/ 1711 w 1782"/>
                <a:gd name="T21" fmla="*/ 153 h 501"/>
                <a:gd name="T22" fmla="*/ 1630 w 1782"/>
                <a:gd name="T23" fmla="*/ 110 h 501"/>
                <a:gd name="T24" fmla="*/ 1522 w 1782"/>
                <a:gd name="T25" fmla="*/ 73 h 501"/>
                <a:gd name="T26" fmla="*/ 1390 w 1782"/>
                <a:gd name="T27" fmla="*/ 42 h 501"/>
                <a:gd name="T28" fmla="*/ 1241 w 1782"/>
                <a:gd name="T29" fmla="*/ 19 h 501"/>
                <a:gd name="T30" fmla="*/ 1074 w 1782"/>
                <a:gd name="T31" fmla="*/ 4 h 501"/>
                <a:gd name="T32" fmla="*/ 896 w 1782"/>
                <a:gd name="T33" fmla="*/ 0 h 501"/>
                <a:gd name="T34" fmla="*/ 717 w 1782"/>
                <a:gd name="T35" fmla="*/ 4 h 501"/>
                <a:gd name="T36" fmla="*/ 549 w 1782"/>
                <a:gd name="T37" fmla="*/ 19 h 501"/>
                <a:gd name="T38" fmla="*/ 397 w 1782"/>
                <a:gd name="T39" fmla="*/ 42 h 501"/>
                <a:gd name="T40" fmla="*/ 264 w 1782"/>
                <a:gd name="T41" fmla="*/ 73 h 501"/>
                <a:gd name="T42" fmla="*/ 155 w 1782"/>
                <a:gd name="T43" fmla="*/ 110 h 501"/>
                <a:gd name="T44" fmla="*/ 71 w 1782"/>
                <a:gd name="T45" fmla="*/ 153 h 501"/>
                <a:gd name="T46" fmla="*/ 18 w 1782"/>
                <a:gd name="T47" fmla="*/ 200 h 501"/>
                <a:gd name="T48" fmla="*/ 0 w 1782"/>
                <a:gd name="T49" fmla="*/ 250 h 501"/>
                <a:gd name="T50" fmla="*/ 18 w 1782"/>
                <a:gd name="T51" fmla="*/ 301 h 501"/>
                <a:gd name="T52" fmla="*/ 69 w 1782"/>
                <a:gd name="T53" fmla="*/ 348 h 501"/>
                <a:gd name="T54" fmla="*/ 150 w 1782"/>
                <a:gd name="T55" fmla="*/ 390 h 501"/>
                <a:gd name="T56" fmla="*/ 259 w 1782"/>
                <a:gd name="T57" fmla="*/ 427 h 501"/>
                <a:gd name="T58" fmla="*/ 391 w 1782"/>
                <a:gd name="T59" fmla="*/ 458 h 501"/>
                <a:gd name="T60" fmla="*/ 541 w 1782"/>
                <a:gd name="T61" fmla="*/ 481 h 501"/>
                <a:gd name="T62" fmla="*/ 708 w 1782"/>
                <a:gd name="T63" fmla="*/ 495 h 501"/>
                <a:gd name="T64" fmla="*/ 886 w 1782"/>
                <a:gd name="T65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2" h="501">
                  <a:moveTo>
                    <a:pt x="886" y="501"/>
                  </a:moveTo>
                  <a:lnTo>
                    <a:pt x="1065" y="495"/>
                  </a:lnTo>
                  <a:lnTo>
                    <a:pt x="1232" y="481"/>
                  </a:lnTo>
                  <a:lnTo>
                    <a:pt x="1384" y="458"/>
                  </a:lnTo>
                  <a:lnTo>
                    <a:pt x="1517" y="427"/>
                  </a:lnTo>
                  <a:lnTo>
                    <a:pt x="1627" y="390"/>
                  </a:lnTo>
                  <a:lnTo>
                    <a:pt x="1710" y="348"/>
                  </a:lnTo>
                  <a:lnTo>
                    <a:pt x="1762" y="301"/>
                  </a:lnTo>
                  <a:lnTo>
                    <a:pt x="1782" y="250"/>
                  </a:lnTo>
                  <a:lnTo>
                    <a:pt x="1763" y="200"/>
                  </a:lnTo>
                  <a:lnTo>
                    <a:pt x="1711" y="153"/>
                  </a:lnTo>
                  <a:lnTo>
                    <a:pt x="1630" y="110"/>
                  </a:lnTo>
                  <a:lnTo>
                    <a:pt x="1522" y="73"/>
                  </a:lnTo>
                  <a:lnTo>
                    <a:pt x="1390" y="42"/>
                  </a:lnTo>
                  <a:lnTo>
                    <a:pt x="1241" y="19"/>
                  </a:lnTo>
                  <a:lnTo>
                    <a:pt x="1074" y="4"/>
                  </a:lnTo>
                  <a:lnTo>
                    <a:pt x="896" y="0"/>
                  </a:lnTo>
                  <a:lnTo>
                    <a:pt x="717" y="4"/>
                  </a:lnTo>
                  <a:lnTo>
                    <a:pt x="549" y="19"/>
                  </a:lnTo>
                  <a:lnTo>
                    <a:pt x="397" y="42"/>
                  </a:lnTo>
                  <a:lnTo>
                    <a:pt x="264" y="73"/>
                  </a:lnTo>
                  <a:lnTo>
                    <a:pt x="155" y="110"/>
                  </a:lnTo>
                  <a:lnTo>
                    <a:pt x="71" y="153"/>
                  </a:lnTo>
                  <a:lnTo>
                    <a:pt x="18" y="200"/>
                  </a:lnTo>
                  <a:lnTo>
                    <a:pt x="0" y="250"/>
                  </a:lnTo>
                  <a:lnTo>
                    <a:pt x="18" y="301"/>
                  </a:lnTo>
                  <a:lnTo>
                    <a:pt x="69" y="348"/>
                  </a:lnTo>
                  <a:lnTo>
                    <a:pt x="150" y="390"/>
                  </a:lnTo>
                  <a:lnTo>
                    <a:pt x="259" y="427"/>
                  </a:lnTo>
                  <a:lnTo>
                    <a:pt x="391" y="458"/>
                  </a:lnTo>
                  <a:lnTo>
                    <a:pt x="541" y="481"/>
                  </a:lnTo>
                  <a:lnTo>
                    <a:pt x="708" y="495"/>
                  </a:lnTo>
                  <a:lnTo>
                    <a:pt x="886" y="501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439" y="2947"/>
              <a:ext cx="17" cy="37"/>
            </a:xfrm>
            <a:custGeom>
              <a:avLst/>
              <a:gdLst>
                <a:gd name="T0" fmla="*/ 95 w 122"/>
                <a:gd name="T1" fmla="*/ 0 h 374"/>
                <a:gd name="T2" fmla="*/ 85 w 122"/>
                <a:gd name="T3" fmla="*/ 31 h 374"/>
                <a:gd name="T4" fmla="*/ 65 w 122"/>
                <a:gd name="T5" fmla="*/ 49 h 374"/>
                <a:gd name="T6" fmla="*/ 39 w 122"/>
                <a:gd name="T7" fmla="*/ 54 h 374"/>
                <a:gd name="T8" fmla="*/ 3 w 122"/>
                <a:gd name="T9" fmla="*/ 47 h 374"/>
                <a:gd name="T10" fmla="*/ 0 w 122"/>
                <a:gd name="T11" fmla="*/ 86 h 374"/>
                <a:gd name="T12" fmla="*/ 71 w 122"/>
                <a:gd name="T13" fmla="*/ 108 h 374"/>
                <a:gd name="T14" fmla="*/ 50 w 122"/>
                <a:gd name="T15" fmla="*/ 362 h 374"/>
                <a:gd name="T16" fmla="*/ 90 w 122"/>
                <a:gd name="T17" fmla="*/ 374 h 374"/>
                <a:gd name="T18" fmla="*/ 122 w 122"/>
                <a:gd name="T19" fmla="*/ 8 h 374"/>
                <a:gd name="T20" fmla="*/ 95 w 122"/>
                <a:gd name="T21" fmla="*/ 0 h 374"/>
                <a:gd name="T22" fmla="*/ 95 w 122"/>
                <a:gd name="T23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" h="374">
                  <a:moveTo>
                    <a:pt x="95" y="0"/>
                  </a:moveTo>
                  <a:lnTo>
                    <a:pt x="85" y="31"/>
                  </a:lnTo>
                  <a:lnTo>
                    <a:pt x="65" y="49"/>
                  </a:lnTo>
                  <a:lnTo>
                    <a:pt x="39" y="54"/>
                  </a:lnTo>
                  <a:lnTo>
                    <a:pt x="3" y="47"/>
                  </a:lnTo>
                  <a:lnTo>
                    <a:pt x="0" y="86"/>
                  </a:lnTo>
                  <a:lnTo>
                    <a:pt x="71" y="108"/>
                  </a:lnTo>
                  <a:lnTo>
                    <a:pt x="50" y="362"/>
                  </a:lnTo>
                  <a:lnTo>
                    <a:pt x="90" y="374"/>
                  </a:lnTo>
                  <a:lnTo>
                    <a:pt x="122" y="8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2471" y="2953"/>
              <a:ext cx="31" cy="38"/>
            </a:xfrm>
            <a:custGeom>
              <a:avLst/>
              <a:gdLst>
                <a:gd name="T0" fmla="*/ 21 w 219"/>
                <a:gd name="T1" fmla="*/ 70 h 384"/>
                <a:gd name="T2" fmla="*/ 42 w 219"/>
                <a:gd name="T3" fmla="*/ 34 h 384"/>
                <a:gd name="T4" fmla="*/ 67 w 219"/>
                <a:gd name="T5" fmla="*/ 10 h 384"/>
                <a:gd name="T6" fmla="*/ 96 w 219"/>
                <a:gd name="T7" fmla="*/ 0 h 384"/>
                <a:gd name="T8" fmla="*/ 126 w 219"/>
                <a:gd name="T9" fmla="*/ 1 h 384"/>
                <a:gd name="T10" fmla="*/ 155 w 219"/>
                <a:gd name="T11" fmla="*/ 13 h 384"/>
                <a:gd name="T12" fmla="*/ 181 w 219"/>
                <a:gd name="T13" fmla="*/ 36 h 384"/>
                <a:gd name="T14" fmla="*/ 202 w 219"/>
                <a:gd name="T15" fmla="*/ 69 h 384"/>
                <a:gd name="T16" fmla="*/ 215 w 219"/>
                <a:gd name="T17" fmla="*/ 113 h 384"/>
                <a:gd name="T18" fmla="*/ 219 w 219"/>
                <a:gd name="T19" fmla="*/ 161 h 384"/>
                <a:gd name="T20" fmla="*/ 216 w 219"/>
                <a:gd name="T21" fmla="*/ 217 h 384"/>
                <a:gd name="T22" fmla="*/ 208 w 219"/>
                <a:gd name="T23" fmla="*/ 270 h 384"/>
                <a:gd name="T24" fmla="*/ 196 w 219"/>
                <a:gd name="T25" fmla="*/ 312 h 384"/>
                <a:gd name="T26" fmla="*/ 176 w 219"/>
                <a:gd name="T27" fmla="*/ 349 h 384"/>
                <a:gd name="T28" fmla="*/ 150 w 219"/>
                <a:gd name="T29" fmla="*/ 373 h 384"/>
                <a:gd name="T30" fmla="*/ 122 w 219"/>
                <a:gd name="T31" fmla="*/ 384 h 384"/>
                <a:gd name="T32" fmla="*/ 92 w 219"/>
                <a:gd name="T33" fmla="*/ 383 h 384"/>
                <a:gd name="T34" fmla="*/ 63 w 219"/>
                <a:gd name="T35" fmla="*/ 370 h 384"/>
                <a:gd name="T36" fmla="*/ 37 w 219"/>
                <a:gd name="T37" fmla="*/ 347 h 384"/>
                <a:gd name="T38" fmla="*/ 16 w 219"/>
                <a:gd name="T39" fmla="*/ 312 h 384"/>
                <a:gd name="T40" fmla="*/ 4 w 219"/>
                <a:gd name="T41" fmla="*/ 268 h 384"/>
                <a:gd name="T42" fmla="*/ 0 w 219"/>
                <a:gd name="T43" fmla="*/ 223 h 384"/>
                <a:gd name="T44" fmla="*/ 2 w 219"/>
                <a:gd name="T45" fmla="*/ 169 h 384"/>
                <a:gd name="T46" fmla="*/ 9 w 219"/>
                <a:gd name="T47" fmla="*/ 115 h 384"/>
                <a:gd name="T48" fmla="*/ 21 w 219"/>
                <a:gd name="T49" fmla="*/ 70 h 384"/>
                <a:gd name="T50" fmla="*/ 21 w 219"/>
                <a:gd name="T51" fmla="*/ 70 h 384"/>
                <a:gd name="T52" fmla="*/ 21 w 219"/>
                <a:gd name="T53" fmla="*/ 70 h 384"/>
                <a:gd name="T54" fmla="*/ 46 w 219"/>
                <a:gd name="T55" fmla="*/ 286 h 384"/>
                <a:gd name="T56" fmla="*/ 40 w 219"/>
                <a:gd name="T57" fmla="*/ 238 h 384"/>
                <a:gd name="T58" fmla="*/ 43 w 219"/>
                <a:gd name="T59" fmla="*/ 175 h 384"/>
                <a:gd name="T60" fmla="*/ 51 w 219"/>
                <a:gd name="T61" fmla="*/ 115 h 384"/>
                <a:gd name="T62" fmla="*/ 65 w 219"/>
                <a:gd name="T63" fmla="*/ 71 h 384"/>
                <a:gd name="T64" fmla="*/ 90 w 219"/>
                <a:gd name="T65" fmla="*/ 47 h 384"/>
                <a:gd name="T66" fmla="*/ 122 w 219"/>
                <a:gd name="T67" fmla="*/ 43 h 384"/>
                <a:gd name="T68" fmla="*/ 153 w 219"/>
                <a:gd name="T69" fmla="*/ 60 h 384"/>
                <a:gd name="T70" fmla="*/ 173 w 219"/>
                <a:gd name="T71" fmla="*/ 96 h 384"/>
                <a:gd name="T72" fmla="*/ 178 w 219"/>
                <a:gd name="T73" fmla="*/ 143 h 384"/>
                <a:gd name="T74" fmla="*/ 175 w 219"/>
                <a:gd name="T75" fmla="*/ 206 h 384"/>
                <a:gd name="T76" fmla="*/ 167 w 219"/>
                <a:gd name="T77" fmla="*/ 267 h 384"/>
                <a:gd name="T78" fmla="*/ 153 w 219"/>
                <a:gd name="T79" fmla="*/ 310 h 384"/>
                <a:gd name="T80" fmla="*/ 128 w 219"/>
                <a:gd name="T81" fmla="*/ 336 h 384"/>
                <a:gd name="T82" fmla="*/ 95 w 219"/>
                <a:gd name="T83" fmla="*/ 339 h 384"/>
                <a:gd name="T84" fmla="*/ 65 w 219"/>
                <a:gd name="T85" fmla="*/ 322 h 384"/>
                <a:gd name="T86" fmla="*/ 46 w 219"/>
                <a:gd name="T87" fmla="*/ 286 h 384"/>
                <a:gd name="T88" fmla="*/ 46 w 219"/>
                <a:gd name="T89" fmla="*/ 286 h 384"/>
                <a:gd name="T90" fmla="*/ 46 w 219"/>
                <a:gd name="T91" fmla="*/ 28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9" h="384">
                  <a:moveTo>
                    <a:pt x="21" y="70"/>
                  </a:moveTo>
                  <a:lnTo>
                    <a:pt x="42" y="34"/>
                  </a:lnTo>
                  <a:lnTo>
                    <a:pt x="67" y="10"/>
                  </a:lnTo>
                  <a:lnTo>
                    <a:pt x="96" y="0"/>
                  </a:lnTo>
                  <a:lnTo>
                    <a:pt x="126" y="1"/>
                  </a:lnTo>
                  <a:lnTo>
                    <a:pt x="155" y="13"/>
                  </a:lnTo>
                  <a:lnTo>
                    <a:pt x="181" y="36"/>
                  </a:lnTo>
                  <a:lnTo>
                    <a:pt x="202" y="69"/>
                  </a:lnTo>
                  <a:lnTo>
                    <a:pt x="215" y="113"/>
                  </a:lnTo>
                  <a:lnTo>
                    <a:pt x="219" y="161"/>
                  </a:lnTo>
                  <a:lnTo>
                    <a:pt x="216" y="217"/>
                  </a:lnTo>
                  <a:lnTo>
                    <a:pt x="208" y="270"/>
                  </a:lnTo>
                  <a:lnTo>
                    <a:pt x="196" y="312"/>
                  </a:lnTo>
                  <a:lnTo>
                    <a:pt x="176" y="349"/>
                  </a:lnTo>
                  <a:lnTo>
                    <a:pt x="150" y="373"/>
                  </a:lnTo>
                  <a:lnTo>
                    <a:pt x="122" y="384"/>
                  </a:lnTo>
                  <a:lnTo>
                    <a:pt x="92" y="383"/>
                  </a:lnTo>
                  <a:lnTo>
                    <a:pt x="63" y="370"/>
                  </a:lnTo>
                  <a:lnTo>
                    <a:pt x="37" y="347"/>
                  </a:lnTo>
                  <a:lnTo>
                    <a:pt x="16" y="312"/>
                  </a:lnTo>
                  <a:lnTo>
                    <a:pt x="4" y="268"/>
                  </a:lnTo>
                  <a:lnTo>
                    <a:pt x="0" y="223"/>
                  </a:lnTo>
                  <a:lnTo>
                    <a:pt x="2" y="169"/>
                  </a:lnTo>
                  <a:lnTo>
                    <a:pt x="9" y="115"/>
                  </a:lnTo>
                  <a:lnTo>
                    <a:pt x="21" y="70"/>
                  </a:lnTo>
                  <a:lnTo>
                    <a:pt x="21" y="70"/>
                  </a:lnTo>
                  <a:lnTo>
                    <a:pt x="21" y="70"/>
                  </a:lnTo>
                  <a:close/>
                  <a:moveTo>
                    <a:pt x="46" y="286"/>
                  </a:moveTo>
                  <a:lnTo>
                    <a:pt x="40" y="238"/>
                  </a:lnTo>
                  <a:lnTo>
                    <a:pt x="43" y="175"/>
                  </a:lnTo>
                  <a:lnTo>
                    <a:pt x="51" y="115"/>
                  </a:lnTo>
                  <a:lnTo>
                    <a:pt x="65" y="71"/>
                  </a:lnTo>
                  <a:lnTo>
                    <a:pt x="90" y="47"/>
                  </a:lnTo>
                  <a:lnTo>
                    <a:pt x="122" y="43"/>
                  </a:lnTo>
                  <a:lnTo>
                    <a:pt x="153" y="60"/>
                  </a:lnTo>
                  <a:lnTo>
                    <a:pt x="173" y="96"/>
                  </a:lnTo>
                  <a:lnTo>
                    <a:pt x="178" y="143"/>
                  </a:lnTo>
                  <a:lnTo>
                    <a:pt x="175" y="206"/>
                  </a:lnTo>
                  <a:lnTo>
                    <a:pt x="167" y="267"/>
                  </a:lnTo>
                  <a:lnTo>
                    <a:pt x="153" y="310"/>
                  </a:lnTo>
                  <a:lnTo>
                    <a:pt x="128" y="336"/>
                  </a:lnTo>
                  <a:lnTo>
                    <a:pt x="95" y="339"/>
                  </a:lnTo>
                  <a:lnTo>
                    <a:pt x="65" y="322"/>
                  </a:lnTo>
                  <a:lnTo>
                    <a:pt x="46" y="286"/>
                  </a:lnTo>
                  <a:lnTo>
                    <a:pt x="46" y="286"/>
                  </a:lnTo>
                  <a:lnTo>
                    <a:pt x="46" y="2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33"/>
            <p:cNvSpPr>
              <a:spLocks noEditPoints="1"/>
            </p:cNvSpPr>
            <p:nvPr/>
          </p:nvSpPr>
          <p:spPr bwMode="auto">
            <a:xfrm>
              <a:off x="2508" y="2957"/>
              <a:ext cx="32" cy="39"/>
            </a:xfrm>
            <a:custGeom>
              <a:avLst/>
              <a:gdLst>
                <a:gd name="T0" fmla="*/ 22 w 225"/>
                <a:gd name="T1" fmla="*/ 77 h 386"/>
                <a:gd name="T2" fmla="*/ 42 w 225"/>
                <a:gd name="T3" fmla="*/ 40 h 386"/>
                <a:gd name="T4" fmla="*/ 69 w 225"/>
                <a:gd name="T5" fmla="*/ 15 h 386"/>
                <a:gd name="T6" fmla="*/ 98 w 225"/>
                <a:gd name="T7" fmla="*/ 1 h 386"/>
                <a:gd name="T8" fmla="*/ 129 w 225"/>
                <a:gd name="T9" fmla="*/ 0 h 386"/>
                <a:gd name="T10" fmla="*/ 160 w 225"/>
                <a:gd name="T11" fmla="*/ 10 h 386"/>
                <a:gd name="T12" fmla="*/ 187 w 225"/>
                <a:gd name="T13" fmla="*/ 31 h 386"/>
                <a:gd name="T14" fmla="*/ 208 w 225"/>
                <a:gd name="T15" fmla="*/ 63 h 386"/>
                <a:gd name="T16" fmla="*/ 221 w 225"/>
                <a:gd name="T17" fmla="*/ 106 h 386"/>
                <a:gd name="T18" fmla="*/ 225 w 225"/>
                <a:gd name="T19" fmla="*/ 155 h 386"/>
                <a:gd name="T20" fmla="*/ 222 w 225"/>
                <a:gd name="T21" fmla="*/ 211 h 386"/>
                <a:gd name="T22" fmla="*/ 214 w 225"/>
                <a:gd name="T23" fmla="*/ 264 h 386"/>
                <a:gd name="T24" fmla="*/ 202 w 225"/>
                <a:gd name="T25" fmla="*/ 307 h 386"/>
                <a:gd name="T26" fmla="*/ 181 w 225"/>
                <a:gd name="T27" fmla="*/ 345 h 386"/>
                <a:gd name="T28" fmla="*/ 155 w 225"/>
                <a:gd name="T29" fmla="*/ 371 h 386"/>
                <a:gd name="T30" fmla="*/ 124 w 225"/>
                <a:gd name="T31" fmla="*/ 384 h 386"/>
                <a:gd name="T32" fmla="*/ 93 w 225"/>
                <a:gd name="T33" fmla="*/ 386 h 386"/>
                <a:gd name="T34" fmla="*/ 63 w 225"/>
                <a:gd name="T35" fmla="*/ 375 h 386"/>
                <a:gd name="T36" fmla="*/ 37 w 225"/>
                <a:gd name="T37" fmla="*/ 354 h 386"/>
                <a:gd name="T38" fmla="*/ 17 w 225"/>
                <a:gd name="T39" fmla="*/ 321 h 386"/>
                <a:gd name="T40" fmla="*/ 4 w 225"/>
                <a:gd name="T41" fmla="*/ 277 h 386"/>
                <a:gd name="T42" fmla="*/ 0 w 225"/>
                <a:gd name="T43" fmla="*/ 232 h 386"/>
                <a:gd name="T44" fmla="*/ 2 w 225"/>
                <a:gd name="T45" fmla="*/ 178 h 386"/>
                <a:gd name="T46" fmla="*/ 10 w 225"/>
                <a:gd name="T47" fmla="*/ 124 h 386"/>
                <a:gd name="T48" fmla="*/ 22 w 225"/>
                <a:gd name="T49" fmla="*/ 77 h 386"/>
                <a:gd name="T50" fmla="*/ 22 w 225"/>
                <a:gd name="T51" fmla="*/ 77 h 386"/>
                <a:gd name="T52" fmla="*/ 22 w 225"/>
                <a:gd name="T53" fmla="*/ 77 h 386"/>
                <a:gd name="T54" fmla="*/ 46 w 225"/>
                <a:gd name="T55" fmla="*/ 293 h 386"/>
                <a:gd name="T56" fmla="*/ 41 w 225"/>
                <a:gd name="T57" fmla="*/ 245 h 386"/>
                <a:gd name="T58" fmla="*/ 43 w 225"/>
                <a:gd name="T59" fmla="*/ 182 h 386"/>
                <a:gd name="T60" fmla="*/ 52 w 225"/>
                <a:gd name="T61" fmla="*/ 121 h 386"/>
                <a:gd name="T62" fmla="*/ 66 w 225"/>
                <a:gd name="T63" fmla="*/ 76 h 386"/>
                <a:gd name="T64" fmla="*/ 92 w 225"/>
                <a:gd name="T65" fmla="*/ 49 h 386"/>
                <a:gd name="T66" fmla="*/ 125 w 225"/>
                <a:gd name="T67" fmla="*/ 44 h 386"/>
                <a:gd name="T68" fmla="*/ 157 w 225"/>
                <a:gd name="T69" fmla="*/ 59 h 386"/>
                <a:gd name="T70" fmla="*/ 178 w 225"/>
                <a:gd name="T71" fmla="*/ 92 h 386"/>
                <a:gd name="T72" fmla="*/ 183 w 225"/>
                <a:gd name="T73" fmla="*/ 140 h 386"/>
                <a:gd name="T74" fmla="*/ 181 w 225"/>
                <a:gd name="T75" fmla="*/ 202 h 386"/>
                <a:gd name="T76" fmla="*/ 172 w 225"/>
                <a:gd name="T77" fmla="*/ 264 h 386"/>
                <a:gd name="T78" fmla="*/ 158 w 225"/>
                <a:gd name="T79" fmla="*/ 309 h 386"/>
                <a:gd name="T80" fmla="*/ 130 w 225"/>
                <a:gd name="T81" fmla="*/ 337 h 386"/>
                <a:gd name="T82" fmla="*/ 97 w 225"/>
                <a:gd name="T83" fmla="*/ 342 h 386"/>
                <a:gd name="T84" fmla="*/ 66 w 225"/>
                <a:gd name="T85" fmla="*/ 327 h 386"/>
                <a:gd name="T86" fmla="*/ 46 w 225"/>
                <a:gd name="T87" fmla="*/ 293 h 386"/>
                <a:gd name="T88" fmla="*/ 46 w 225"/>
                <a:gd name="T89" fmla="*/ 293 h 386"/>
                <a:gd name="T90" fmla="*/ 46 w 225"/>
                <a:gd name="T91" fmla="*/ 29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386">
                  <a:moveTo>
                    <a:pt x="22" y="77"/>
                  </a:moveTo>
                  <a:lnTo>
                    <a:pt x="42" y="40"/>
                  </a:lnTo>
                  <a:lnTo>
                    <a:pt x="69" y="15"/>
                  </a:lnTo>
                  <a:lnTo>
                    <a:pt x="98" y="1"/>
                  </a:lnTo>
                  <a:lnTo>
                    <a:pt x="129" y="0"/>
                  </a:lnTo>
                  <a:lnTo>
                    <a:pt x="160" y="10"/>
                  </a:lnTo>
                  <a:lnTo>
                    <a:pt x="187" y="31"/>
                  </a:lnTo>
                  <a:lnTo>
                    <a:pt x="208" y="63"/>
                  </a:lnTo>
                  <a:lnTo>
                    <a:pt x="221" y="106"/>
                  </a:lnTo>
                  <a:lnTo>
                    <a:pt x="225" y="155"/>
                  </a:lnTo>
                  <a:lnTo>
                    <a:pt x="222" y="211"/>
                  </a:lnTo>
                  <a:lnTo>
                    <a:pt x="214" y="264"/>
                  </a:lnTo>
                  <a:lnTo>
                    <a:pt x="202" y="307"/>
                  </a:lnTo>
                  <a:lnTo>
                    <a:pt x="181" y="345"/>
                  </a:lnTo>
                  <a:lnTo>
                    <a:pt x="155" y="371"/>
                  </a:lnTo>
                  <a:lnTo>
                    <a:pt x="124" y="384"/>
                  </a:lnTo>
                  <a:lnTo>
                    <a:pt x="93" y="386"/>
                  </a:lnTo>
                  <a:lnTo>
                    <a:pt x="63" y="375"/>
                  </a:lnTo>
                  <a:lnTo>
                    <a:pt x="37" y="354"/>
                  </a:lnTo>
                  <a:lnTo>
                    <a:pt x="17" y="321"/>
                  </a:lnTo>
                  <a:lnTo>
                    <a:pt x="4" y="277"/>
                  </a:lnTo>
                  <a:lnTo>
                    <a:pt x="0" y="232"/>
                  </a:lnTo>
                  <a:lnTo>
                    <a:pt x="2" y="178"/>
                  </a:lnTo>
                  <a:lnTo>
                    <a:pt x="10" y="124"/>
                  </a:lnTo>
                  <a:lnTo>
                    <a:pt x="22" y="77"/>
                  </a:lnTo>
                  <a:lnTo>
                    <a:pt x="22" y="77"/>
                  </a:lnTo>
                  <a:lnTo>
                    <a:pt x="22" y="77"/>
                  </a:lnTo>
                  <a:close/>
                  <a:moveTo>
                    <a:pt x="46" y="293"/>
                  </a:moveTo>
                  <a:lnTo>
                    <a:pt x="41" y="245"/>
                  </a:lnTo>
                  <a:lnTo>
                    <a:pt x="43" y="182"/>
                  </a:lnTo>
                  <a:lnTo>
                    <a:pt x="52" y="121"/>
                  </a:lnTo>
                  <a:lnTo>
                    <a:pt x="66" y="76"/>
                  </a:lnTo>
                  <a:lnTo>
                    <a:pt x="92" y="49"/>
                  </a:lnTo>
                  <a:lnTo>
                    <a:pt x="125" y="44"/>
                  </a:lnTo>
                  <a:lnTo>
                    <a:pt x="157" y="59"/>
                  </a:lnTo>
                  <a:lnTo>
                    <a:pt x="178" y="92"/>
                  </a:lnTo>
                  <a:lnTo>
                    <a:pt x="183" y="140"/>
                  </a:lnTo>
                  <a:lnTo>
                    <a:pt x="181" y="202"/>
                  </a:lnTo>
                  <a:lnTo>
                    <a:pt x="172" y="264"/>
                  </a:lnTo>
                  <a:lnTo>
                    <a:pt x="158" y="309"/>
                  </a:lnTo>
                  <a:lnTo>
                    <a:pt x="130" y="337"/>
                  </a:lnTo>
                  <a:lnTo>
                    <a:pt x="97" y="342"/>
                  </a:lnTo>
                  <a:lnTo>
                    <a:pt x="66" y="327"/>
                  </a:lnTo>
                  <a:lnTo>
                    <a:pt x="46" y="293"/>
                  </a:lnTo>
                  <a:lnTo>
                    <a:pt x="46" y="293"/>
                  </a:lnTo>
                  <a:lnTo>
                    <a:pt x="46" y="2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456" y="2784"/>
              <a:ext cx="33" cy="40"/>
            </a:xfrm>
            <a:custGeom>
              <a:avLst/>
              <a:gdLst>
                <a:gd name="T0" fmla="*/ 149 w 235"/>
                <a:gd name="T1" fmla="*/ 187 h 395"/>
                <a:gd name="T2" fmla="*/ 107 w 235"/>
                <a:gd name="T3" fmla="*/ 204 h 395"/>
                <a:gd name="T4" fmla="*/ 59 w 235"/>
                <a:gd name="T5" fmla="*/ 232 h 395"/>
                <a:gd name="T6" fmla="*/ 37 w 235"/>
                <a:gd name="T7" fmla="*/ 253 h 395"/>
                <a:gd name="T8" fmla="*/ 18 w 235"/>
                <a:gd name="T9" fmla="*/ 282 h 395"/>
                <a:gd name="T10" fmla="*/ 6 w 235"/>
                <a:gd name="T11" fmla="*/ 318 h 395"/>
                <a:gd name="T12" fmla="*/ 0 w 235"/>
                <a:gd name="T13" fmla="*/ 364 h 395"/>
                <a:gd name="T14" fmla="*/ 211 w 235"/>
                <a:gd name="T15" fmla="*/ 395 h 395"/>
                <a:gd name="T16" fmla="*/ 215 w 235"/>
                <a:gd name="T17" fmla="*/ 350 h 395"/>
                <a:gd name="T18" fmla="*/ 43 w 235"/>
                <a:gd name="T19" fmla="*/ 325 h 395"/>
                <a:gd name="T20" fmla="*/ 65 w 235"/>
                <a:gd name="T21" fmla="*/ 283 h 395"/>
                <a:gd name="T22" fmla="*/ 97 w 235"/>
                <a:gd name="T23" fmla="*/ 261 h 395"/>
                <a:gd name="T24" fmla="*/ 134 w 235"/>
                <a:gd name="T25" fmla="*/ 246 h 395"/>
                <a:gd name="T26" fmla="*/ 175 w 235"/>
                <a:gd name="T27" fmla="*/ 226 h 395"/>
                <a:gd name="T28" fmla="*/ 217 w 235"/>
                <a:gd name="T29" fmla="*/ 186 h 395"/>
                <a:gd name="T30" fmla="*/ 235 w 235"/>
                <a:gd name="T31" fmla="*/ 143 h 395"/>
                <a:gd name="T32" fmla="*/ 235 w 235"/>
                <a:gd name="T33" fmla="*/ 100 h 395"/>
                <a:gd name="T34" fmla="*/ 226 w 235"/>
                <a:gd name="T35" fmla="*/ 63 h 395"/>
                <a:gd name="T36" fmla="*/ 195 w 235"/>
                <a:gd name="T37" fmla="*/ 22 h 395"/>
                <a:gd name="T38" fmla="*/ 148 w 235"/>
                <a:gd name="T39" fmla="*/ 1 h 395"/>
                <a:gd name="T40" fmla="*/ 97 w 235"/>
                <a:gd name="T41" fmla="*/ 0 h 395"/>
                <a:gd name="T42" fmla="*/ 56 w 235"/>
                <a:gd name="T43" fmla="*/ 20 h 395"/>
                <a:gd name="T44" fmla="*/ 34 w 235"/>
                <a:gd name="T45" fmla="*/ 52 h 395"/>
                <a:gd name="T46" fmla="*/ 27 w 235"/>
                <a:gd name="T47" fmla="*/ 76 h 395"/>
                <a:gd name="T48" fmla="*/ 23 w 235"/>
                <a:gd name="T49" fmla="*/ 108 h 395"/>
                <a:gd name="T50" fmla="*/ 60 w 235"/>
                <a:gd name="T51" fmla="*/ 117 h 395"/>
                <a:gd name="T52" fmla="*/ 71 w 235"/>
                <a:gd name="T53" fmla="*/ 74 h 395"/>
                <a:gd name="T54" fmla="*/ 93 w 235"/>
                <a:gd name="T55" fmla="*/ 49 h 395"/>
                <a:gd name="T56" fmla="*/ 115 w 235"/>
                <a:gd name="T57" fmla="*/ 41 h 395"/>
                <a:gd name="T58" fmla="*/ 145 w 235"/>
                <a:gd name="T59" fmla="*/ 44 h 395"/>
                <a:gd name="T60" fmla="*/ 173 w 235"/>
                <a:gd name="T61" fmla="*/ 60 h 395"/>
                <a:gd name="T62" fmla="*/ 192 w 235"/>
                <a:gd name="T63" fmla="*/ 89 h 395"/>
                <a:gd name="T64" fmla="*/ 190 w 235"/>
                <a:gd name="T65" fmla="*/ 144 h 395"/>
                <a:gd name="T66" fmla="*/ 175 w 235"/>
                <a:gd name="T67" fmla="*/ 169 h 395"/>
                <a:gd name="T68" fmla="*/ 149 w 235"/>
                <a:gd name="T69" fmla="*/ 187 h 395"/>
                <a:gd name="T70" fmla="*/ 149 w 235"/>
                <a:gd name="T71" fmla="*/ 187 h 395"/>
                <a:gd name="T72" fmla="*/ 149 w 235"/>
                <a:gd name="T73" fmla="*/ 187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5" h="395">
                  <a:moveTo>
                    <a:pt x="149" y="187"/>
                  </a:moveTo>
                  <a:lnTo>
                    <a:pt x="107" y="204"/>
                  </a:lnTo>
                  <a:lnTo>
                    <a:pt x="59" y="232"/>
                  </a:lnTo>
                  <a:lnTo>
                    <a:pt x="37" y="253"/>
                  </a:lnTo>
                  <a:lnTo>
                    <a:pt x="18" y="282"/>
                  </a:lnTo>
                  <a:lnTo>
                    <a:pt x="6" y="318"/>
                  </a:lnTo>
                  <a:lnTo>
                    <a:pt x="0" y="364"/>
                  </a:lnTo>
                  <a:lnTo>
                    <a:pt x="211" y="395"/>
                  </a:lnTo>
                  <a:lnTo>
                    <a:pt x="215" y="350"/>
                  </a:lnTo>
                  <a:lnTo>
                    <a:pt x="43" y="325"/>
                  </a:lnTo>
                  <a:lnTo>
                    <a:pt x="65" y="283"/>
                  </a:lnTo>
                  <a:lnTo>
                    <a:pt x="97" y="261"/>
                  </a:lnTo>
                  <a:lnTo>
                    <a:pt x="134" y="246"/>
                  </a:lnTo>
                  <a:lnTo>
                    <a:pt x="175" y="226"/>
                  </a:lnTo>
                  <a:lnTo>
                    <a:pt x="217" y="186"/>
                  </a:lnTo>
                  <a:lnTo>
                    <a:pt x="235" y="143"/>
                  </a:lnTo>
                  <a:lnTo>
                    <a:pt x="235" y="100"/>
                  </a:lnTo>
                  <a:lnTo>
                    <a:pt x="226" y="63"/>
                  </a:lnTo>
                  <a:lnTo>
                    <a:pt x="195" y="22"/>
                  </a:lnTo>
                  <a:lnTo>
                    <a:pt x="148" y="1"/>
                  </a:lnTo>
                  <a:lnTo>
                    <a:pt x="97" y="0"/>
                  </a:lnTo>
                  <a:lnTo>
                    <a:pt x="56" y="20"/>
                  </a:lnTo>
                  <a:lnTo>
                    <a:pt x="34" y="52"/>
                  </a:lnTo>
                  <a:lnTo>
                    <a:pt x="27" y="76"/>
                  </a:lnTo>
                  <a:lnTo>
                    <a:pt x="23" y="108"/>
                  </a:lnTo>
                  <a:lnTo>
                    <a:pt x="60" y="117"/>
                  </a:lnTo>
                  <a:lnTo>
                    <a:pt x="71" y="74"/>
                  </a:lnTo>
                  <a:lnTo>
                    <a:pt x="93" y="49"/>
                  </a:lnTo>
                  <a:lnTo>
                    <a:pt x="115" y="41"/>
                  </a:lnTo>
                  <a:lnTo>
                    <a:pt x="145" y="44"/>
                  </a:lnTo>
                  <a:lnTo>
                    <a:pt x="173" y="60"/>
                  </a:lnTo>
                  <a:lnTo>
                    <a:pt x="192" y="89"/>
                  </a:lnTo>
                  <a:lnTo>
                    <a:pt x="190" y="144"/>
                  </a:lnTo>
                  <a:lnTo>
                    <a:pt x="175" y="169"/>
                  </a:lnTo>
                  <a:lnTo>
                    <a:pt x="149" y="187"/>
                  </a:lnTo>
                  <a:lnTo>
                    <a:pt x="149" y="187"/>
                  </a:lnTo>
                  <a:lnTo>
                    <a:pt x="149" y="18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 noEditPoints="1"/>
            </p:cNvSpPr>
            <p:nvPr/>
          </p:nvSpPr>
          <p:spPr bwMode="auto">
            <a:xfrm>
              <a:off x="2494" y="2788"/>
              <a:ext cx="31" cy="39"/>
            </a:xfrm>
            <a:custGeom>
              <a:avLst/>
              <a:gdLst>
                <a:gd name="T0" fmla="*/ 21 w 221"/>
                <a:gd name="T1" fmla="*/ 80 h 386"/>
                <a:gd name="T2" fmla="*/ 41 w 221"/>
                <a:gd name="T3" fmla="*/ 43 h 386"/>
                <a:gd name="T4" fmla="*/ 68 w 221"/>
                <a:gd name="T5" fmla="*/ 16 h 386"/>
                <a:gd name="T6" fmla="*/ 97 w 221"/>
                <a:gd name="T7" fmla="*/ 2 h 386"/>
                <a:gd name="T8" fmla="*/ 128 w 221"/>
                <a:gd name="T9" fmla="*/ 0 h 386"/>
                <a:gd name="T10" fmla="*/ 157 w 221"/>
                <a:gd name="T11" fmla="*/ 9 h 386"/>
                <a:gd name="T12" fmla="*/ 183 w 221"/>
                <a:gd name="T13" fmla="*/ 29 h 386"/>
                <a:gd name="T14" fmla="*/ 204 w 221"/>
                <a:gd name="T15" fmla="*/ 61 h 386"/>
                <a:gd name="T16" fmla="*/ 217 w 221"/>
                <a:gd name="T17" fmla="*/ 102 h 386"/>
                <a:gd name="T18" fmla="*/ 221 w 221"/>
                <a:gd name="T19" fmla="*/ 151 h 386"/>
                <a:gd name="T20" fmla="*/ 218 w 221"/>
                <a:gd name="T21" fmla="*/ 208 h 386"/>
                <a:gd name="T22" fmla="*/ 210 w 221"/>
                <a:gd name="T23" fmla="*/ 261 h 386"/>
                <a:gd name="T24" fmla="*/ 199 w 221"/>
                <a:gd name="T25" fmla="*/ 304 h 386"/>
                <a:gd name="T26" fmla="*/ 178 w 221"/>
                <a:gd name="T27" fmla="*/ 342 h 386"/>
                <a:gd name="T28" fmla="*/ 152 w 221"/>
                <a:gd name="T29" fmla="*/ 369 h 386"/>
                <a:gd name="T30" fmla="*/ 123 w 221"/>
                <a:gd name="T31" fmla="*/ 382 h 386"/>
                <a:gd name="T32" fmla="*/ 93 w 221"/>
                <a:gd name="T33" fmla="*/ 386 h 386"/>
                <a:gd name="T34" fmla="*/ 64 w 221"/>
                <a:gd name="T35" fmla="*/ 376 h 386"/>
                <a:gd name="T36" fmla="*/ 37 w 221"/>
                <a:gd name="T37" fmla="*/ 356 h 386"/>
                <a:gd name="T38" fmla="*/ 17 w 221"/>
                <a:gd name="T39" fmla="*/ 325 h 386"/>
                <a:gd name="T40" fmla="*/ 4 w 221"/>
                <a:gd name="T41" fmla="*/ 282 h 386"/>
                <a:gd name="T42" fmla="*/ 0 w 221"/>
                <a:gd name="T43" fmla="*/ 238 h 386"/>
                <a:gd name="T44" fmla="*/ 2 w 221"/>
                <a:gd name="T45" fmla="*/ 182 h 386"/>
                <a:gd name="T46" fmla="*/ 9 w 221"/>
                <a:gd name="T47" fmla="*/ 127 h 386"/>
                <a:gd name="T48" fmla="*/ 21 w 221"/>
                <a:gd name="T49" fmla="*/ 80 h 386"/>
                <a:gd name="T50" fmla="*/ 21 w 221"/>
                <a:gd name="T51" fmla="*/ 80 h 386"/>
                <a:gd name="T52" fmla="*/ 21 w 221"/>
                <a:gd name="T53" fmla="*/ 80 h 386"/>
                <a:gd name="T54" fmla="*/ 21 w 221"/>
                <a:gd name="T55" fmla="*/ 80 h 386"/>
                <a:gd name="T56" fmla="*/ 46 w 221"/>
                <a:gd name="T57" fmla="*/ 296 h 386"/>
                <a:gd name="T58" fmla="*/ 40 w 221"/>
                <a:gd name="T59" fmla="*/ 248 h 386"/>
                <a:gd name="T60" fmla="*/ 42 w 221"/>
                <a:gd name="T61" fmla="*/ 184 h 386"/>
                <a:gd name="T62" fmla="*/ 51 w 221"/>
                <a:gd name="T63" fmla="*/ 122 h 386"/>
                <a:gd name="T64" fmla="*/ 65 w 221"/>
                <a:gd name="T65" fmla="*/ 77 h 386"/>
                <a:gd name="T66" fmla="*/ 91 w 221"/>
                <a:gd name="T67" fmla="*/ 50 h 386"/>
                <a:gd name="T68" fmla="*/ 123 w 221"/>
                <a:gd name="T69" fmla="*/ 44 h 386"/>
                <a:gd name="T70" fmla="*/ 154 w 221"/>
                <a:gd name="T71" fmla="*/ 57 h 386"/>
                <a:gd name="T72" fmla="*/ 175 w 221"/>
                <a:gd name="T73" fmla="*/ 90 h 386"/>
                <a:gd name="T74" fmla="*/ 180 w 221"/>
                <a:gd name="T75" fmla="*/ 137 h 386"/>
                <a:gd name="T76" fmla="*/ 178 w 221"/>
                <a:gd name="T77" fmla="*/ 200 h 386"/>
                <a:gd name="T78" fmla="*/ 169 w 221"/>
                <a:gd name="T79" fmla="*/ 262 h 386"/>
                <a:gd name="T80" fmla="*/ 155 w 221"/>
                <a:gd name="T81" fmla="*/ 308 h 386"/>
                <a:gd name="T82" fmla="*/ 129 w 221"/>
                <a:gd name="T83" fmla="*/ 336 h 386"/>
                <a:gd name="T84" fmla="*/ 97 w 221"/>
                <a:gd name="T85" fmla="*/ 342 h 386"/>
                <a:gd name="T86" fmla="*/ 66 w 221"/>
                <a:gd name="T87" fmla="*/ 328 h 386"/>
                <a:gd name="T88" fmla="*/ 46 w 221"/>
                <a:gd name="T89" fmla="*/ 296 h 386"/>
                <a:gd name="T90" fmla="*/ 46 w 221"/>
                <a:gd name="T91" fmla="*/ 296 h 386"/>
                <a:gd name="T92" fmla="*/ 46 w 221"/>
                <a:gd name="T93" fmla="*/ 296 h 386"/>
                <a:gd name="T94" fmla="*/ 46 w 221"/>
                <a:gd name="T95" fmla="*/ 29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1" h="386">
                  <a:moveTo>
                    <a:pt x="21" y="80"/>
                  </a:moveTo>
                  <a:lnTo>
                    <a:pt x="41" y="43"/>
                  </a:lnTo>
                  <a:lnTo>
                    <a:pt x="68" y="16"/>
                  </a:lnTo>
                  <a:lnTo>
                    <a:pt x="97" y="2"/>
                  </a:lnTo>
                  <a:lnTo>
                    <a:pt x="128" y="0"/>
                  </a:lnTo>
                  <a:lnTo>
                    <a:pt x="157" y="9"/>
                  </a:lnTo>
                  <a:lnTo>
                    <a:pt x="183" y="29"/>
                  </a:lnTo>
                  <a:lnTo>
                    <a:pt x="204" y="61"/>
                  </a:lnTo>
                  <a:lnTo>
                    <a:pt x="217" y="102"/>
                  </a:lnTo>
                  <a:lnTo>
                    <a:pt x="221" y="151"/>
                  </a:lnTo>
                  <a:lnTo>
                    <a:pt x="218" y="208"/>
                  </a:lnTo>
                  <a:lnTo>
                    <a:pt x="210" y="261"/>
                  </a:lnTo>
                  <a:lnTo>
                    <a:pt x="199" y="304"/>
                  </a:lnTo>
                  <a:lnTo>
                    <a:pt x="178" y="342"/>
                  </a:lnTo>
                  <a:lnTo>
                    <a:pt x="152" y="369"/>
                  </a:lnTo>
                  <a:lnTo>
                    <a:pt x="123" y="382"/>
                  </a:lnTo>
                  <a:lnTo>
                    <a:pt x="93" y="386"/>
                  </a:lnTo>
                  <a:lnTo>
                    <a:pt x="64" y="376"/>
                  </a:lnTo>
                  <a:lnTo>
                    <a:pt x="37" y="356"/>
                  </a:lnTo>
                  <a:lnTo>
                    <a:pt x="17" y="325"/>
                  </a:lnTo>
                  <a:lnTo>
                    <a:pt x="4" y="282"/>
                  </a:lnTo>
                  <a:lnTo>
                    <a:pt x="0" y="238"/>
                  </a:lnTo>
                  <a:lnTo>
                    <a:pt x="2" y="182"/>
                  </a:lnTo>
                  <a:lnTo>
                    <a:pt x="9" y="127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21" y="80"/>
                  </a:lnTo>
                  <a:close/>
                  <a:moveTo>
                    <a:pt x="46" y="296"/>
                  </a:moveTo>
                  <a:lnTo>
                    <a:pt x="40" y="248"/>
                  </a:lnTo>
                  <a:lnTo>
                    <a:pt x="42" y="184"/>
                  </a:lnTo>
                  <a:lnTo>
                    <a:pt x="51" y="122"/>
                  </a:lnTo>
                  <a:lnTo>
                    <a:pt x="65" y="77"/>
                  </a:lnTo>
                  <a:lnTo>
                    <a:pt x="91" y="50"/>
                  </a:lnTo>
                  <a:lnTo>
                    <a:pt x="123" y="44"/>
                  </a:lnTo>
                  <a:lnTo>
                    <a:pt x="154" y="57"/>
                  </a:lnTo>
                  <a:lnTo>
                    <a:pt x="175" y="90"/>
                  </a:lnTo>
                  <a:lnTo>
                    <a:pt x="180" y="137"/>
                  </a:lnTo>
                  <a:lnTo>
                    <a:pt x="178" y="200"/>
                  </a:lnTo>
                  <a:lnTo>
                    <a:pt x="169" y="262"/>
                  </a:lnTo>
                  <a:lnTo>
                    <a:pt x="155" y="308"/>
                  </a:lnTo>
                  <a:lnTo>
                    <a:pt x="129" y="336"/>
                  </a:lnTo>
                  <a:lnTo>
                    <a:pt x="97" y="342"/>
                  </a:lnTo>
                  <a:lnTo>
                    <a:pt x="66" y="328"/>
                  </a:lnTo>
                  <a:lnTo>
                    <a:pt x="46" y="296"/>
                  </a:lnTo>
                  <a:lnTo>
                    <a:pt x="46" y="296"/>
                  </a:lnTo>
                  <a:lnTo>
                    <a:pt x="46" y="296"/>
                  </a:lnTo>
                  <a:lnTo>
                    <a:pt x="46" y="2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36"/>
            <p:cNvSpPr>
              <a:spLocks noEditPoints="1"/>
            </p:cNvSpPr>
            <p:nvPr/>
          </p:nvSpPr>
          <p:spPr bwMode="auto">
            <a:xfrm>
              <a:off x="2531" y="2790"/>
              <a:ext cx="33" cy="39"/>
            </a:xfrm>
            <a:custGeom>
              <a:avLst/>
              <a:gdLst>
                <a:gd name="T0" fmla="*/ 22 w 228"/>
                <a:gd name="T1" fmla="*/ 86 h 388"/>
                <a:gd name="T2" fmla="*/ 43 w 228"/>
                <a:gd name="T3" fmla="*/ 47 h 388"/>
                <a:gd name="T4" fmla="*/ 69 w 228"/>
                <a:gd name="T5" fmla="*/ 20 h 388"/>
                <a:gd name="T6" fmla="*/ 99 w 228"/>
                <a:gd name="T7" fmla="*/ 5 h 388"/>
                <a:gd name="T8" fmla="*/ 131 w 228"/>
                <a:gd name="T9" fmla="*/ 0 h 388"/>
                <a:gd name="T10" fmla="*/ 162 w 228"/>
                <a:gd name="T11" fmla="*/ 9 h 388"/>
                <a:gd name="T12" fmla="*/ 189 w 228"/>
                <a:gd name="T13" fmla="*/ 29 h 388"/>
                <a:gd name="T14" fmla="*/ 211 w 228"/>
                <a:gd name="T15" fmla="*/ 60 h 388"/>
                <a:gd name="T16" fmla="*/ 224 w 228"/>
                <a:gd name="T17" fmla="*/ 102 h 388"/>
                <a:gd name="T18" fmla="*/ 228 w 228"/>
                <a:gd name="T19" fmla="*/ 150 h 388"/>
                <a:gd name="T20" fmla="*/ 225 w 228"/>
                <a:gd name="T21" fmla="*/ 207 h 388"/>
                <a:gd name="T22" fmla="*/ 217 w 228"/>
                <a:gd name="T23" fmla="*/ 261 h 388"/>
                <a:gd name="T24" fmla="*/ 205 w 228"/>
                <a:gd name="T25" fmla="*/ 304 h 388"/>
                <a:gd name="T26" fmla="*/ 184 w 228"/>
                <a:gd name="T27" fmla="*/ 343 h 388"/>
                <a:gd name="T28" fmla="*/ 157 w 228"/>
                <a:gd name="T29" fmla="*/ 370 h 388"/>
                <a:gd name="T30" fmla="*/ 125 w 228"/>
                <a:gd name="T31" fmla="*/ 386 h 388"/>
                <a:gd name="T32" fmla="*/ 94 w 228"/>
                <a:gd name="T33" fmla="*/ 388 h 388"/>
                <a:gd name="T34" fmla="*/ 64 w 228"/>
                <a:gd name="T35" fmla="*/ 379 h 388"/>
                <a:gd name="T36" fmla="*/ 37 w 228"/>
                <a:gd name="T37" fmla="*/ 360 h 388"/>
                <a:gd name="T38" fmla="*/ 16 w 228"/>
                <a:gd name="T39" fmla="*/ 329 h 388"/>
                <a:gd name="T40" fmla="*/ 4 w 228"/>
                <a:gd name="T41" fmla="*/ 287 h 388"/>
                <a:gd name="T42" fmla="*/ 0 w 228"/>
                <a:gd name="T43" fmla="*/ 243 h 388"/>
                <a:gd name="T44" fmla="*/ 2 w 228"/>
                <a:gd name="T45" fmla="*/ 189 h 388"/>
                <a:gd name="T46" fmla="*/ 9 w 228"/>
                <a:gd name="T47" fmla="*/ 133 h 388"/>
                <a:gd name="T48" fmla="*/ 22 w 228"/>
                <a:gd name="T49" fmla="*/ 86 h 388"/>
                <a:gd name="T50" fmla="*/ 22 w 228"/>
                <a:gd name="T51" fmla="*/ 86 h 388"/>
                <a:gd name="T52" fmla="*/ 22 w 228"/>
                <a:gd name="T53" fmla="*/ 86 h 388"/>
                <a:gd name="T54" fmla="*/ 22 w 228"/>
                <a:gd name="T55" fmla="*/ 86 h 388"/>
                <a:gd name="T56" fmla="*/ 46 w 228"/>
                <a:gd name="T57" fmla="*/ 299 h 388"/>
                <a:gd name="T58" fmla="*/ 41 w 228"/>
                <a:gd name="T59" fmla="*/ 252 h 388"/>
                <a:gd name="T60" fmla="*/ 43 w 228"/>
                <a:gd name="T61" fmla="*/ 189 h 388"/>
                <a:gd name="T62" fmla="*/ 52 w 228"/>
                <a:gd name="T63" fmla="*/ 127 h 388"/>
                <a:gd name="T64" fmla="*/ 66 w 228"/>
                <a:gd name="T65" fmla="*/ 81 h 388"/>
                <a:gd name="T66" fmla="*/ 92 w 228"/>
                <a:gd name="T67" fmla="*/ 53 h 388"/>
                <a:gd name="T68" fmla="*/ 126 w 228"/>
                <a:gd name="T69" fmla="*/ 45 h 388"/>
                <a:gd name="T70" fmla="*/ 159 w 228"/>
                <a:gd name="T71" fmla="*/ 58 h 388"/>
                <a:gd name="T72" fmla="*/ 181 w 228"/>
                <a:gd name="T73" fmla="*/ 90 h 388"/>
                <a:gd name="T74" fmla="*/ 186 w 228"/>
                <a:gd name="T75" fmla="*/ 137 h 388"/>
                <a:gd name="T76" fmla="*/ 183 w 228"/>
                <a:gd name="T77" fmla="*/ 200 h 388"/>
                <a:gd name="T78" fmla="*/ 174 w 228"/>
                <a:gd name="T79" fmla="*/ 262 h 388"/>
                <a:gd name="T80" fmla="*/ 160 w 228"/>
                <a:gd name="T81" fmla="*/ 309 h 388"/>
                <a:gd name="T82" fmla="*/ 132 w 228"/>
                <a:gd name="T83" fmla="*/ 338 h 388"/>
                <a:gd name="T84" fmla="*/ 98 w 228"/>
                <a:gd name="T85" fmla="*/ 344 h 388"/>
                <a:gd name="T86" fmla="*/ 66 w 228"/>
                <a:gd name="T87" fmla="*/ 331 h 388"/>
                <a:gd name="T88" fmla="*/ 46 w 228"/>
                <a:gd name="T89" fmla="*/ 299 h 388"/>
                <a:gd name="T90" fmla="*/ 46 w 228"/>
                <a:gd name="T91" fmla="*/ 299 h 388"/>
                <a:gd name="T92" fmla="*/ 46 w 228"/>
                <a:gd name="T93" fmla="*/ 299 h 388"/>
                <a:gd name="T94" fmla="*/ 46 w 228"/>
                <a:gd name="T95" fmla="*/ 299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8" h="388">
                  <a:moveTo>
                    <a:pt x="22" y="86"/>
                  </a:moveTo>
                  <a:lnTo>
                    <a:pt x="43" y="47"/>
                  </a:lnTo>
                  <a:lnTo>
                    <a:pt x="69" y="20"/>
                  </a:lnTo>
                  <a:lnTo>
                    <a:pt x="99" y="5"/>
                  </a:lnTo>
                  <a:lnTo>
                    <a:pt x="131" y="0"/>
                  </a:lnTo>
                  <a:lnTo>
                    <a:pt x="162" y="9"/>
                  </a:lnTo>
                  <a:lnTo>
                    <a:pt x="189" y="29"/>
                  </a:lnTo>
                  <a:lnTo>
                    <a:pt x="211" y="60"/>
                  </a:lnTo>
                  <a:lnTo>
                    <a:pt x="224" y="102"/>
                  </a:lnTo>
                  <a:lnTo>
                    <a:pt x="228" y="150"/>
                  </a:lnTo>
                  <a:lnTo>
                    <a:pt x="225" y="207"/>
                  </a:lnTo>
                  <a:lnTo>
                    <a:pt x="217" y="261"/>
                  </a:lnTo>
                  <a:lnTo>
                    <a:pt x="205" y="304"/>
                  </a:lnTo>
                  <a:lnTo>
                    <a:pt x="184" y="343"/>
                  </a:lnTo>
                  <a:lnTo>
                    <a:pt x="157" y="370"/>
                  </a:lnTo>
                  <a:lnTo>
                    <a:pt x="125" y="386"/>
                  </a:lnTo>
                  <a:lnTo>
                    <a:pt x="94" y="388"/>
                  </a:lnTo>
                  <a:lnTo>
                    <a:pt x="64" y="379"/>
                  </a:lnTo>
                  <a:lnTo>
                    <a:pt x="37" y="360"/>
                  </a:lnTo>
                  <a:lnTo>
                    <a:pt x="16" y="329"/>
                  </a:lnTo>
                  <a:lnTo>
                    <a:pt x="4" y="287"/>
                  </a:lnTo>
                  <a:lnTo>
                    <a:pt x="0" y="243"/>
                  </a:lnTo>
                  <a:lnTo>
                    <a:pt x="2" y="189"/>
                  </a:lnTo>
                  <a:lnTo>
                    <a:pt x="9" y="133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2" y="86"/>
                  </a:lnTo>
                  <a:lnTo>
                    <a:pt x="22" y="86"/>
                  </a:lnTo>
                  <a:close/>
                  <a:moveTo>
                    <a:pt x="46" y="299"/>
                  </a:moveTo>
                  <a:lnTo>
                    <a:pt x="41" y="252"/>
                  </a:lnTo>
                  <a:lnTo>
                    <a:pt x="43" y="189"/>
                  </a:lnTo>
                  <a:lnTo>
                    <a:pt x="52" y="127"/>
                  </a:lnTo>
                  <a:lnTo>
                    <a:pt x="66" y="81"/>
                  </a:lnTo>
                  <a:lnTo>
                    <a:pt x="92" y="53"/>
                  </a:lnTo>
                  <a:lnTo>
                    <a:pt x="126" y="45"/>
                  </a:lnTo>
                  <a:lnTo>
                    <a:pt x="159" y="58"/>
                  </a:lnTo>
                  <a:lnTo>
                    <a:pt x="181" y="90"/>
                  </a:lnTo>
                  <a:lnTo>
                    <a:pt x="186" y="137"/>
                  </a:lnTo>
                  <a:lnTo>
                    <a:pt x="183" y="200"/>
                  </a:lnTo>
                  <a:lnTo>
                    <a:pt x="174" y="262"/>
                  </a:lnTo>
                  <a:lnTo>
                    <a:pt x="160" y="309"/>
                  </a:lnTo>
                  <a:lnTo>
                    <a:pt x="132" y="338"/>
                  </a:lnTo>
                  <a:lnTo>
                    <a:pt x="98" y="344"/>
                  </a:lnTo>
                  <a:lnTo>
                    <a:pt x="66" y="331"/>
                  </a:lnTo>
                  <a:lnTo>
                    <a:pt x="46" y="299"/>
                  </a:lnTo>
                  <a:lnTo>
                    <a:pt x="46" y="299"/>
                  </a:lnTo>
                  <a:lnTo>
                    <a:pt x="46" y="299"/>
                  </a:lnTo>
                  <a:lnTo>
                    <a:pt x="46" y="2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480" y="2602"/>
              <a:ext cx="33" cy="38"/>
            </a:xfrm>
            <a:custGeom>
              <a:avLst/>
              <a:gdLst>
                <a:gd name="T0" fmla="*/ 0 w 230"/>
                <a:gd name="T1" fmla="*/ 240 h 383"/>
                <a:gd name="T2" fmla="*/ 2 w 230"/>
                <a:gd name="T3" fmla="*/ 279 h 383"/>
                <a:gd name="T4" fmla="*/ 9 w 230"/>
                <a:gd name="T5" fmla="*/ 309 h 383"/>
                <a:gd name="T6" fmla="*/ 38 w 230"/>
                <a:gd name="T7" fmla="*/ 353 h 383"/>
                <a:gd name="T8" fmla="*/ 72 w 230"/>
                <a:gd name="T9" fmla="*/ 376 h 383"/>
                <a:gd name="T10" fmla="*/ 118 w 230"/>
                <a:gd name="T11" fmla="*/ 383 h 383"/>
                <a:gd name="T12" fmla="*/ 167 w 230"/>
                <a:gd name="T13" fmla="*/ 374 h 383"/>
                <a:gd name="T14" fmla="*/ 206 w 230"/>
                <a:gd name="T15" fmla="*/ 341 h 383"/>
                <a:gd name="T16" fmla="*/ 221 w 230"/>
                <a:gd name="T17" fmla="*/ 307 h 383"/>
                <a:gd name="T18" fmla="*/ 225 w 230"/>
                <a:gd name="T19" fmla="*/ 265 h 383"/>
                <a:gd name="T20" fmla="*/ 214 w 230"/>
                <a:gd name="T21" fmla="*/ 225 h 383"/>
                <a:gd name="T22" fmla="*/ 188 w 230"/>
                <a:gd name="T23" fmla="*/ 193 h 383"/>
                <a:gd name="T24" fmla="*/ 216 w 230"/>
                <a:gd name="T25" fmla="*/ 168 h 383"/>
                <a:gd name="T26" fmla="*/ 230 w 230"/>
                <a:gd name="T27" fmla="*/ 136 h 383"/>
                <a:gd name="T28" fmla="*/ 225 w 230"/>
                <a:gd name="T29" fmla="*/ 67 h 383"/>
                <a:gd name="T30" fmla="*/ 198 w 230"/>
                <a:gd name="T31" fmla="*/ 27 h 383"/>
                <a:gd name="T32" fmla="*/ 157 w 230"/>
                <a:gd name="T33" fmla="*/ 4 h 383"/>
                <a:gd name="T34" fmla="*/ 113 w 230"/>
                <a:gd name="T35" fmla="*/ 0 h 383"/>
                <a:gd name="T36" fmla="*/ 77 w 230"/>
                <a:gd name="T37" fmla="*/ 9 h 383"/>
                <a:gd name="T38" fmla="*/ 42 w 230"/>
                <a:gd name="T39" fmla="*/ 38 h 383"/>
                <a:gd name="T40" fmla="*/ 30 w 230"/>
                <a:gd name="T41" fmla="*/ 65 h 383"/>
                <a:gd name="T42" fmla="*/ 23 w 230"/>
                <a:gd name="T43" fmla="*/ 103 h 383"/>
                <a:gd name="T44" fmla="*/ 61 w 230"/>
                <a:gd name="T45" fmla="*/ 112 h 383"/>
                <a:gd name="T46" fmla="*/ 66 w 230"/>
                <a:gd name="T47" fmla="*/ 82 h 383"/>
                <a:gd name="T48" fmla="*/ 83 w 230"/>
                <a:gd name="T49" fmla="*/ 57 h 383"/>
                <a:gd name="T50" fmla="*/ 105 w 230"/>
                <a:gd name="T51" fmla="*/ 45 h 383"/>
                <a:gd name="T52" fmla="*/ 133 w 230"/>
                <a:gd name="T53" fmla="*/ 45 h 383"/>
                <a:gd name="T54" fmla="*/ 162 w 230"/>
                <a:gd name="T55" fmla="*/ 53 h 383"/>
                <a:gd name="T56" fmla="*/ 181 w 230"/>
                <a:gd name="T57" fmla="*/ 70 h 383"/>
                <a:gd name="T58" fmla="*/ 190 w 230"/>
                <a:gd name="T59" fmla="*/ 104 h 383"/>
                <a:gd name="T60" fmla="*/ 185 w 230"/>
                <a:gd name="T61" fmla="*/ 137 h 383"/>
                <a:gd name="T62" fmla="*/ 165 w 230"/>
                <a:gd name="T63" fmla="*/ 160 h 383"/>
                <a:gd name="T64" fmla="*/ 129 w 230"/>
                <a:gd name="T65" fmla="*/ 165 h 383"/>
                <a:gd name="T66" fmla="*/ 97 w 230"/>
                <a:gd name="T67" fmla="*/ 159 h 383"/>
                <a:gd name="T68" fmla="*/ 93 w 230"/>
                <a:gd name="T69" fmla="*/ 198 h 383"/>
                <a:gd name="T70" fmla="*/ 127 w 230"/>
                <a:gd name="T71" fmla="*/ 204 h 383"/>
                <a:gd name="T72" fmla="*/ 161 w 230"/>
                <a:gd name="T73" fmla="*/ 218 h 383"/>
                <a:gd name="T74" fmla="*/ 178 w 230"/>
                <a:gd name="T75" fmla="*/ 241 h 383"/>
                <a:gd name="T76" fmla="*/ 183 w 230"/>
                <a:gd name="T77" fmla="*/ 268 h 383"/>
                <a:gd name="T78" fmla="*/ 180 w 230"/>
                <a:gd name="T79" fmla="*/ 296 h 383"/>
                <a:gd name="T80" fmla="*/ 157 w 230"/>
                <a:gd name="T81" fmla="*/ 330 h 383"/>
                <a:gd name="T82" fmla="*/ 120 w 230"/>
                <a:gd name="T83" fmla="*/ 342 h 383"/>
                <a:gd name="T84" fmla="*/ 82 w 230"/>
                <a:gd name="T85" fmla="*/ 334 h 383"/>
                <a:gd name="T86" fmla="*/ 53 w 230"/>
                <a:gd name="T87" fmla="*/ 311 h 383"/>
                <a:gd name="T88" fmla="*/ 42 w 230"/>
                <a:gd name="T89" fmla="*/ 280 h 383"/>
                <a:gd name="T90" fmla="*/ 42 w 230"/>
                <a:gd name="T91" fmla="*/ 248 h 383"/>
                <a:gd name="T92" fmla="*/ 0 w 230"/>
                <a:gd name="T93" fmla="*/ 240 h 383"/>
                <a:gd name="T94" fmla="*/ 0 w 230"/>
                <a:gd name="T95" fmla="*/ 24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0" h="383">
                  <a:moveTo>
                    <a:pt x="0" y="240"/>
                  </a:moveTo>
                  <a:lnTo>
                    <a:pt x="2" y="279"/>
                  </a:lnTo>
                  <a:lnTo>
                    <a:pt x="9" y="309"/>
                  </a:lnTo>
                  <a:lnTo>
                    <a:pt x="38" y="353"/>
                  </a:lnTo>
                  <a:lnTo>
                    <a:pt x="72" y="376"/>
                  </a:lnTo>
                  <a:lnTo>
                    <a:pt x="118" y="383"/>
                  </a:lnTo>
                  <a:lnTo>
                    <a:pt x="167" y="374"/>
                  </a:lnTo>
                  <a:lnTo>
                    <a:pt x="206" y="341"/>
                  </a:lnTo>
                  <a:lnTo>
                    <a:pt x="221" y="307"/>
                  </a:lnTo>
                  <a:lnTo>
                    <a:pt x="225" y="265"/>
                  </a:lnTo>
                  <a:lnTo>
                    <a:pt x="214" y="225"/>
                  </a:lnTo>
                  <a:lnTo>
                    <a:pt x="188" y="193"/>
                  </a:lnTo>
                  <a:lnTo>
                    <a:pt x="216" y="168"/>
                  </a:lnTo>
                  <a:lnTo>
                    <a:pt x="230" y="136"/>
                  </a:lnTo>
                  <a:lnTo>
                    <a:pt x="225" y="67"/>
                  </a:lnTo>
                  <a:lnTo>
                    <a:pt x="198" y="27"/>
                  </a:lnTo>
                  <a:lnTo>
                    <a:pt x="157" y="4"/>
                  </a:lnTo>
                  <a:lnTo>
                    <a:pt x="113" y="0"/>
                  </a:lnTo>
                  <a:lnTo>
                    <a:pt x="77" y="9"/>
                  </a:lnTo>
                  <a:lnTo>
                    <a:pt x="42" y="38"/>
                  </a:lnTo>
                  <a:lnTo>
                    <a:pt x="30" y="65"/>
                  </a:lnTo>
                  <a:lnTo>
                    <a:pt x="23" y="103"/>
                  </a:lnTo>
                  <a:lnTo>
                    <a:pt x="61" y="112"/>
                  </a:lnTo>
                  <a:lnTo>
                    <a:pt x="66" y="82"/>
                  </a:lnTo>
                  <a:lnTo>
                    <a:pt x="83" y="57"/>
                  </a:lnTo>
                  <a:lnTo>
                    <a:pt x="105" y="45"/>
                  </a:lnTo>
                  <a:lnTo>
                    <a:pt x="133" y="45"/>
                  </a:lnTo>
                  <a:lnTo>
                    <a:pt x="162" y="53"/>
                  </a:lnTo>
                  <a:lnTo>
                    <a:pt x="181" y="70"/>
                  </a:lnTo>
                  <a:lnTo>
                    <a:pt x="190" y="104"/>
                  </a:lnTo>
                  <a:lnTo>
                    <a:pt x="185" y="137"/>
                  </a:lnTo>
                  <a:lnTo>
                    <a:pt x="165" y="160"/>
                  </a:lnTo>
                  <a:lnTo>
                    <a:pt x="129" y="165"/>
                  </a:lnTo>
                  <a:lnTo>
                    <a:pt x="97" y="159"/>
                  </a:lnTo>
                  <a:lnTo>
                    <a:pt x="93" y="198"/>
                  </a:lnTo>
                  <a:lnTo>
                    <a:pt x="127" y="204"/>
                  </a:lnTo>
                  <a:lnTo>
                    <a:pt x="161" y="218"/>
                  </a:lnTo>
                  <a:lnTo>
                    <a:pt x="178" y="241"/>
                  </a:lnTo>
                  <a:lnTo>
                    <a:pt x="183" y="268"/>
                  </a:lnTo>
                  <a:lnTo>
                    <a:pt x="180" y="296"/>
                  </a:lnTo>
                  <a:lnTo>
                    <a:pt x="157" y="330"/>
                  </a:lnTo>
                  <a:lnTo>
                    <a:pt x="120" y="342"/>
                  </a:lnTo>
                  <a:lnTo>
                    <a:pt x="82" y="334"/>
                  </a:lnTo>
                  <a:lnTo>
                    <a:pt x="53" y="311"/>
                  </a:lnTo>
                  <a:lnTo>
                    <a:pt x="42" y="280"/>
                  </a:lnTo>
                  <a:lnTo>
                    <a:pt x="42" y="248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>
              <a:off x="2519" y="2606"/>
              <a:ext cx="32" cy="39"/>
            </a:xfrm>
            <a:custGeom>
              <a:avLst/>
              <a:gdLst>
                <a:gd name="T0" fmla="*/ 22 w 227"/>
                <a:gd name="T1" fmla="*/ 79 h 386"/>
                <a:gd name="T2" fmla="*/ 43 w 227"/>
                <a:gd name="T3" fmla="*/ 41 h 386"/>
                <a:gd name="T4" fmla="*/ 70 w 227"/>
                <a:gd name="T5" fmla="*/ 16 h 386"/>
                <a:gd name="T6" fmla="*/ 100 w 227"/>
                <a:gd name="T7" fmla="*/ 2 h 386"/>
                <a:gd name="T8" fmla="*/ 132 w 227"/>
                <a:gd name="T9" fmla="*/ 0 h 386"/>
                <a:gd name="T10" fmla="*/ 162 w 227"/>
                <a:gd name="T11" fmla="*/ 9 h 386"/>
                <a:gd name="T12" fmla="*/ 188 w 227"/>
                <a:gd name="T13" fmla="*/ 29 h 386"/>
                <a:gd name="T14" fmla="*/ 210 w 227"/>
                <a:gd name="T15" fmla="*/ 60 h 386"/>
                <a:gd name="T16" fmla="*/ 223 w 227"/>
                <a:gd name="T17" fmla="*/ 103 h 386"/>
                <a:gd name="T18" fmla="*/ 227 w 227"/>
                <a:gd name="T19" fmla="*/ 152 h 386"/>
                <a:gd name="T20" fmla="*/ 224 w 227"/>
                <a:gd name="T21" fmla="*/ 207 h 386"/>
                <a:gd name="T22" fmla="*/ 216 w 227"/>
                <a:gd name="T23" fmla="*/ 261 h 386"/>
                <a:gd name="T24" fmla="*/ 204 w 227"/>
                <a:gd name="T25" fmla="*/ 304 h 386"/>
                <a:gd name="T26" fmla="*/ 183 w 227"/>
                <a:gd name="T27" fmla="*/ 343 h 386"/>
                <a:gd name="T28" fmla="*/ 156 w 227"/>
                <a:gd name="T29" fmla="*/ 370 h 386"/>
                <a:gd name="T30" fmla="*/ 126 w 227"/>
                <a:gd name="T31" fmla="*/ 384 h 386"/>
                <a:gd name="T32" fmla="*/ 95 w 227"/>
                <a:gd name="T33" fmla="*/ 386 h 386"/>
                <a:gd name="T34" fmla="*/ 65 w 227"/>
                <a:gd name="T35" fmla="*/ 376 h 386"/>
                <a:gd name="T36" fmla="*/ 37 w 227"/>
                <a:gd name="T37" fmla="*/ 355 h 386"/>
                <a:gd name="T38" fmla="*/ 16 w 227"/>
                <a:gd name="T39" fmla="*/ 323 h 386"/>
                <a:gd name="T40" fmla="*/ 3 w 227"/>
                <a:gd name="T41" fmla="*/ 280 h 386"/>
                <a:gd name="T42" fmla="*/ 0 w 227"/>
                <a:gd name="T43" fmla="*/ 236 h 386"/>
                <a:gd name="T44" fmla="*/ 2 w 227"/>
                <a:gd name="T45" fmla="*/ 182 h 386"/>
                <a:gd name="T46" fmla="*/ 9 w 227"/>
                <a:gd name="T47" fmla="*/ 126 h 386"/>
                <a:gd name="T48" fmla="*/ 22 w 227"/>
                <a:gd name="T49" fmla="*/ 79 h 386"/>
                <a:gd name="T50" fmla="*/ 22 w 227"/>
                <a:gd name="T51" fmla="*/ 79 h 386"/>
                <a:gd name="T52" fmla="*/ 22 w 227"/>
                <a:gd name="T53" fmla="*/ 79 h 386"/>
                <a:gd name="T54" fmla="*/ 46 w 227"/>
                <a:gd name="T55" fmla="*/ 294 h 386"/>
                <a:gd name="T56" fmla="*/ 41 w 227"/>
                <a:gd name="T57" fmla="*/ 247 h 386"/>
                <a:gd name="T58" fmla="*/ 43 w 227"/>
                <a:gd name="T59" fmla="*/ 184 h 386"/>
                <a:gd name="T60" fmla="*/ 52 w 227"/>
                <a:gd name="T61" fmla="*/ 122 h 386"/>
                <a:gd name="T62" fmla="*/ 67 w 227"/>
                <a:gd name="T63" fmla="*/ 77 h 386"/>
                <a:gd name="T64" fmla="*/ 94 w 227"/>
                <a:gd name="T65" fmla="*/ 50 h 386"/>
                <a:gd name="T66" fmla="*/ 127 w 227"/>
                <a:gd name="T67" fmla="*/ 43 h 386"/>
                <a:gd name="T68" fmla="*/ 159 w 227"/>
                <a:gd name="T69" fmla="*/ 57 h 386"/>
                <a:gd name="T70" fmla="*/ 180 w 227"/>
                <a:gd name="T71" fmla="*/ 90 h 386"/>
                <a:gd name="T72" fmla="*/ 185 w 227"/>
                <a:gd name="T73" fmla="*/ 137 h 386"/>
                <a:gd name="T74" fmla="*/ 182 w 227"/>
                <a:gd name="T75" fmla="*/ 200 h 386"/>
                <a:gd name="T76" fmla="*/ 173 w 227"/>
                <a:gd name="T77" fmla="*/ 262 h 386"/>
                <a:gd name="T78" fmla="*/ 159 w 227"/>
                <a:gd name="T79" fmla="*/ 308 h 386"/>
                <a:gd name="T80" fmla="*/ 132 w 227"/>
                <a:gd name="T81" fmla="*/ 336 h 386"/>
                <a:gd name="T82" fmla="*/ 99 w 227"/>
                <a:gd name="T83" fmla="*/ 342 h 386"/>
                <a:gd name="T84" fmla="*/ 67 w 227"/>
                <a:gd name="T85" fmla="*/ 327 h 386"/>
                <a:gd name="T86" fmla="*/ 46 w 227"/>
                <a:gd name="T87" fmla="*/ 294 h 386"/>
                <a:gd name="T88" fmla="*/ 46 w 227"/>
                <a:gd name="T89" fmla="*/ 294 h 386"/>
                <a:gd name="T90" fmla="*/ 46 w 227"/>
                <a:gd name="T91" fmla="*/ 29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7" h="386">
                  <a:moveTo>
                    <a:pt x="22" y="79"/>
                  </a:moveTo>
                  <a:lnTo>
                    <a:pt x="43" y="41"/>
                  </a:lnTo>
                  <a:lnTo>
                    <a:pt x="70" y="16"/>
                  </a:lnTo>
                  <a:lnTo>
                    <a:pt x="100" y="2"/>
                  </a:lnTo>
                  <a:lnTo>
                    <a:pt x="132" y="0"/>
                  </a:lnTo>
                  <a:lnTo>
                    <a:pt x="162" y="9"/>
                  </a:lnTo>
                  <a:lnTo>
                    <a:pt x="188" y="29"/>
                  </a:lnTo>
                  <a:lnTo>
                    <a:pt x="210" y="60"/>
                  </a:lnTo>
                  <a:lnTo>
                    <a:pt x="223" y="103"/>
                  </a:lnTo>
                  <a:lnTo>
                    <a:pt x="227" y="152"/>
                  </a:lnTo>
                  <a:lnTo>
                    <a:pt x="224" y="207"/>
                  </a:lnTo>
                  <a:lnTo>
                    <a:pt x="216" y="261"/>
                  </a:lnTo>
                  <a:lnTo>
                    <a:pt x="204" y="304"/>
                  </a:lnTo>
                  <a:lnTo>
                    <a:pt x="183" y="343"/>
                  </a:lnTo>
                  <a:lnTo>
                    <a:pt x="156" y="370"/>
                  </a:lnTo>
                  <a:lnTo>
                    <a:pt x="126" y="384"/>
                  </a:lnTo>
                  <a:lnTo>
                    <a:pt x="95" y="386"/>
                  </a:lnTo>
                  <a:lnTo>
                    <a:pt x="65" y="376"/>
                  </a:lnTo>
                  <a:lnTo>
                    <a:pt x="37" y="355"/>
                  </a:lnTo>
                  <a:lnTo>
                    <a:pt x="16" y="323"/>
                  </a:lnTo>
                  <a:lnTo>
                    <a:pt x="3" y="280"/>
                  </a:lnTo>
                  <a:lnTo>
                    <a:pt x="0" y="236"/>
                  </a:lnTo>
                  <a:lnTo>
                    <a:pt x="2" y="182"/>
                  </a:lnTo>
                  <a:lnTo>
                    <a:pt x="9" y="126"/>
                  </a:lnTo>
                  <a:lnTo>
                    <a:pt x="22" y="79"/>
                  </a:lnTo>
                  <a:lnTo>
                    <a:pt x="22" y="79"/>
                  </a:lnTo>
                  <a:lnTo>
                    <a:pt x="22" y="79"/>
                  </a:lnTo>
                  <a:close/>
                  <a:moveTo>
                    <a:pt x="46" y="294"/>
                  </a:moveTo>
                  <a:lnTo>
                    <a:pt x="41" y="247"/>
                  </a:lnTo>
                  <a:lnTo>
                    <a:pt x="43" y="184"/>
                  </a:lnTo>
                  <a:lnTo>
                    <a:pt x="52" y="122"/>
                  </a:lnTo>
                  <a:lnTo>
                    <a:pt x="67" y="77"/>
                  </a:lnTo>
                  <a:lnTo>
                    <a:pt x="94" y="50"/>
                  </a:lnTo>
                  <a:lnTo>
                    <a:pt x="127" y="43"/>
                  </a:lnTo>
                  <a:lnTo>
                    <a:pt x="159" y="57"/>
                  </a:lnTo>
                  <a:lnTo>
                    <a:pt x="180" y="90"/>
                  </a:lnTo>
                  <a:lnTo>
                    <a:pt x="185" y="137"/>
                  </a:lnTo>
                  <a:lnTo>
                    <a:pt x="182" y="200"/>
                  </a:lnTo>
                  <a:lnTo>
                    <a:pt x="173" y="262"/>
                  </a:lnTo>
                  <a:lnTo>
                    <a:pt x="159" y="308"/>
                  </a:lnTo>
                  <a:lnTo>
                    <a:pt x="132" y="336"/>
                  </a:lnTo>
                  <a:lnTo>
                    <a:pt x="99" y="342"/>
                  </a:lnTo>
                  <a:lnTo>
                    <a:pt x="67" y="327"/>
                  </a:lnTo>
                  <a:lnTo>
                    <a:pt x="46" y="294"/>
                  </a:lnTo>
                  <a:lnTo>
                    <a:pt x="46" y="294"/>
                  </a:lnTo>
                  <a:lnTo>
                    <a:pt x="46" y="2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2557" y="2608"/>
              <a:ext cx="33" cy="39"/>
            </a:xfrm>
            <a:custGeom>
              <a:avLst/>
              <a:gdLst>
                <a:gd name="T0" fmla="*/ 23 w 232"/>
                <a:gd name="T1" fmla="*/ 86 h 388"/>
                <a:gd name="T2" fmla="*/ 44 w 232"/>
                <a:gd name="T3" fmla="*/ 48 h 388"/>
                <a:gd name="T4" fmla="*/ 71 w 232"/>
                <a:gd name="T5" fmla="*/ 20 h 388"/>
                <a:gd name="T6" fmla="*/ 101 w 232"/>
                <a:gd name="T7" fmla="*/ 4 h 388"/>
                <a:gd name="T8" fmla="*/ 133 w 232"/>
                <a:gd name="T9" fmla="*/ 0 h 388"/>
                <a:gd name="T10" fmla="*/ 165 w 232"/>
                <a:gd name="T11" fmla="*/ 7 h 388"/>
                <a:gd name="T12" fmla="*/ 192 w 232"/>
                <a:gd name="T13" fmla="*/ 26 h 388"/>
                <a:gd name="T14" fmla="*/ 214 w 232"/>
                <a:gd name="T15" fmla="*/ 57 h 388"/>
                <a:gd name="T16" fmla="*/ 228 w 232"/>
                <a:gd name="T17" fmla="*/ 99 h 388"/>
                <a:gd name="T18" fmla="*/ 232 w 232"/>
                <a:gd name="T19" fmla="*/ 147 h 388"/>
                <a:gd name="T20" fmla="*/ 229 w 232"/>
                <a:gd name="T21" fmla="*/ 203 h 388"/>
                <a:gd name="T22" fmla="*/ 221 w 232"/>
                <a:gd name="T23" fmla="*/ 257 h 388"/>
                <a:gd name="T24" fmla="*/ 209 w 232"/>
                <a:gd name="T25" fmla="*/ 301 h 388"/>
                <a:gd name="T26" fmla="*/ 187 w 232"/>
                <a:gd name="T27" fmla="*/ 340 h 388"/>
                <a:gd name="T28" fmla="*/ 160 w 232"/>
                <a:gd name="T29" fmla="*/ 369 h 388"/>
                <a:gd name="T30" fmla="*/ 128 w 232"/>
                <a:gd name="T31" fmla="*/ 385 h 388"/>
                <a:gd name="T32" fmla="*/ 96 w 232"/>
                <a:gd name="T33" fmla="*/ 388 h 388"/>
                <a:gd name="T34" fmla="*/ 66 w 232"/>
                <a:gd name="T35" fmla="*/ 381 h 388"/>
                <a:gd name="T36" fmla="*/ 38 w 232"/>
                <a:gd name="T37" fmla="*/ 361 h 388"/>
                <a:gd name="T38" fmla="*/ 17 w 232"/>
                <a:gd name="T39" fmla="*/ 331 h 388"/>
                <a:gd name="T40" fmla="*/ 4 w 232"/>
                <a:gd name="T41" fmla="*/ 288 h 388"/>
                <a:gd name="T42" fmla="*/ 0 w 232"/>
                <a:gd name="T43" fmla="*/ 244 h 388"/>
                <a:gd name="T44" fmla="*/ 2 w 232"/>
                <a:gd name="T45" fmla="*/ 189 h 388"/>
                <a:gd name="T46" fmla="*/ 10 w 232"/>
                <a:gd name="T47" fmla="*/ 134 h 388"/>
                <a:gd name="T48" fmla="*/ 23 w 232"/>
                <a:gd name="T49" fmla="*/ 86 h 388"/>
                <a:gd name="T50" fmla="*/ 23 w 232"/>
                <a:gd name="T51" fmla="*/ 86 h 388"/>
                <a:gd name="T52" fmla="*/ 23 w 232"/>
                <a:gd name="T53" fmla="*/ 86 h 388"/>
                <a:gd name="T54" fmla="*/ 47 w 232"/>
                <a:gd name="T55" fmla="*/ 300 h 388"/>
                <a:gd name="T56" fmla="*/ 42 w 232"/>
                <a:gd name="T57" fmla="*/ 252 h 388"/>
                <a:gd name="T58" fmla="*/ 45 w 232"/>
                <a:gd name="T59" fmla="*/ 189 h 388"/>
                <a:gd name="T60" fmla="*/ 54 w 232"/>
                <a:gd name="T61" fmla="*/ 126 h 388"/>
                <a:gd name="T62" fmla="*/ 68 w 232"/>
                <a:gd name="T63" fmla="*/ 81 h 388"/>
                <a:gd name="T64" fmla="*/ 95 w 232"/>
                <a:gd name="T65" fmla="*/ 52 h 388"/>
                <a:gd name="T66" fmla="*/ 129 w 232"/>
                <a:gd name="T67" fmla="*/ 44 h 388"/>
                <a:gd name="T68" fmla="*/ 162 w 232"/>
                <a:gd name="T69" fmla="*/ 56 h 388"/>
                <a:gd name="T70" fmla="*/ 183 w 232"/>
                <a:gd name="T71" fmla="*/ 88 h 388"/>
                <a:gd name="T72" fmla="*/ 189 w 232"/>
                <a:gd name="T73" fmla="*/ 135 h 388"/>
                <a:gd name="T74" fmla="*/ 186 w 232"/>
                <a:gd name="T75" fmla="*/ 198 h 388"/>
                <a:gd name="T76" fmla="*/ 177 w 232"/>
                <a:gd name="T77" fmla="*/ 260 h 388"/>
                <a:gd name="T78" fmla="*/ 163 w 232"/>
                <a:gd name="T79" fmla="*/ 307 h 388"/>
                <a:gd name="T80" fmla="*/ 134 w 232"/>
                <a:gd name="T81" fmla="*/ 336 h 388"/>
                <a:gd name="T82" fmla="*/ 100 w 232"/>
                <a:gd name="T83" fmla="*/ 344 h 388"/>
                <a:gd name="T84" fmla="*/ 68 w 232"/>
                <a:gd name="T85" fmla="*/ 332 h 388"/>
                <a:gd name="T86" fmla="*/ 47 w 232"/>
                <a:gd name="T87" fmla="*/ 300 h 388"/>
                <a:gd name="T88" fmla="*/ 47 w 232"/>
                <a:gd name="T89" fmla="*/ 300 h 388"/>
                <a:gd name="T90" fmla="*/ 47 w 232"/>
                <a:gd name="T91" fmla="*/ 30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2" h="388">
                  <a:moveTo>
                    <a:pt x="23" y="86"/>
                  </a:moveTo>
                  <a:lnTo>
                    <a:pt x="44" y="48"/>
                  </a:lnTo>
                  <a:lnTo>
                    <a:pt x="71" y="20"/>
                  </a:lnTo>
                  <a:lnTo>
                    <a:pt x="101" y="4"/>
                  </a:lnTo>
                  <a:lnTo>
                    <a:pt x="133" y="0"/>
                  </a:lnTo>
                  <a:lnTo>
                    <a:pt x="165" y="7"/>
                  </a:lnTo>
                  <a:lnTo>
                    <a:pt x="192" y="26"/>
                  </a:lnTo>
                  <a:lnTo>
                    <a:pt x="214" y="57"/>
                  </a:lnTo>
                  <a:lnTo>
                    <a:pt x="228" y="99"/>
                  </a:lnTo>
                  <a:lnTo>
                    <a:pt x="232" y="147"/>
                  </a:lnTo>
                  <a:lnTo>
                    <a:pt x="229" y="203"/>
                  </a:lnTo>
                  <a:lnTo>
                    <a:pt x="221" y="257"/>
                  </a:lnTo>
                  <a:lnTo>
                    <a:pt x="209" y="301"/>
                  </a:lnTo>
                  <a:lnTo>
                    <a:pt x="187" y="340"/>
                  </a:lnTo>
                  <a:lnTo>
                    <a:pt x="160" y="369"/>
                  </a:lnTo>
                  <a:lnTo>
                    <a:pt x="128" y="385"/>
                  </a:lnTo>
                  <a:lnTo>
                    <a:pt x="96" y="388"/>
                  </a:lnTo>
                  <a:lnTo>
                    <a:pt x="66" y="381"/>
                  </a:lnTo>
                  <a:lnTo>
                    <a:pt x="38" y="361"/>
                  </a:lnTo>
                  <a:lnTo>
                    <a:pt x="17" y="331"/>
                  </a:lnTo>
                  <a:lnTo>
                    <a:pt x="4" y="288"/>
                  </a:lnTo>
                  <a:lnTo>
                    <a:pt x="0" y="244"/>
                  </a:lnTo>
                  <a:lnTo>
                    <a:pt x="2" y="189"/>
                  </a:lnTo>
                  <a:lnTo>
                    <a:pt x="10" y="134"/>
                  </a:lnTo>
                  <a:lnTo>
                    <a:pt x="23" y="86"/>
                  </a:lnTo>
                  <a:lnTo>
                    <a:pt x="23" y="86"/>
                  </a:lnTo>
                  <a:lnTo>
                    <a:pt x="23" y="86"/>
                  </a:lnTo>
                  <a:close/>
                  <a:moveTo>
                    <a:pt x="47" y="300"/>
                  </a:moveTo>
                  <a:lnTo>
                    <a:pt x="42" y="252"/>
                  </a:lnTo>
                  <a:lnTo>
                    <a:pt x="45" y="189"/>
                  </a:lnTo>
                  <a:lnTo>
                    <a:pt x="54" y="126"/>
                  </a:lnTo>
                  <a:lnTo>
                    <a:pt x="68" y="81"/>
                  </a:lnTo>
                  <a:lnTo>
                    <a:pt x="95" y="52"/>
                  </a:lnTo>
                  <a:lnTo>
                    <a:pt x="129" y="44"/>
                  </a:lnTo>
                  <a:lnTo>
                    <a:pt x="162" y="56"/>
                  </a:lnTo>
                  <a:lnTo>
                    <a:pt x="183" y="88"/>
                  </a:lnTo>
                  <a:lnTo>
                    <a:pt x="189" y="135"/>
                  </a:lnTo>
                  <a:lnTo>
                    <a:pt x="186" y="198"/>
                  </a:lnTo>
                  <a:lnTo>
                    <a:pt x="177" y="260"/>
                  </a:lnTo>
                  <a:lnTo>
                    <a:pt x="163" y="307"/>
                  </a:lnTo>
                  <a:lnTo>
                    <a:pt x="134" y="336"/>
                  </a:lnTo>
                  <a:lnTo>
                    <a:pt x="100" y="344"/>
                  </a:lnTo>
                  <a:lnTo>
                    <a:pt x="68" y="332"/>
                  </a:lnTo>
                  <a:lnTo>
                    <a:pt x="47" y="300"/>
                  </a:lnTo>
                  <a:lnTo>
                    <a:pt x="47" y="300"/>
                  </a:lnTo>
                  <a:lnTo>
                    <a:pt x="47" y="3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2510" y="2381"/>
              <a:ext cx="31" cy="37"/>
            </a:xfrm>
            <a:custGeom>
              <a:avLst/>
              <a:gdLst>
                <a:gd name="T0" fmla="*/ 168 w 221"/>
                <a:gd name="T1" fmla="*/ 0 h 373"/>
                <a:gd name="T2" fmla="*/ 3 w 221"/>
                <a:gd name="T3" fmla="*/ 205 h 373"/>
                <a:gd name="T4" fmla="*/ 0 w 221"/>
                <a:gd name="T5" fmla="*/ 251 h 373"/>
                <a:gd name="T6" fmla="*/ 131 w 221"/>
                <a:gd name="T7" fmla="*/ 279 h 373"/>
                <a:gd name="T8" fmla="*/ 123 w 221"/>
                <a:gd name="T9" fmla="*/ 365 h 373"/>
                <a:gd name="T10" fmla="*/ 162 w 221"/>
                <a:gd name="T11" fmla="*/ 373 h 373"/>
                <a:gd name="T12" fmla="*/ 170 w 221"/>
                <a:gd name="T13" fmla="*/ 285 h 373"/>
                <a:gd name="T14" fmla="*/ 216 w 221"/>
                <a:gd name="T15" fmla="*/ 293 h 373"/>
                <a:gd name="T16" fmla="*/ 221 w 221"/>
                <a:gd name="T17" fmla="*/ 248 h 373"/>
                <a:gd name="T18" fmla="*/ 174 w 221"/>
                <a:gd name="T19" fmla="*/ 241 h 373"/>
                <a:gd name="T20" fmla="*/ 198 w 221"/>
                <a:gd name="T21" fmla="*/ 4 h 373"/>
                <a:gd name="T22" fmla="*/ 168 w 221"/>
                <a:gd name="T23" fmla="*/ 0 h 373"/>
                <a:gd name="T24" fmla="*/ 168 w 221"/>
                <a:gd name="T25" fmla="*/ 0 h 373"/>
                <a:gd name="T26" fmla="*/ 168 w 221"/>
                <a:gd name="T27" fmla="*/ 0 h 373"/>
                <a:gd name="T28" fmla="*/ 168 w 221"/>
                <a:gd name="T29" fmla="*/ 0 h 373"/>
                <a:gd name="T30" fmla="*/ 149 w 221"/>
                <a:gd name="T31" fmla="*/ 79 h 373"/>
                <a:gd name="T32" fmla="*/ 38 w 221"/>
                <a:gd name="T33" fmla="*/ 215 h 373"/>
                <a:gd name="T34" fmla="*/ 135 w 221"/>
                <a:gd name="T35" fmla="*/ 234 h 373"/>
                <a:gd name="T36" fmla="*/ 149 w 221"/>
                <a:gd name="T37" fmla="*/ 79 h 373"/>
                <a:gd name="T38" fmla="*/ 149 w 221"/>
                <a:gd name="T39" fmla="*/ 79 h 373"/>
                <a:gd name="T40" fmla="*/ 149 w 221"/>
                <a:gd name="T41" fmla="*/ 79 h 373"/>
                <a:gd name="T42" fmla="*/ 149 w 221"/>
                <a:gd name="T43" fmla="*/ 79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1" h="373">
                  <a:moveTo>
                    <a:pt x="168" y="0"/>
                  </a:moveTo>
                  <a:lnTo>
                    <a:pt x="3" y="205"/>
                  </a:lnTo>
                  <a:lnTo>
                    <a:pt x="0" y="251"/>
                  </a:lnTo>
                  <a:lnTo>
                    <a:pt x="131" y="279"/>
                  </a:lnTo>
                  <a:lnTo>
                    <a:pt x="123" y="365"/>
                  </a:lnTo>
                  <a:lnTo>
                    <a:pt x="162" y="373"/>
                  </a:lnTo>
                  <a:lnTo>
                    <a:pt x="170" y="285"/>
                  </a:lnTo>
                  <a:lnTo>
                    <a:pt x="216" y="293"/>
                  </a:lnTo>
                  <a:lnTo>
                    <a:pt x="221" y="248"/>
                  </a:lnTo>
                  <a:lnTo>
                    <a:pt x="174" y="241"/>
                  </a:lnTo>
                  <a:lnTo>
                    <a:pt x="198" y="4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close/>
                  <a:moveTo>
                    <a:pt x="149" y="79"/>
                  </a:moveTo>
                  <a:lnTo>
                    <a:pt x="38" y="215"/>
                  </a:lnTo>
                  <a:lnTo>
                    <a:pt x="135" y="234"/>
                  </a:lnTo>
                  <a:lnTo>
                    <a:pt x="149" y="79"/>
                  </a:lnTo>
                  <a:lnTo>
                    <a:pt x="149" y="79"/>
                  </a:lnTo>
                  <a:lnTo>
                    <a:pt x="149" y="79"/>
                  </a:lnTo>
                  <a:lnTo>
                    <a:pt x="149" y="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1"/>
            <p:cNvSpPr>
              <a:spLocks noEditPoints="1"/>
            </p:cNvSpPr>
            <p:nvPr/>
          </p:nvSpPr>
          <p:spPr bwMode="auto">
            <a:xfrm>
              <a:off x="2546" y="2384"/>
              <a:ext cx="34" cy="38"/>
            </a:xfrm>
            <a:custGeom>
              <a:avLst/>
              <a:gdLst>
                <a:gd name="T0" fmla="*/ 24 w 235"/>
                <a:gd name="T1" fmla="*/ 81 h 384"/>
                <a:gd name="T2" fmla="*/ 46 w 235"/>
                <a:gd name="T3" fmla="*/ 42 h 384"/>
                <a:gd name="T4" fmla="*/ 73 w 235"/>
                <a:gd name="T5" fmla="*/ 17 h 384"/>
                <a:gd name="T6" fmla="*/ 104 w 235"/>
                <a:gd name="T7" fmla="*/ 2 h 384"/>
                <a:gd name="T8" fmla="*/ 136 w 235"/>
                <a:gd name="T9" fmla="*/ 0 h 384"/>
                <a:gd name="T10" fmla="*/ 167 w 235"/>
                <a:gd name="T11" fmla="*/ 8 h 384"/>
                <a:gd name="T12" fmla="*/ 195 w 235"/>
                <a:gd name="T13" fmla="*/ 29 h 384"/>
                <a:gd name="T14" fmla="*/ 216 w 235"/>
                <a:gd name="T15" fmla="*/ 60 h 384"/>
                <a:gd name="T16" fmla="*/ 231 w 235"/>
                <a:gd name="T17" fmla="*/ 102 h 384"/>
                <a:gd name="T18" fmla="*/ 235 w 235"/>
                <a:gd name="T19" fmla="*/ 151 h 384"/>
                <a:gd name="T20" fmla="*/ 232 w 235"/>
                <a:gd name="T21" fmla="*/ 206 h 384"/>
                <a:gd name="T22" fmla="*/ 222 w 235"/>
                <a:gd name="T23" fmla="*/ 259 h 384"/>
                <a:gd name="T24" fmla="*/ 209 w 235"/>
                <a:gd name="T25" fmla="*/ 302 h 384"/>
                <a:gd name="T26" fmla="*/ 187 w 235"/>
                <a:gd name="T27" fmla="*/ 341 h 384"/>
                <a:gd name="T28" fmla="*/ 159 w 235"/>
                <a:gd name="T29" fmla="*/ 368 h 384"/>
                <a:gd name="T30" fmla="*/ 128 w 235"/>
                <a:gd name="T31" fmla="*/ 382 h 384"/>
                <a:gd name="T32" fmla="*/ 96 w 235"/>
                <a:gd name="T33" fmla="*/ 384 h 384"/>
                <a:gd name="T34" fmla="*/ 65 w 235"/>
                <a:gd name="T35" fmla="*/ 374 h 384"/>
                <a:gd name="T36" fmla="*/ 37 w 235"/>
                <a:gd name="T37" fmla="*/ 353 h 384"/>
                <a:gd name="T38" fmla="*/ 16 w 235"/>
                <a:gd name="T39" fmla="*/ 321 h 384"/>
                <a:gd name="T40" fmla="*/ 4 w 235"/>
                <a:gd name="T41" fmla="*/ 279 h 384"/>
                <a:gd name="T42" fmla="*/ 0 w 235"/>
                <a:gd name="T43" fmla="*/ 235 h 384"/>
                <a:gd name="T44" fmla="*/ 3 w 235"/>
                <a:gd name="T45" fmla="*/ 181 h 384"/>
                <a:gd name="T46" fmla="*/ 10 w 235"/>
                <a:gd name="T47" fmla="*/ 126 h 384"/>
                <a:gd name="T48" fmla="*/ 24 w 235"/>
                <a:gd name="T49" fmla="*/ 81 h 384"/>
                <a:gd name="T50" fmla="*/ 24 w 235"/>
                <a:gd name="T51" fmla="*/ 81 h 384"/>
                <a:gd name="T52" fmla="*/ 24 w 235"/>
                <a:gd name="T53" fmla="*/ 81 h 384"/>
                <a:gd name="T54" fmla="*/ 24 w 235"/>
                <a:gd name="T55" fmla="*/ 81 h 384"/>
                <a:gd name="T56" fmla="*/ 48 w 235"/>
                <a:gd name="T57" fmla="*/ 293 h 384"/>
                <a:gd name="T58" fmla="*/ 42 w 235"/>
                <a:gd name="T59" fmla="*/ 246 h 384"/>
                <a:gd name="T60" fmla="*/ 46 w 235"/>
                <a:gd name="T61" fmla="*/ 183 h 384"/>
                <a:gd name="T62" fmla="*/ 55 w 235"/>
                <a:gd name="T63" fmla="*/ 122 h 384"/>
                <a:gd name="T64" fmla="*/ 70 w 235"/>
                <a:gd name="T65" fmla="*/ 77 h 384"/>
                <a:gd name="T66" fmla="*/ 97 w 235"/>
                <a:gd name="T67" fmla="*/ 50 h 384"/>
                <a:gd name="T68" fmla="*/ 131 w 235"/>
                <a:gd name="T69" fmla="*/ 43 h 384"/>
                <a:gd name="T70" fmla="*/ 164 w 235"/>
                <a:gd name="T71" fmla="*/ 57 h 384"/>
                <a:gd name="T72" fmla="*/ 185 w 235"/>
                <a:gd name="T73" fmla="*/ 89 h 384"/>
                <a:gd name="T74" fmla="*/ 190 w 235"/>
                <a:gd name="T75" fmla="*/ 136 h 384"/>
                <a:gd name="T76" fmla="*/ 187 w 235"/>
                <a:gd name="T77" fmla="*/ 199 h 384"/>
                <a:gd name="T78" fmla="*/ 178 w 235"/>
                <a:gd name="T79" fmla="*/ 261 h 384"/>
                <a:gd name="T80" fmla="*/ 163 w 235"/>
                <a:gd name="T81" fmla="*/ 306 h 384"/>
                <a:gd name="T82" fmla="*/ 135 w 235"/>
                <a:gd name="T83" fmla="*/ 334 h 384"/>
                <a:gd name="T84" fmla="*/ 100 w 235"/>
                <a:gd name="T85" fmla="*/ 340 h 384"/>
                <a:gd name="T86" fmla="*/ 68 w 235"/>
                <a:gd name="T87" fmla="*/ 326 h 384"/>
                <a:gd name="T88" fmla="*/ 48 w 235"/>
                <a:gd name="T89" fmla="*/ 293 h 384"/>
                <a:gd name="T90" fmla="*/ 48 w 235"/>
                <a:gd name="T91" fmla="*/ 293 h 384"/>
                <a:gd name="T92" fmla="*/ 48 w 235"/>
                <a:gd name="T93" fmla="*/ 293 h 384"/>
                <a:gd name="T94" fmla="*/ 48 w 235"/>
                <a:gd name="T95" fmla="*/ 293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5" h="384">
                  <a:moveTo>
                    <a:pt x="24" y="81"/>
                  </a:moveTo>
                  <a:lnTo>
                    <a:pt x="46" y="42"/>
                  </a:lnTo>
                  <a:lnTo>
                    <a:pt x="73" y="17"/>
                  </a:lnTo>
                  <a:lnTo>
                    <a:pt x="104" y="2"/>
                  </a:lnTo>
                  <a:lnTo>
                    <a:pt x="136" y="0"/>
                  </a:lnTo>
                  <a:lnTo>
                    <a:pt x="167" y="8"/>
                  </a:lnTo>
                  <a:lnTo>
                    <a:pt x="195" y="29"/>
                  </a:lnTo>
                  <a:lnTo>
                    <a:pt x="216" y="60"/>
                  </a:lnTo>
                  <a:lnTo>
                    <a:pt x="231" y="102"/>
                  </a:lnTo>
                  <a:lnTo>
                    <a:pt x="235" y="151"/>
                  </a:lnTo>
                  <a:lnTo>
                    <a:pt x="232" y="206"/>
                  </a:lnTo>
                  <a:lnTo>
                    <a:pt x="222" y="259"/>
                  </a:lnTo>
                  <a:lnTo>
                    <a:pt x="209" y="302"/>
                  </a:lnTo>
                  <a:lnTo>
                    <a:pt x="187" y="341"/>
                  </a:lnTo>
                  <a:lnTo>
                    <a:pt x="159" y="368"/>
                  </a:lnTo>
                  <a:lnTo>
                    <a:pt x="128" y="382"/>
                  </a:lnTo>
                  <a:lnTo>
                    <a:pt x="96" y="384"/>
                  </a:lnTo>
                  <a:lnTo>
                    <a:pt x="65" y="374"/>
                  </a:lnTo>
                  <a:lnTo>
                    <a:pt x="37" y="353"/>
                  </a:lnTo>
                  <a:lnTo>
                    <a:pt x="16" y="321"/>
                  </a:lnTo>
                  <a:lnTo>
                    <a:pt x="4" y="279"/>
                  </a:lnTo>
                  <a:lnTo>
                    <a:pt x="0" y="235"/>
                  </a:lnTo>
                  <a:lnTo>
                    <a:pt x="3" y="181"/>
                  </a:lnTo>
                  <a:lnTo>
                    <a:pt x="10" y="126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4" y="81"/>
                  </a:lnTo>
                  <a:lnTo>
                    <a:pt x="24" y="81"/>
                  </a:lnTo>
                  <a:close/>
                  <a:moveTo>
                    <a:pt x="48" y="293"/>
                  </a:moveTo>
                  <a:lnTo>
                    <a:pt x="42" y="246"/>
                  </a:lnTo>
                  <a:lnTo>
                    <a:pt x="46" y="183"/>
                  </a:lnTo>
                  <a:lnTo>
                    <a:pt x="55" y="122"/>
                  </a:lnTo>
                  <a:lnTo>
                    <a:pt x="70" y="77"/>
                  </a:lnTo>
                  <a:lnTo>
                    <a:pt x="97" y="50"/>
                  </a:lnTo>
                  <a:lnTo>
                    <a:pt x="131" y="43"/>
                  </a:lnTo>
                  <a:lnTo>
                    <a:pt x="164" y="57"/>
                  </a:lnTo>
                  <a:lnTo>
                    <a:pt x="185" y="89"/>
                  </a:lnTo>
                  <a:lnTo>
                    <a:pt x="190" y="136"/>
                  </a:lnTo>
                  <a:lnTo>
                    <a:pt x="187" y="199"/>
                  </a:lnTo>
                  <a:lnTo>
                    <a:pt x="178" y="261"/>
                  </a:lnTo>
                  <a:lnTo>
                    <a:pt x="163" y="306"/>
                  </a:lnTo>
                  <a:lnTo>
                    <a:pt x="135" y="334"/>
                  </a:lnTo>
                  <a:lnTo>
                    <a:pt x="100" y="340"/>
                  </a:lnTo>
                  <a:lnTo>
                    <a:pt x="68" y="326"/>
                  </a:lnTo>
                  <a:lnTo>
                    <a:pt x="48" y="293"/>
                  </a:lnTo>
                  <a:lnTo>
                    <a:pt x="48" y="293"/>
                  </a:lnTo>
                  <a:lnTo>
                    <a:pt x="48" y="293"/>
                  </a:lnTo>
                  <a:lnTo>
                    <a:pt x="48" y="2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586" y="2386"/>
              <a:ext cx="34" cy="39"/>
            </a:xfrm>
            <a:custGeom>
              <a:avLst/>
              <a:gdLst>
                <a:gd name="T0" fmla="*/ 25 w 239"/>
                <a:gd name="T1" fmla="*/ 88 h 388"/>
                <a:gd name="T2" fmla="*/ 47 w 239"/>
                <a:gd name="T3" fmla="*/ 49 h 388"/>
                <a:gd name="T4" fmla="*/ 75 w 239"/>
                <a:gd name="T5" fmla="*/ 21 h 388"/>
                <a:gd name="T6" fmla="*/ 106 w 239"/>
                <a:gd name="T7" fmla="*/ 5 h 388"/>
                <a:gd name="T8" fmla="*/ 140 w 239"/>
                <a:gd name="T9" fmla="*/ 0 h 388"/>
                <a:gd name="T10" fmla="*/ 171 w 239"/>
                <a:gd name="T11" fmla="*/ 8 h 388"/>
                <a:gd name="T12" fmla="*/ 199 w 239"/>
                <a:gd name="T13" fmla="*/ 26 h 388"/>
                <a:gd name="T14" fmla="*/ 221 w 239"/>
                <a:gd name="T15" fmla="*/ 56 h 388"/>
                <a:gd name="T16" fmla="*/ 235 w 239"/>
                <a:gd name="T17" fmla="*/ 97 h 388"/>
                <a:gd name="T18" fmla="*/ 239 w 239"/>
                <a:gd name="T19" fmla="*/ 146 h 388"/>
                <a:gd name="T20" fmla="*/ 236 w 239"/>
                <a:gd name="T21" fmla="*/ 202 h 388"/>
                <a:gd name="T22" fmla="*/ 228 w 239"/>
                <a:gd name="T23" fmla="*/ 257 h 388"/>
                <a:gd name="T24" fmla="*/ 216 w 239"/>
                <a:gd name="T25" fmla="*/ 299 h 388"/>
                <a:gd name="T26" fmla="*/ 194 w 239"/>
                <a:gd name="T27" fmla="*/ 341 h 388"/>
                <a:gd name="T28" fmla="*/ 166 w 239"/>
                <a:gd name="T29" fmla="*/ 368 h 388"/>
                <a:gd name="T30" fmla="*/ 135 w 239"/>
                <a:gd name="T31" fmla="*/ 385 h 388"/>
                <a:gd name="T32" fmla="*/ 101 w 239"/>
                <a:gd name="T33" fmla="*/ 388 h 388"/>
                <a:gd name="T34" fmla="*/ 69 w 239"/>
                <a:gd name="T35" fmla="*/ 381 h 388"/>
                <a:gd name="T36" fmla="*/ 40 w 239"/>
                <a:gd name="T37" fmla="*/ 362 h 388"/>
                <a:gd name="T38" fmla="*/ 18 w 239"/>
                <a:gd name="T39" fmla="*/ 331 h 388"/>
                <a:gd name="T40" fmla="*/ 4 w 239"/>
                <a:gd name="T41" fmla="*/ 290 h 388"/>
                <a:gd name="T42" fmla="*/ 0 w 239"/>
                <a:gd name="T43" fmla="*/ 246 h 388"/>
                <a:gd name="T44" fmla="*/ 3 w 239"/>
                <a:gd name="T45" fmla="*/ 192 h 388"/>
                <a:gd name="T46" fmla="*/ 11 w 239"/>
                <a:gd name="T47" fmla="*/ 136 h 388"/>
                <a:gd name="T48" fmla="*/ 25 w 239"/>
                <a:gd name="T49" fmla="*/ 88 h 388"/>
                <a:gd name="T50" fmla="*/ 25 w 239"/>
                <a:gd name="T51" fmla="*/ 88 h 388"/>
                <a:gd name="T52" fmla="*/ 25 w 239"/>
                <a:gd name="T53" fmla="*/ 88 h 388"/>
                <a:gd name="T54" fmla="*/ 25 w 239"/>
                <a:gd name="T55" fmla="*/ 88 h 388"/>
                <a:gd name="T56" fmla="*/ 50 w 239"/>
                <a:gd name="T57" fmla="*/ 300 h 388"/>
                <a:gd name="T58" fmla="*/ 44 w 239"/>
                <a:gd name="T59" fmla="*/ 253 h 388"/>
                <a:gd name="T60" fmla="*/ 47 w 239"/>
                <a:gd name="T61" fmla="*/ 191 h 388"/>
                <a:gd name="T62" fmla="*/ 57 w 239"/>
                <a:gd name="T63" fmla="*/ 129 h 388"/>
                <a:gd name="T64" fmla="*/ 72 w 239"/>
                <a:gd name="T65" fmla="*/ 83 h 388"/>
                <a:gd name="T66" fmla="*/ 99 w 239"/>
                <a:gd name="T67" fmla="*/ 53 h 388"/>
                <a:gd name="T68" fmla="*/ 135 w 239"/>
                <a:gd name="T69" fmla="*/ 45 h 388"/>
                <a:gd name="T70" fmla="*/ 168 w 239"/>
                <a:gd name="T71" fmla="*/ 56 h 388"/>
                <a:gd name="T72" fmla="*/ 190 w 239"/>
                <a:gd name="T73" fmla="*/ 87 h 388"/>
                <a:gd name="T74" fmla="*/ 196 w 239"/>
                <a:gd name="T75" fmla="*/ 134 h 388"/>
                <a:gd name="T76" fmla="*/ 193 w 239"/>
                <a:gd name="T77" fmla="*/ 197 h 388"/>
                <a:gd name="T78" fmla="*/ 184 w 239"/>
                <a:gd name="T79" fmla="*/ 260 h 388"/>
                <a:gd name="T80" fmla="*/ 169 w 239"/>
                <a:gd name="T81" fmla="*/ 307 h 388"/>
                <a:gd name="T82" fmla="*/ 141 w 239"/>
                <a:gd name="T83" fmla="*/ 336 h 388"/>
                <a:gd name="T84" fmla="*/ 105 w 239"/>
                <a:gd name="T85" fmla="*/ 345 h 388"/>
                <a:gd name="T86" fmla="*/ 71 w 239"/>
                <a:gd name="T87" fmla="*/ 333 h 388"/>
                <a:gd name="T88" fmla="*/ 50 w 239"/>
                <a:gd name="T89" fmla="*/ 300 h 388"/>
                <a:gd name="T90" fmla="*/ 50 w 239"/>
                <a:gd name="T91" fmla="*/ 300 h 388"/>
                <a:gd name="T92" fmla="*/ 50 w 239"/>
                <a:gd name="T93" fmla="*/ 300 h 388"/>
                <a:gd name="T94" fmla="*/ 50 w 239"/>
                <a:gd name="T95" fmla="*/ 30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9" h="388">
                  <a:moveTo>
                    <a:pt x="25" y="88"/>
                  </a:moveTo>
                  <a:lnTo>
                    <a:pt x="47" y="49"/>
                  </a:lnTo>
                  <a:lnTo>
                    <a:pt x="75" y="21"/>
                  </a:lnTo>
                  <a:lnTo>
                    <a:pt x="106" y="5"/>
                  </a:lnTo>
                  <a:lnTo>
                    <a:pt x="140" y="0"/>
                  </a:lnTo>
                  <a:lnTo>
                    <a:pt x="171" y="8"/>
                  </a:lnTo>
                  <a:lnTo>
                    <a:pt x="199" y="26"/>
                  </a:lnTo>
                  <a:lnTo>
                    <a:pt x="221" y="56"/>
                  </a:lnTo>
                  <a:lnTo>
                    <a:pt x="235" y="97"/>
                  </a:lnTo>
                  <a:lnTo>
                    <a:pt x="239" y="146"/>
                  </a:lnTo>
                  <a:lnTo>
                    <a:pt x="236" y="202"/>
                  </a:lnTo>
                  <a:lnTo>
                    <a:pt x="228" y="257"/>
                  </a:lnTo>
                  <a:lnTo>
                    <a:pt x="216" y="299"/>
                  </a:lnTo>
                  <a:lnTo>
                    <a:pt x="194" y="341"/>
                  </a:lnTo>
                  <a:lnTo>
                    <a:pt x="166" y="368"/>
                  </a:lnTo>
                  <a:lnTo>
                    <a:pt x="135" y="385"/>
                  </a:lnTo>
                  <a:lnTo>
                    <a:pt x="101" y="388"/>
                  </a:lnTo>
                  <a:lnTo>
                    <a:pt x="69" y="381"/>
                  </a:lnTo>
                  <a:lnTo>
                    <a:pt x="40" y="362"/>
                  </a:lnTo>
                  <a:lnTo>
                    <a:pt x="18" y="331"/>
                  </a:lnTo>
                  <a:lnTo>
                    <a:pt x="4" y="290"/>
                  </a:lnTo>
                  <a:lnTo>
                    <a:pt x="0" y="246"/>
                  </a:lnTo>
                  <a:lnTo>
                    <a:pt x="3" y="192"/>
                  </a:lnTo>
                  <a:lnTo>
                    <a:pt x="11" y="136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25" y="88"/>
                  </a:lnTo>
                  <a:lnTo>
                    <a:pt x="25" y="88"/>
                  </a:lnTo>
                  <a:close/>
                  <a:moveTo>
                    <a:pt x="50" y="300"/>
                  </a:moveTo>
                  <a:lnTo>
                    <a:pt x="44" y="253"/>
                  </a:lnTo>
                  <a:lnTo>
                    <a:pt x="47" y="191"/>
                  </a:lnTo>
                  <a:lnTo>
                    <a:pt x="57" y="129"/>
                  </a:lnTo>
                  <a:lnTo>
                    <a:pt x="72" y="83"/>
                  </a:lnTo>
                  <a:lnTo>
                    <a:pt x="99" y="53"/>
                  </a:lnTo>
                  <a:lnTo>
                    <a:pt x="135" y="45"/>
                  </a:lnTo>
                  <a:lnTo>
                    <a:pt x="168" y="56"/>
                  </a:lnTo>
                  <a:lnTo>
                    <a:pt x="190" y="87"/>
                  </a:lnTo>
                  <a:lnTo>
                    <a:pt x="196" y="134"/>
                  </a:lnTo>
                  <a:lnTo>
                    <a:pt x="193" y="197"/>
                  </a:lnTo>
                  <a:lnTo>
                    <a:pt x="184" y="260"/>
                  </a:lnTo>
                  <a:lnTo>
                    <a:pt x="169" y="307"/>
                  </a:lnTo>
                  <a:lnTo>
                    <a:pt x="141" y="336"/>
                  </a:lnTo>
                  <a:lnTo>
                    <a:pt x="105" y="345"/>
                  </a:lnTo>
                  <a:lnTo>
                    <a:pt x="71" y="333"/>
                  </a:lnTo>
                  <a:lnTo>
                    <a:pt x="50" y="300"/>
                  </a:lnTo>
                  <a:lnTo>
                    <a:pt x="50" y="300"/>
                  </a:lnTo>
                  <a:lnTo>
                    <a:pt x="50" y="300"/>
                  </a:lnTo>
                  <a:lnTo>
                    <a:pt x="50" y="3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556" y="2007"/>
              <a:ext cx="40" cy="38"/>
            </a:xfrm>
            <a:custGeom>
              <a:avLst/>
              <a:gdLst>
                <a:gd name="T0" fmla="*/ 42 w 275"/>
                <a:gd name="T1" fmla="*/ 266 h 385"/>
                <a:gd name="T2" fmla="*/ 39 w 275"/>
                <a:gd name="T3" fmla="*/ 295 h 385"/>
                <a:gd name="T4" fmla="*/ 45 w 275"/>
                <a:gd name="T5" fmla="*/ 315 h 385"/>
                <a:gd name="T6" fmla="*/ 70 w 275"/>
                <a:gd name="T7" fmla="*/ 339 h 385"/>
                <a:gd name="T8" fmla="*/ 105 w 275"/>
                <a:gd name="T9" fmla="*/ 340 h 385"/>
                <a:gd name="T10" fmla="*/ 135 w 275"/>
                <a:gd name="T11" fmla="*/ 324 h 385"/>
                <a:gd name="T12" fmla="*/ 168 w 275"/>
                <a:gd name="T13" fmla="*/ 274 h 385"/>
                <a:gd name="T14" fmla="*/ 173 w 275"/>
                <a:gd name="T15" fmla="*/ 224 h 385"/>
                <a:gd name="T16" fmla="*/ 162 w 275"/>
                <a:gd name="T17" fmla="*/ 196 h 385"/>
                <a:gd name="T18" fmla="*/ 138 w 275"/>
                <a:gd name="T19" fmla="*/ 181 h 385"/>
                <a:gd name="T20" fmla="*/ 107 w 275"/>
                <a:gd name="T21" fmla="*/ 182 h 385"/>
                <a:gd name="T22" fmla="*/ 72 w 275"/>
                <a:gd name="T23" fmla="*/ 200 h 385"/>
                <a:gd name="T24" fmla="*/ 41 w 275"/>
                <a:gd name="T25" fmla="*/ 191 h 385"/>
                <a:gd name="T26" fmla="*/ 137 w 275"/>
                <a:gd name="T27" fmla="*/ 0 h 385"/>
                <a:gd name="T28" fmla="*/ 275 w 275"/>
                <a:gd name="T29" fmla="*/ 32 h 385"/>
                <a:gd name="T30" fmla="*/ 261 w 275"/>
                <a:gd name="T31" fmla="*/ 79 h 385"/>
                <a:gd name="T32" fmla="*/ 148 w 275"/>
                <a:gd name="T33" fmla="*/ 54 h 385"/>
                <a:gd name="T34" fmla="*/ 100 w 275"/>
                <a:gd name="T35" fmla="*/ 149 h 385"/>
                <a:gd name="T36" fmla="*/ 133 w 275"/>
                <a:gd name="T37" fmla="*/ 139 h 385"/>
                <a:gd name="T38" fmla="*/ 170 w 275"/>
                <a:gd name="T39" fmla="*/ 144 h 385"/>
                <a:gd name="T40" fmla="*/ 199 w 275"/>
                <a:gd name="T41" fmla="*/ 167 h 385"/>
                <a:gd name="T42" fmla="*/ 216 w 275"/>
                <a:gd name="T43" fmla="*/ 212 h 385"/>
                <a:gd name="T44" fmla="*/ 207 w 275"/>
                <a:gd name="T45" fmla="*/ 282 h 385"/>
                <a:gd name="T46" fmla="*/ 169 w 275"/>
                <a:gd name="T47" fmla="*/ 345 h 385"/>
                <a:gd name="T48" fmla="*/ 137 w 275"/>
                <a:gd name="T49" fmla="*/ 371 h 385"/>
                <a:gd name="T50" fmla="*/ 105 w 275"/>
                <a:gd name="T51" fmla="*/ 384 h 385"/>
                <a:gd name="T52" fmla="*/ 73 w 275"/>
                <a:gd name="T53" fmla="*/ 385 h 385"/>
                <a:gd name="T54" fmla="*/ 44 w 275"/>
                <a:gd name="T55" fmla="*/ 376 h 385"/>
                <a:gd name="T56" fmla="*/ 21 w 275"/>
                <a:gd name="T57" fmla="*/ 357 h 385"/>
                <a:gd name="T58" fmla="*/ 5 w 275"/>
                <a:gd name="T59" fmla="*/ 330 h 385"/>
                <a:gd name="T60" fmla="*/ 0 w 275"/>
                <a:gd name="T61" fmla="*/ 295 h 385"/>
                <a:gd name="T62" fmla="*/ 6 w 275"/>
                <a:gd name="T63" fmla="*/ 255 h 385"/>
                <a:gd name="T64" fmla="*/ 42 w 275"/>
                <a:gd name="T65" fmla="*/ 266 h 385"/>
                <a:gd name="T66" fmla="*/ 42 w 275"/>
                <a:gd name="T67" fmla="*/ 266 h 385"/>
                <a:gd name="T68" fmla="*/ 42 w 275"/>
                <a:gd name="T69" fmla="*/ 2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5" h="385">
                  <a:moveTo>
                    <a:pt x="42" y="266"/>
                  </a:moveTo>
                  <a:lnTo>
                    <a:pt x="39" y="295"/>
                  </a:lnTo>
                  <a:lnTo>
                    <a:pt x="45" y="315"/>
                  </a:lnTo>
                  <a:lnTo>
                    <a:pt x="70" y="339"/>
                  </a:lnTo>
                  <a:lnTo>
                    <a:pt x="105" y="340"/>
                  </a:lnTo>
                  <a:lnTo>
                    <a:pt x="135" y="324"/>
                  </a:lnTo>
                  <a:lnTo>
                    <a:pt x="168" y="274"/>
                  </a:lnTo>
                  <a:lnTo>
                    <a:pt x="173" y="224"/>
                  </a:lnTo>
                  <a:lnTo>
                    <a:pt x="162" y="196"/>
                  </a:lnTo>
                  <a:lnTo>
                    <a:pt x="138" y="181"/>
                  </a:lnTo>
                  <a:lnTo>
                    <a:pt x="107" y="182"/>
                  </a:lnTo>
                  <a:lnTo>
                    <a:pt x="72" y="200"/>
                  </a:lnTo>
                  <a:lnTo>
                    <a:pt x="41" y="191"/>
                  </a:lnTo>
                  <a:lnTo>
                    <a:pt x="137" y="0"/>
                  </a:lnTo>
                  <a:lnTo>
                    <a:pt x="275" y="32"/>
                  </a:lnTo>
                  <a:lnTo>
                    <a:pt x="261" y="79"/>
                  </a:lnTo>
                  <a:lnTo>
                    <a:pt x="148" y="54"/>
                  </a:lnTo>
                  <a:lnTo>
                    <a:pt x="100" y="149"/>
                  </a:lnTo>
                  <a:lnTo>
                    <a:pt x="133" y="139"/>
                  </a:lnTo>
                  <a:lnTo>
                    <a:pt x="170" y="144"/>
                  </a:lnTo>
                  <a:lnTo>
                    <a:pt x="199" y="167"/>
                  </a:lnTo>
                  <a:lnTo>
                    <a:pt x="216" y="212"/>
                  </a:lnTo>
                  <a:lnTo>
                    <a:pt x="207" y="282"/>
                  </a:lnTo>
                  <a:lnTo>
                    <a:pt x="169" y="345"/>
                  </a:lnTo>
                  <a:lnTo>
                    <a:pt x="137" y="371"/>
                  </a:lnTo>
                  <a:lnTo>
                    <a:pt x="105" y="384"/>
                  </a:lnTo>
                  <a:lnTo>
                    <a:pt x="73" y="385"/>
                  </a:lnTo>
                  <a:lnTo>
                    <a:pt x="44" y="376"/>
                  </a:lnTo>
                  <a:lnTo>
                    <a:pt x="21" y="357"/>
                  </a:lnTo>
                  <a:lnTo>
                    <a:pt x="5" y="330"/>
                  </a:lnTo>
                  <a:lnTo>
                    <a:pt x="0" y="295"/>
                  </a:lnTo>
                  <a:lnTo>
                    <a:pt x="6" y="255"/>
                  </a:lnTo>
                  <a:lnTo>
                    <a:pt x="42" y="266"/>
                  </a:lnTo>
                  <a:lnTo>
                    <a:pt x="42" y="266"/>
                  </a:lnTo>
                  <a:lnTo>
                    <a:pt x="42" y="2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2592" y="2012"/>
              <a:ext cx="32" cy="38"/>
            </a:xfrm>
            <a:custGeom>
              <a:avLst/>
              <a:gdLst>
                <a:gd name="T0" fmla="*/ 57 w 227"/>
                <a:gd name="T1" fmla="*/ 82 h 384"/>
                <a:gd name="T2" fmla="*/ 81 w 227"/>
                <a:gd name="T3" fmla="*/ 44 h 384"/>
                <a:gd name="T4" fmla="*/ 108 w 227"/>
                <a:gd name="T5" fmla="*/ 17 h 384"/>
                <a:gd name="T6" fmla="*/ 135 w 227"/>
                <a:gd name="T7" fmla="*/ 4 h 384"/>
                <a:gd name="T8" fmla="*/ 160 w 227"/>
                <a:gd name="T9" fmla="*/ 0 h 384"/>
                <a:gd name="T10" fmla="*/ 184 w 227"/>
                <a:gd name="T11" fmla="*/ 9 h 384"/>
                <a:gd name="T12" fmla="*/ 203 w 227"/>
                <a:gd name="T13" fmla="*/ 29 h 384"/>
                <a:gd name="T14" fmla="*/ 218 w 227"/>
                <a:gd name="T15" fmla="*/ 60 h 384"/>
                <a:gd name="T16" fmla="*/ 227 w 227"/>
                <a:gd name="T17" fmla="*/ 102 h 384"/>
                <a:gd name="T18" fmla="*/ 226 w 227"/>
                <a:gd name="T19" fmla="*/ 150 h 384"/>
                <a:gd name="T20" fmla="*/ 218 w 227"/>
                <a:gd name="T21" fmla="*/ 206 h 384"/>
                <a:gd name="T22" fmla="*/ 206 w 227"/>
                <a:gd name="T23" fmla="*/ 259 h 384"/>
                <a:gd name="T24" fmla="*/ 191 w 227"/>
                <a:gd name="T25" fmla="*/ 301 h 384"/>
                <a:gd name="T26" fmla="*/ 167 w 227"/>
                <a:gd name="T27" fmla="*/ 340 h 384"/>
                <a:gd name="T28" fmla="*/ 138 w 227"/>
                <a:gd name="T29" fmla="*/ 366 h 384"/>
                <a:gd name="T30" fmla="*/ 106 w 227"/>
                <a:gd name="T31" fmla="*/ 381 h 384"/>
                <a:gd name="T32" fmla="*/ 73 w 227"/>
                <a:gd name="T33" fmla="*/ 384 h 384"/>
                <a:gd name="T34" fmla="*/ 44 w 227"/>
                <a:gd name="T35" fmla="*/ 374 h 384"/>
                <a:gd name="T36" fmla="*/ 20 w 227"/>
                <a:gd name="T37" fmla="*/ 353 h 384"/>
                <a:gd name="T38" fmla="*/ 5 w 227"/>
                <a:gd name="T39" fmla="*/ 321 h 384"/>
                <a:gd name="T40" fmla="*/ 0 w 227"/>
                <a:gd name="T41" fmla="*/ 278 h 384"/>
                <a:gd name="T42" fmla="*/ 5 w 227"/>
                <a:gd name="T43" fmla="*/ 235 h 384"/>
                <a:gd name="T44" fmla="*/ 18 w 227"/>
                <a:gd name="T45" fmla="*/ 181 h 384"/>
                <a:gd name="T46" fmla="*/ 36 w 227"/>
                <a:gd name="T47" fmla="*/ 128 h 384"/>
                <a:gd name="T48" fmla="*/ 57 w 227"/>
                <a:gd name="T49" fmla="*/ 82 h 384"/>
                <a:gd name="T50" fmla="*/ 57 w 227"/>
                <a:gd name="T51" fmla="*/ 82 h 384"/>
                <a:gd name="T52" fmla="*/ 57 w 227"/>
                <a:gd name="T53" fmla="*/ 82 h 384"/>
                <a:gd name="T54" fmla="*/ 57 w 227"/>
                <a:gd name="T55" fmla="*/ 82 h 384"/>
                <a:gd name="T56" fmla="*/ 38 w 227"/>
                <a:gd name="T57" fmla="*/ 292 h 384"/>
                <a:gd name="T58" fmla="*/ 41 w 227"/>
                <a:gd name="T59" fmla="*/ 245 h 384"/>
                <a:gd name="T60" fmla="*/ 55 w 227"/>
                <a:gd name="T61" fmla="*/ 183 h 384"/>
                <a:gd name="T62" fmla="*/ 75 w 227"/>
                <a:gd name="T63" fmla="*/ 123 h 384"/>
                <a:gd name="T64" fmla="*/ 96 w 227"/>
                <a:gd name="T65" fmla="*/ 79 h 384"/>
                <a:gd name="T66" fmla="*/ 122 w 227"/>
                <a:gd name="T67" fmla="*/ 52 h 384"/>
                <a:gd name="T68" fmla="*/ 151 w 227"/>
                <a:gd name="T69" fmla="*/ 44 h 384"/>
                <a:gd name="T70" fmla="*/ 176 w 227"/>
                <a:gd name="T71" fmla="*/ 58 h 384"/>
                <a:gd name="T72" fmla="*/ 190 w 227"/>
                <a:gd name="T73" fmla="*/ 90 h 384"/>
                <a:gd name="T74" fmla="*/ 190 w 227"/>
                <a:gd name="T75" fmla="*/ 137 h 384"/>
                <a:gd name="T76" fmla="*/ 180 w 227"/>
                <a:gd name="T77" fmla="*/ 198 h 384"/>
                <a:gd name="T78" fmla="*/ 165 w 227"/>
                <a:gd name="T79" fmla="*/ 260 h 384"/>
                <a:gd name="T80" fmla="*/ 147 w 227"/>
                <a:gd name="T81" fmla="*/ 306 h 384"/>
                <a:gd name="T82" fmla="*/ 117 w 227"/>
                <a:gd name="T83" fmla="*/ 334 h 384"/>
                <a:gd name="T84" fmla="*/ 82 w 227"/>
                <a:gd name="T85" fmla="*/ 340 h 384"/>
                <a:gd name="T86" fmla="*/ 53 w 227"/>
                <a:gd name="T87" fmla="*/ 325 h 384"/>
                <a:gd name="T88" fmla="*/ 38 w 227"/>
                <a:gd name="T89" fmla="*/ 292 h 384"/>
                <a:gd name="T90" fmla="*/ 38 w 227"/>
                <a:gd name="T91" fmla="*/ 292 h 384"/>
                <a:gd name="T92" fmla="*/ 38 w 227"/>
                <a:gd name="T93" fmla="*/ 292 h 384"/>
                <a:gd name="T94" fmla="*/ 38 w 227"/>
                <a:gd name="T95" fmla="*/ 292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7" h="384">
                  <a:moveTo>
                    <a:pt x="57" y="82"/>
                  </a:moveTo>
                  <a:lnTo>
                    <a:pt x="81" y="44"/>
                  </a:lnTo>
                  <a:lnTo>
                    <a:pt x="108" y="17"/>
                  </a:lnTo>
                  <a:lnTo>
                    <a:pt x="135" y="4"/>
                  </a:lnTo>
                  <a:lnTo>
                    <a:pt x="160" y="0"/>
                  </a:lnTo>
                  <a:lnTo>
                    <a:pt x="184" y="9"/>
                  </a:lnTo>
                  <a:lnTo>
                    <a:pt x="203" y="29"/>
                  </a:lnTo>
                  <a:lnTo>
                    <a:pt x="218" y="60"/>
                  </a:lnTo>
                  <a:lnTo>
                    <a:pt x="227" y="102"/>
                  </a:lnTo>
                  <a:lnTo>
                    <a:pt x="226" y="150"/>
                  </a:lnTo>
                  <a:lnTo>
                    <a:pt x="218" y="206"/>
                  </a:lnTo>
                  <a:lnTo>
                    <a:pt x="206" y="259"/>
                  </a:lnTo>
                  <a:lnTo>
                    <a:pt x="191" y="301"/>
                  </a:lnTo>
                  <a:lnTo>
                    <a:pt x="167" y="340"/>
                  </a:lnTo>
                  <a:lnTo>
                    <a:pt x="138" y="366"/>
                  </a:lnTo>
                  <a:lnTo>
                    <a:pt x="106" y="381"/>
                  </a:lnTo>
                  <a:lnTo>
                    <a:pt x="73" y="384"/>
                  </a:lnTo>
                  <a:lnTo>
                    <a:pt x="44" y="374"/>
                  </a:lnTo>
                  <a:lnTo>
                    <a:pt x="20" y="353"/>
                  </a:lnTo>
                  <a:lnTo>
                    <a:pt x="5" y="321"/>
                  </a:lnTo>
                  <a:lnTo>
                    <a:pt x="0" y="278"/>
                  </a:lnTo>
                  <a:lnTo>
                    <a:pt x="5" y="235"/>
                  </a:lnTo>
                  <a:lnTo>
                    <a:pt x="18" y="181"/>
                  </a:lnTo>
                  <a:lnTo>
                    <a:pt x="36" y="128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7" y="82"/>
                  </a:lnTo>
                  <a:lnTo>
                    <a:pt x="57" y="82"/>
                  </a:lnTo>
                  <a:close/>
                  <a:moveTo>
                    <a:pt x="38" y="292"/>
                  </a:moveTo>
                  <a:lnTo>
                    <a:pt x="41" y="245"/>
                  </a:lnTo>
                  <a:lnTo>
                    <a:pt x="55" y="183"/>
                  </a:lnTo>
                  <a:lnTo>
                    <a:pt x="75" y="123"/>
                  </a:lnTo>
                  <a:lnTo>
                    <a:pt x="96" y="79"/>
                  </a:lnTo>
                  <a:lnTo>
                    <a:pt x="122" y="52"/>
                  </a:lnTo>
                  <a:lnTo>
                    <a:pt x="151" y="44"/>
                  </a:lnTo>
                  <a:lnTo>
                    <a:pt x="176" y="58"/>
                  </a:lnTo>
                  <a:lnTo>
                    <a:pt x="190" y="90"/>
                  </a:lnTo>
                  <a:lnTo>
                    <a:pt x="190" y="137"/>
                  </a:lnTo>
                  <a:lnTo>
                    <a:pt x="180" y="198"/>
                  </a:lnTo>
                  <a:lnTo>
                    <a:pt x="165" y="260"/>
                  </a:lnTo>
                  <a:lnTo>
                    <a:pt x="147" y="306"/>
                  </a:lnTo>
                  <a:lnTo>
                    <a:pt x="117" y="334"/>
                  </a:lnTo>
                  <a:lnTo>
                    <a:pt x="82" y="340"/>
                  </a:lnTo>
                  <a:lnTo>
                    <a:pt x="53" y="325"/>
                  </a:lnTo>
                  <a:lnTo>
                    <a:pt x="38" y="292"/>
                  </a:lnTo>
                  <a:lnTo>
                    <a:pt x="38" y="292"/>
                  </a:lnTo>
                  <a:lnTo>
                    <a:pt x="38" y="292"/>
                  </a:lnTo>
                  <a:lnTo>
                    <a:pt x="38" y="2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2627" y="2014"/>
              <a:ext cx="33" cy="39"/>
            </a:xfrm>
            <a:custGeom>
              <a:avLst/>
              <a:gdLst>
                <a:gd name="T0" fmla="*/ 32 w 230"/>
                <a:gd name="T1" fmla="*/ 86 h 386"/>
                <a:gd name="T2" fmla="*/ 52 w 230"/>
                <a:gd name="T3" fmla="*/ 47 h 386"/>
                <a:gd name="T4" fmla="*/ 77 w 230"/>
                <a:gd name="T5" fmla="*/ 19 h 386"/>
                <a:gd name="T6" fmla="*/ 105 w 230"/>
                <a:gd name="T7" fmla="*/ 3 h 386"/>
                <a:gd name="T8" fmla="*/ 135 w 230"/>
                <a:gd name="T9" fmla="*/ 0 h 386"/>
                <a:gd name="T10" fmla="*/ 163 w 230"/>
                <a:gd name="T11" fmla="*/ 7 h 386"/>
                <a:gd name="T12" fmla="*/ 189 w 230"/>
                <a:gd name="T13" fmla="*/ 26 h 386"/>
                <a:gd name="T14" fmla="*/ 211 w 230"/>
                <a:gd name="T15" fmla="*/ 56 h 386"/>
                <a:gd name="T16" fmla="*/ 226 w 230"/>
                <a:gd name="T17" fmla="*/ 98 h 386"/>
                <a:gd name="T18" fmla="*/ 230 w 230"/>
                <a:gd name="T19" fmla="*/ 147 h 386"/>
                <a:gd name="T20" fmla="*/ 227 w 230"/>
                <a:gd name="T21" fmla="*/ 202 h 386"/>
                <a:gd name="T22" fmla="*/ 220 w 230"/>
                <a:gd name="T23" fmla="*/ 256 h 386"/>
                <a:gd name="T24" fmla="*/ 208 w 230"/>
                <a:gd name="T25" fmla="*/ 299 h 386"/>
                <a:gd name="T26" fmla="*/ 186 w 230"/>
                <a:gd name="T27" fmla="*/ 339 h 386"/>
                <a:gd name="T28" fmla="*/ 158 w 230"/>
                <a:gd name="T29" fmla="*/ 367 h 386"/>
                <a:gd name="T30" fmla="*/ 126 w 230"/>
                <a:gd name="T31" fmla="*/ 383 h 386"/>
                <a:gd name="T32" fmla="*/ 94 w 230"/>
                <a:gd name="T33" fmla="*/ 386 h 386"/>
                <a:gd name="T34" fmla="*/ 62 w 230"/>
                <a:gd name="T35" fmla="*/ 379 h 386"/>
                <a:gd name="T36" fmla="*/ 35 w 230"/>
                <a:gd name="T37" fmla="*/ 359 h 386"/>
                <a:gd name="T38" fmla="*/ 13 w 230"/>
                <a:gd name="T39" fmla="*/ 329 h 386"/>
                <a:gd name="T40" fmla="*/ 1 w 230"/>
                <a:gd name="T41" fmla="*/ 286 h 386"/>
                <a:gd name="T42" fmla="*/ 0 w 230"/>
                <a:gd name="T43" fmla="*/ 242 h 386"/>
                <a:gd name="T44" fmla="*/ 5 w 230"/>
                <a:gd name="T45" fmla="*/ 188 h 386"/>
                <a:gd name="T46" fmla="*/ 16 w 230"/>
                <a:gd name="T47" fmla="*/ 134 h 386"/>
                <a:gd name="T48" fmla="*/ 32 w 230"/>
                <a:gd name="T49" fmla="*/ 86 h 386"/>
                <a:gd name="T50" fmla="*/ 32 w 230"/>
                <a:gd name="T51" fmla="*/ 86 h 386"/>
                <a:gd name="T52" fmla="*/ 32 w 230"/>
                <a:gd name="T53" fmla="*/ 86 h 386"/>
                <a:gd name="T54" fmla="*/ 32 w 230"/>
                <a:gd name="T55" fmla="*/ 86 h 386"/>
                <a:gd name="T56" fmla="*/ 45 w 230"/>
                <a:gd name="T57" fmla="*/ 298 h 386"/>
                <a:gd name="T58" fmla="*/ 41 w 230"/>
                <a:gd name="T59" fmla="*/ 251 h 386"/>
                <a:gd name="T60" fmla="*/ 47 w 230"/>
                <a:gd name="T61" fmla="*/ 188 h 386"/>
                <a:gd name="T62" fmla="*/ 58 w 230"/>
                <a:gd name="T63" fmla="*/ 126 h 386"/>
                <a:gd name="T64" fmla="*/ 73 w 230"/>
                <a:gd name="T65" fmla="*/ 81 h 386"/>
                <a:gd name="T66" fmla="*/ 98 w 230"/>
                <a:gd name="T67" fmla="*/ 52 h 386"/>
                <a:gd name="T68" fmla="*/ 130 w 230"/>
                <a:gd name="T69" fmla="*/ 43 h 386"/>
                <a:gd name="T70" fmla="*/ 160 w 230"/>
                <a:gd name="T71" fmla="*/ 55 h 386"/>
                <a:gd name="T72" fmla="*/ 181 w 230"/>
                <a:gd name="T73" fmla="*/ 87 h 386"/>
                <a:gd name="T74" fmla="*/ 187 w 230"/>
                <a:gd name="T75" fmla="*/ 134 h 386"/>
                <a:gd name="T76" fmla="*/ 184 w 230"/>
                <a:gd name="T77" fmla="*/ 197 h 386"/>
                <a:gd name="T78" fmla="*/ 175 w 230"/>
                <a:gd name="T79" fmla="*/ 259 h 386"/>
                <a:gd name="T80" fmla="*/ 160 w 230"/>
                <a:gd name="T81" fmla="*/ 305 h 386"/>
                <a:gd name="T82" fmla="*/ 133 w 230"/>
                <a:gd name="T83" fmla="*/ 334 h 386"/>
                <a:gd name="T84" fmla="*/ 98 w 230"/>
                <a:gd name="T85" fmla="*/ 342 h 386"/>
                <a:gd name="T86" fmla="*/ 65 w 230"/>
                <a:gd name="T87" fmla="*/ 330 h 386"/>
                <a:gd name="T88" fmla="*/ 45 w 230"/>
                <a:gd name="T89" fmla="*/ 298 h 386"/>
                <a:gd name="T90" fmla="*/ 45 w 230"/>
                <a:gd name="T91" fmla="*/ 298 h 386"/>
                <a:gd name="T92" fmla="*/ 45 w 230"/>
                <a:gd name="T93" fmla="*/ 298 h 386"/>
                <a:gd name="T94" fmla="*/ 45 w 230"/>
                <a:gd name="T95" fmla="*/ 298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0" h="386">
                  <a:moveTo>
                    <a:pt x="32" y="86"/>
                  </a:moveTo>
                  <a:lnTo>
                    <a:pt x="52" y="47"/>
                  </a:lnTo>
                  <a:lnTo>
                    <a:pt x="77" y="19"/>
                  </a:lnTo>
                  <a:lnTo>
                    <a:pt x="105" y="3"/>
                  </a:lnTo>
                  <a:lnTo>
                    <a:pt x="135" y="0"/>
                  </a:lnTo>
                  <a:lnTo>
                    <a:pt x="163" y="7"/>
                  </a:lnTo>
                  <a:lnTo>
                    <a:pt x="189" y="26"/>
                  </a:lnTo>
                  <a:lnTo>
                    <a:pt x="211" y="56"/>
                  </a:lnTo>
                  <a:lnTo>
                    <a:pt x="226" y="98"/>
                  </a:lnTo>
                  <a:lnTo>
                    <a:pt x="230" y="147"/>
                  </a:lnTo>
                  <a:lnTo>
                    <a:pt x="227" y="202"/>
                  </a:lnTo>
                  <a:lnTo>
                    <a:pt x="220" y="256"/>
                  </a:lnTo>
                  <a:lnTo>
                    <a:pt x="208" y="299"/>
                  </a:lnTo>
                  <a:lnTo>
                    <a:pt x="186" y="339"/>
                  </a:lnTo>
                  <a:lnTo>
                    <a:pt x="158" y="367"/>
                  </a:lnTo>
                  <a:lnTo>
                    <a:pt x="126" y="383"/>
                  </a:lnTo>
                  <a:lnTo>
                    <a:pt x="94" y="386"/>
                  </a:lnTo>
                  <a:lnTo>
                    <a:pt x="62" y="379"/>
                  </a:lnTo>
                  <a:lnTo>
                    <a:pt x="35" y="359"/>
                  </a:lnTo>
                  <a:lnTo>
                    <a:pt x="13" y="329"/>
                  </a:lnTo>
                  <a:lnTo>
                    <a:pt x="1" y="286"/>
                  </a:lnTo>
                  <a:lnTo>
                    <a:pt x="0" y="242"/>
                  </a:lnTo>
                  <a:lnTo>
                    <a:pt x="5" y="188"/>
                  </a:lnTo>
                  <a:lnTo>
                    <a:pt x="16" y="134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2" y="86"/>
                  </a:lnTo>
                  <a:lnTo>
                    <a:pt x="32" y="86"/>
                  </a:lnTo>
                  <a:close/>
                  <a:moveTo>
                    <a:pt x="45" y="298"/>
                  </a:moveTo>
                  <a:lnTo>
                    <a:pt x="41" y="251"/>
                  </a:lnTo>
                  <a:lnTo>
                    <a:pt x="47" y="188"/>
                  </a:lnTo>
                  <a:lnTo>
                    <a:pt x="58" y="126"/>
                  </a:lnTo>
                  <a:lnTo>
                    <a:pt x="73" y="81"/>
                  </a:lnTo>
                  <a:lnTo>
                    <a:pt x="98" y="52"/>
                  </a:lnTo>
                  <a:lnTo>
                    <a:pt x="130" y="43"/>
                  </a:lnTo>
                  <a:lnTo>
                    <a:pt x="160" y="55"/>
                  </a:lnTo>
                  <a:lnTo>
                    <a:pt x="181" y="87"/>
                  </a:lnTo>
                  <a:lnTo>
                    <a:pt x="187" y="134"/>
                  </a:lnTo>
                  <a:lnTo>
                    <a:pt x="184" y="197"/>
                  </a:lnTo>
                  <a:lnTo>
                    <a:pt x="175" y="259"/>
                  </a:lnTo>
                  <a:lnTo>
                    <a:pt x="160" y="305"/>
                  </a:lnTo>
                  <a:lnTo>
                    <a:pt x="133" y="334"/>
                  </a:lnTo>
                  <a:lnTo>
                    <a:pt x="98" y="342"/>
                  </a:lnTo>
                  <a:lnTo>
                    <a:pt x="65" y="330"/>
                  </a:lnTo>
                  <a:lnTo>
                    <a:pt x="45" y="298"/>
                  </a:lnTo>
                  <a:lnTo>
                    <a:pt x="45" y="298"/>
                  </a:lnTo>
                  <a:lnTo>
                    <a:pt x="45" y="298"/>
                  </a:lnTo>
                  <a:lnTo>
                    <a:pt x="45" y="2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2290" y="2931"/>
              <a:ext cx="182" cy="149"/>
            </a:xfrm>
            <a:custGeom>
              <a:avLst/>
              <a:gdLst>
                <a:gd name="T0" fmla="*/ 2 w 302"/>
                <a:gd name="T1" fmla="*/ 93 h 247"/>
                <a:gd name="T2" fmla="*/ 31 w 302"/>
                <a:gd name="T3" fmla="*/ 139 h 247"/>
                <a:gd name="T4" fmla="*/ 54 w 302"/>
                <a:gd name="T5" fmla="*/ 247 h 247"/>
                <a:gd name="T6" fmla="*/ 156 w 302"/>
                <a:gd name="T7" fmla="*/ 190 h 247"/>
                <a:gd name="T8" fmla="*/ 202 w 302"/>
                <a:gd name="T9" fmla="*/ 162 h 247"/>
                <a:gd name="T10" fmla="*/ 261 w 302"/>
                <a:gd name="T11" fmla="*/ 174 h 247"/>
                <a:gd name="T12" fmla="*/ 268 w 302"/>
                <a:gd name="T13" fmla="*/ 113 h 247"/>
                <a:gd name="T14" fmla="*/ 302 w 302"/>
                <a:gd name="T15" fmla="*/ 113 h 247"/>
                <a:gd name="T16" fmla="*/ 254 w 302"/>
                <a:gd name="T17" fmla="*/ 72 h 247"/>
                <a:gd name="T18" fmla="*/ 207 w 302"/>
                <a:gd name="T19" fmla="*/ 11 h 247"/>
                <a:gd name="T20" fmla="*/ 173 w 302"/>
                <a:gd name="T21" fmla="*/ 31 h 247"/>
                <a:gd name="T22" fmla="*/ 112 w 302"/>
                <a:gd name="T23" fmla="*/ 18 h 247"/>
                <a:gd name="T24" fmla="*/ 42 w 302"/>
                <a:gd name="T25" fmla="*/ 59 h 247"/>
                <a:gd name="T26" fmla="*/ 8 w 302"/>
                <a:gd name="T27" fmla="*/ 76 h 247"/>
                <a:gd name="T28" fmla="*/ 2 w 302"/>
                <a:gd name="T29" fmla="*/ 9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" h="247">
                  <a:moveTo>
                    <a:pt x="2" y="93"/>
                  </a:moveTo>
                  <a:cubicBezTo>
                    <a:pt x="13" y="110"/>
                    <a:pt x="16" y="125"/>
                    <a:pt x="31" y="139"/>
                  </a:cubicBezTo>
                  <a:cubicBezTo>
                    <a:pt x="36" y="177"/>
                    <a:pt x="46" y="210"/>
                    <a:pt x="54" y="247"/>
                  </a:cubicBezTo>
                  <a:cubicBezTo>
                    <a:pt x="86" y="238"/>
                    <a:pt x="128" y="209"/>
                    <a:pt x="156" y="190"/>
                  </a:cubicBezTo>
                  <a:cubicBezTo>
                    <a:pt x="169" y="182"/>
                    <a:pt x="187" y="163"/>
                    <a:pt x="202" y="162"/>
                  </a:cubicBezTo>
                  <a:cubicBezTo>
                    <a:pt x="257" y="158"/>
                    <a:pt x="206" y="176"/>
                    <a:pt x="261" y="174"/>
                  </a:cubicBezTo>
                  <a:cubicBezTo>
                    <a:pt x="298" y="163"/>
                    <a:pt x="233" y="125"/>
                    <a:pt x="268" y="113"/>
                  </a:cubicBezTo>
                  <a:cubicBezTo>
                    <a:pt x="284" y="98"/>
                    <a:pt x="281" y="119"/>
                    <a:pt x="302" y="113"/>
                  </a:cubicBezTo>
                  <a:cubicBezTo>
                    <a:pt x="292" y="79"/>
                    <a:pt x="284" y="91"/>
                    <a:pt x="254" y="72"/>
                  </a:cubicBezTo>
                  <a:cubicBezTo>
                    <a:pt x="246" y="35"/>
                    <a:pt x="239" y="0"/>
                    <a:pt x="207" y="11"/>
                  </a:cubicBezTo>
                  <a:cubicBezTo>
                    <a:pt x="174" y="48"/>
                    <a:pt x="214" y="29"/>
                    <a:pt x="173" y="31"/>
                  </a:cubicBezTo>
                  <a:cubicBezTo>
                    <a:pt x="161" y="39"/>
                    <a:pt x="127" y="15"/>
                    <a:pt x="112" y="18"/>
                  </a:cubicBezTo>
                  <a:cubicBezTo>
                    <a:pt x="64" y="28"/>
                    <a:pt x="91" y="54"/>
                    <a:pt x="42" y="59"/>
                  </a:cubicBezTo>
                  <a:cubicBezTo>
                    <a:pt x="36" y="61"/>
                    <a:pt x="11" y="68"/>
                    <a:pt x="8" y="76"/>
                  </a:cubicBezTo>
                  <a:cubicBezTo>
                    <a:pt x="0" y="97"/>
                    <a:pt x="30" y="93"/>
                    <a:pt x="2" y="9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 rot="-2732128">
              <a:off x="2517" y="2976"/>
              <a:ext cx="182" cy="149"/>
            </a:xfrm>
            <a:custGeom>
              <a:avLst/>
              <a:gdLst>
                <a:gd name="T0" fmla="*/ 2 w 302"/>
                <a:gd name="T1" fmla="*/ 93 h 247"/>
                <a:gd name="T2" fmla="*/ 31 w 302"/>
                <a:gd name="T3" fmla="*/ 139 h 247"/>
                <a:gd name="T4" fmla="*/ 54 w 302"/>
                <a:gd name="T5" fmla="*/ 247 h 247"/>
                <a:gd name="T6" fmla="*/ 156 w 302"/>
                <a:gd name="T7" fmla="*/ 190 h 247"/>
                <a:gd name="T8" fmla="*/ 202 w 302"/>
                <a:gd name="T9" fmla="*/ 162 h 247"/>
                <a:gd name="T10" fmla="*/ 261 w 302"/>
                <a:gd name="T11" fmla="*/ 174 h 247"/>
                <a:gd name="T12" fmla="*/ 268 w 302"/>
                <a:gd name="T13" fmla="*/ 113 h 247"/>
                <a:gd name="T14" fmla="*/ 302 w 302"/>
                <a:gd name="T15" fmla="*/ 113 h 247"/>
                <a:gd name="T16" fmla="*/ 254 w 302"/>
                <a:gd name="T17" fmla="*/ 72 h 247"/>
                <a:gd name="T18" fmla="*/ 207 w 302"/>
                <a:gd name="T19" fmla="*/ 11 h 247"/>
                <a:gd name="T20" fmla="*/ 173 w 302"/>
                <a:gd name="T21" fmla="*/ 31 h 247"/>
                <a:gd name="T22" fmla="*/ 112 w 302"/>
                <a:gd name="T23" fmla="*/ 18 h 247"/>
                <a:gd name="T24" fmla="*/ 42 w 302"/>
                <a:gd name="T25" fmla="*/ 59 h 247"/>
                <a:gd name="T26" fmla="*/ 8 w 302"/>
                <a:gd name="T27" fmla="*/ 76 h 247"/>
                <a:gd name="T28" fmla="*/ 2 w 302"/>
                <a:gd name="T29" fmla="*/ 9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" h="247">
                  <a:moveTo>
                    <a:pt x="2" y="93"/>
                  </a:moveTo>
                  <a:cubicBezTo>
                    <a:pt x="13" y="110"/>
                    <a:pt x="16" y="125"/>
                    <a:pt x="31" y="139"/>
                  </a:cubicBezTo>
                  <a:cubicBezTo>
                    <a:pt x="36" y="177"/>
                    <a:pt x="46" y="210"/>
                    <a:pt x="54" y="247"/>
                  </a:cubicBezTo>
                  <a:cubicBezTo>
                    <a:pt x="86" y="238"/>
                    <a:pt x="128" y="209"/>
                    <a:pt x="156" y="190"/>
                  </a:cubicBezTo>
                  <a:cubicBezTo>
                    <a:pt x="169" y="182"/>
                    <a:pt x="187" y="163"/>
                    <a:pt x="202" y="162"/>
                  </a:cubicBezTo>
                  <a:cubicBezTo>
                    <a:pt x="257" y="158"/>
                    <a:pt x="206" y="176"/>
                    <a:pt x="261" y="174"/>
                  </a:cubicBezTo>
                  <a:cubicBezTo>
                    <a:pt x="298" y="163"/>
                    <a:pt x="233" y="125"/>
                    <a:pt x="268" y="113"/>
                  </a:cubicBezTo>
                  <a:cubicBezTo>
                    <a:pt x="284" y="98"/>
                    <a:pt x="281" y="119"/>
                    <a:pt x="302" y="113"/>
                  </a:cubicBezTo>
                  <a:cubicBezTo>
                    <a:pt x="292" y="79"/>
                    <a:pt x="284" y="91"/>
                    <a:pt x="254" y="72"/>
                  </a:cubicBezTo>
                  <a:cubicBezTo>
                    <a:pt x="246" y="35"/>
                    <a:pt x="239" y="0"/>
                    <a:pt x="207" y="11"/>
                  </a:cubicBezTo>
                  <a:cubicBezTo>
                    <a:pt x="174" y="48"/>
                    <a:pt x="214" y="29"/>
                    <a:pt x="173" y="31"/>
                  </a:cubicBezTo>
                  <a:cubicBezTo>
                    <a:pt x="161" y="39"/>
                    <a:pt x="127" y="15"/>
                    <a:pt x="112" y="18"/>
                  </a:cubicBezTo>
                  <a:cubicBezTo>
                    <a:pt x="64" y="28"/>
                    <a:pt x="91" y="54"/>
                    <a:pt x="42" y="59"/>
                  </a:cubicBezTo>
                  <a:cubicBezTo>
                    <a:pt x="36" y="61"/>
                    <a:pt x="11" y="68"/>
                    <a:pt x="8" y="76"/>
                  </a:cubicBezTo>
                  <a:cubicBezTo>
                    <a:pt x="0" y="97"/>
                    <a:pt x="30" y="93"/>
                    <a:pt x="2" y="9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 rot="-7099163">
              <a:off x="2728" y="2947"/>
              <a:ext cx="182" cy="149"/>
            </a:xfrm>
            <a:custGeom>
              <a:avLst/>
              <a:gdLst>
                <a:gd name="T0" fmla="*/ 2 w 302"/>
                <a:gd name="T1" fmla="*/ 93 h 247"/>
                <a:gd name="T2" fmla="*/ 31 w 302"/>
                <a:gd name="T3" fmla="*/ 139 h 247"/>
                <a:gd name="T4" fmla="*/ 54 w 302"/>
                <a:gd name="T5" fmla="*/ 247 h 247"/>
                <a:gd name="T6" fmla="*/ 156 w 302"/>
                <a:gd name="T7" fmla="*/ 190 h 247"/>
                <a:gd name="T8" fmla="*/ 202 w 302"/>
                <a:gd name="T9" fmla="*/ 162 h 247"/>
                <a:gd name="T10" fmla="*/ 261 w 302"/>
                <a:gd name="T11" fmla="*/ 174 h 247"/>
                <a:gd name="T12" fmla="*/ 268 w 302"/>
                <a:gd name="T13" fmla="*/ 113 h 247"/>
                <a:gd name="T14" fmla="*/ 302 w 302"/>
                <a:gd name="T15" fmla="*/ 113 h 247"/>
                <a:gd name="T16" fmla="*/ 254 w 302"/>
                <a:gd name="T17" fmla="*/ 72 h 247"/>
                <a:gd name="T18" fmla="*/ 207 w 302"/>
                <a:gd name="T19" fmla="*/ 11 h 247"/>
                <a:gd name="T20" fmla="*/ 173 w 302"/>
                <a:gd name="T21" fmla="*/ 31 h 247"/>
                <a:gd name="T22" fmla="*/ 112 w 302"/>
                <a:gd name="T23" fmla="*/ 18 h 247"/>
                <a:gd name="T24" fmla="*/ 42 w 302"/>
                <a:gd name="T25" fmla="*/ 59 h 247"/>
                <a:gd name="T26" fmla="*/ 8 w 302"/>
                <a:gd name="T27" fmla="*/ 76 h 247"/>
                <a:gd name="T28" fmla="*/ 2 w 302"/>
                <a:gd name="T29" fmla="*/ 9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" h="247">
                  <a:moveTo>
                    <a:pt x="2" y="93"/>
                  </a:moveTo>
                  <a:cubicBezTo>
                    <a:pt x="13" y="110"/>
                    <a:pt x="16" y="125"/>
                    <a:pt x="31" y="139"/>
                  </a:cubicBezTo>
                  <a:cubicBezTo>
                    <a:pt x="36" y="177"/>
                    <a:pt x="46" y="210"/>
                    <a:pt x="54" y="247"/>
                  </a:cubicBezTo>
                  <a:cubicBezTo>
                    <a:pt x="86" y="238"/>
                    <a:pt x="128" y="209"/>
                    <a:pt x="156" y="190"/>
                  </a:cubicBezTo>
                  <a:cubicBezTo>
                    <a:pt x="169" y="182"/>
                    <a:pt x="187" y="163"/>
                    <a:pt x="202" y="162"/>
                  </a:cubicBezTo>
                  <a:cubicBezTo>
                    <a:pt x="257" y="158"/>
                    <a:pt x="206" y="176"/>
                    <a:pt x="261" y="174"/>
                  </a:cubicBezTo>
                  <a:cubicBezTo>
                    <a:pt x="298" y="163"/>
                    <a:pt x="233" y="125"/>
                    <a:pt x="268" y="113"/>
                  </a:cubicBezTo>
                  <a:cubicBezTo>
                    <a:pt x="284" y="98"/>
                    <a:pt x="281" y="119"/>
                    <a:pt x="302" y="113"/>
                  </a:cubicBezTo>
                  <a:cubicBezTo>
                    <a:pt x="292" y="79"/>
                    <a:pt x="284" y="91"/>
                    <a:pt x="254" y="72"/>
                  </a:cubicBezTo>
                  <a:cubicBezTo>
                    <a:pt x="246" y="35"/>
                    <a:pt x="239" y="0"/>
                    <a:pt x="207" y="11"/>
                  </a:cubicBezTo>
                  <a:cubicBezTo>
                    <a:pt x="174" y="48"/>
                    <a:pt x="214" y="29"/>
                    <a:pt x="173" y="31"/>
                  </a:cubicBezTo>
                  <a:cubicBezTo>
                    <a:pt x="161" y="39"/>
                    <a:pt x="127" y="15"/>
                    <a:pt x="112" y="18"/>
                  </a:cubicBezTo>
                  <a:cubicBezTo>
                    <a:pt x="64" y="28"/>
                    <a:pt x="91" y="54"/>
                    <a:pt x="42" y="59"/>
                  </a:cubicBezTo>
                  <a:cubicBezTo>
                    <a:pt x="36" y="61"/>
                    <a:pt x="11" y="68"/>
                    <a:pt x="8" y="76"/>
                  </a:cubicBezTo>
                  <a:cubicBezTo>
                    <a:pt x="0" y="97"/>
                    <a:pt x="30" y="93"/>
                    <a:pt x="2" y="9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rot="-10093109">
              <a:off x="2909" y="2902"/>
              <a:ext cx="182" cy="149"/>
            </a:xfrm>
            <a:custGeom>
              <a:avLst/>
              <a:gdLst>
                <a:gd name="T0" fmla="*/ 2 w 302"/>
                <a:gd name="T1" fmla="*/ 93 h 247"/>
                <a:gd name="T2" fmla="*/ 31 w 302"/>
                <a:gd name="T3" fmla="*/ 139 h 247"/>
                <a:gd name="T4" fmla="*/ 54 w 302"/>
                <a:gd name="T5" fmla="*/ 247 h 247"/>
                <a:gd name="T6" fmla="*/ 156 w 302"/>
                <a:gd name="T7" fmla="*/ 190 h 247"/>
                <a:gd name="T8" fmla="*/ 202 w 302"/>
                <a:gd name="T9" fmla="*/ 162 h 247"/>
                <a:gd name="T10" fmla="*/ 261 w 302"/>
                <a:gd name="T11" fmla="*/ 174 h 247"/>
                <a:gd name="T12" fmla="*/ 268 w 302"/>
                <a:gd name="T13" fmla="*/ 113 h 247"/>
                <a:gd name="T14" fmla="*/ 302 w 302"/>
                <a:gd name="T15" fmla="*/ 113 h 247"/>
                <a:gd name="T16" fmla="*/ 254 w 302"/>
                <a:gd name="T17" fmla="*/ 72 h 247"/>
                <a:gd name="T18" fmla="*/ 207 w 302"/>
                <a:gd name="T19" fmla="*/ 11 h 247"/>
                <a:gd name="T20" fmla="*/ 173 w 302"/>
                <a:gd name="T21" fmla="*/ 31 h 247"/>
                <a:gd name="T22" fmla="*/ 112 w 302"/>
                <a:gd name="T23" fmla="*/ 18 h 247"/>
                <a:gd name="T24" fmla="*/ 42 w 302"/>
                <a:gd name="T25" fmla="*/ 59 h 247"/>
                <a:gd name="T26" fmla="*/ 8 w 302"/>
                <a:gd name="T27" fmla="*/ 76 h 247"/>
                <a:gd name="T28" fmla="*/ 2 w 302"/>
                <a:gd name="T29" fmla="*/ 9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2" h="247">
                  <a:moveTo>
                    <a:pt x="2" y="93"/>
                  </a:moveTo>
                  <a:cubicBezTo>
                    <a:pt x="13" y="110"/>
                    <a:pt x="16" y="125"/>
                    <a:pt x="31" y="139"/>
                  </a:cubicBezTo>
                  <a:cubicBezTo>
                    <a:pt x="36" y="177"/>
                    <a:pt x="46" y="210"/>
                    <a:pt x="54" y="247"/>
                  </a:cubicBezTo>
                  <a:cubicBezTo>
                    <a:pt x="86" y="238"/>
                    <a:pt x="128" y="209"/>
                    <a:pt x="156" y="190"/>
                  </a:cubicBezTo>
                  <a:cubicBezTo>
                    <a:pt x="169" y="182"/>
                    <a:pt x="187" y="163"/>
                    <a:pt x="202" y="162"/>
                  </a:cubicBezTo>
                  <a:cubicBezTo>
                    <a:pt x="257" y="158"/>
                    <a:pt x="206" y="176"/>
                    <a:pt x="261" y="174"/>
                  </a:cubicBezTo>
                  <a:cubicBezTo>
                    <a:pt x="298" y="163"/>
                    <a:pt x="233" y="125"/>
                    <a:pt x="268" y="113"/>
                  </a:cubicBezTo>
                  <a:cubicBezTo>
                    <a:pt x="284" y="98"/>
                    <a:pt x="281" y="119"/>
                    <a:pt x="302" y="113"/>
                  </a:cubicBezTo>
                  <a:cubicBezTo>
                    <a:pt x="292" y="79"/>
                    <a:pt x="284" y="91"/>
                    <a:pt x="254" y="72"/>
                  </a:cubicBezTo>
                  <a:cubicBezTo>
                    <a:pt x="246" y="35"/>
                    <a:pt x="239" y="0"/>
                    <a:pt x="207" y="11"/>
                  </a:cubicBezTo>
                  <a:cubicBezTo>
                    <a:pt x="174" y="48"/>
                    <a:pt x="214" y="29"/>
                    <a:pt x="173" y="31"/>
                  </a:cubicBezTo>
                  <a:cubicBezTo>
                    <a:pt x="161" y="39"/>
                    <a:pt x="127" y="15"/>
                    <a:pt x="112" y="18"/>
                  </a:cubicBezTo>
                  <a:cubicBezTo>
                    <a:pt x="64" y="28"/>
                    <a:pt x="91" y="54"/>
                    <a:pt x="42" y="59"/>
                  </a:cubicBezTo>
                  <a:cubicBezTo>
                    <a:pt x="36" y="61"/>
                    <a:pt x="11" y="68"/>
                    <a:pt x="8" y="76"/>
                  </a:cubicBezTo>
                  <a:cubicBezTo>
                    <a:pt x="0" y="97"/>
                    <a:pt x="30" y="93"/>
                    <a:pt x="2" y="9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2544" y="2045"/>
              <a:ext cx="353" cy="956"/>
            </a:xfrm>
            <a:custGeom>
              <a:avLst/>
              <a:gdLst>
                <a:gd name="T0" fmla="*/ 837 w 2469"/>
                <a:gd name="T1" fmla="*/ 1 h 9559"/>
                <a:gd name="T2" fmla="*/ 1081 w 2469"/>
                <a:gd name="T3" fmla="*/ 20 h 9559"/>
                <a:gd name="T4" fmla="*/ 1343 w 2469"/>
                <a:gd name="T5" fmla="*/ 28 h 9559"/>
                <a:gd name="T6" fmla="*/ 1609 w 2469"/>
                <a:gd name="T7" fmla="*/ 20 h 9559"/>
                <a:gd name="T8" fmla="*/ 1860 w 2469"/>
                <a:gd name="T9" fmla="*/ 0 h 9559"/>
                <a:gd name="T10" fmla="*/ 2469 w 2469"/>
                <a:gd name="T11" fmla="*/ 9510 h 9559"/>
                <a:gd name="T12" fmla="*/ 2197 w 2469"/>
                <a:gd name="T13" fmla="*/ 9532 h 9559"/>
                <a:gd name="T14" fmla="*/ 1919 w 2469"/>
                <a:gd name="T15" fmla="*/ 9547 h 9559"/>
                <a:gd name="T16" fmla="*/ 1633 w 2469"/>
                <a:gd name="T17" fmla="*/ 9556 h 9559"/>
                <a:gd name="T18" fmla="*/ 1342 w 2469"/>
                <a:gd name="T19" fmla="*/ 9559 h 9559"/>
                <a:gd name="T20" fmla="*/ 993 w 2469"/>
                <a:gd name="T21" fmla="*/ 9554 h 9559"/>
                <a:gd name="T22" fmla="*/ 651 w 2469"/>
                <a:gd name="T23" fmla="*/ 9541 h 9559"/>
                <a:gd name="T24" fmla="*/ 320 w 2469"/>
                <a:gd name="T25" fmla="*/ 9520 h 9559"/>
                <a:gd name="T26" fmla="*/ 0 w 2469"/>
                <a:gd name="T27" fmla="*/ 9490 h 9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9" h="9559">
                  <a:moveTo>
                    <a:pt x="837" y="1"/>
                  </a:moveTo>
                  <a:lnTo>
                    <a:pt x="1081" y="20"/>
                  </a:lnTo>
                  <a:lnTo>
                    <a:pt x="1343" y="28"/>
                  </a:lnTo>
                  <a:lnTo>
                    <a:pt x="1609" y="20"/>
                  </a:lnTo>
                  <a:lnTo>
                    <a:pt x="1860" y="0"/>
                  </a:lnTo>
                  <a:lnTo>
                    <a:pt x="2469" y="9510"/>
                  </a:lnTo>
                  <a:lnTo>
                    <a:pt x="2197" y="9532"/>
                  </a:lnTo>
                  <a:lnTo>
                    <a:pt x="1919" y="9547"/>
                  </a:lnTo>
                  <a:lnTo>
                    <a:pt x="1633" y="9556"/>
                  </a:lnTo>
                  <a:lnTo>
                    <a:pt x="1342" y="9559"/>
                  </a:lnTo>
                  <a:lnTo>
                    <a:pt x="993" y="9554"/>
                  </a:lnTo>
                  <a:lnTo>
                    <a:pt x="651" y="9541"/>
                  </a:lnTo>
                  <a:lnTo>
                    <a:pt x="320" y="9520"/>
                  </a:lnTo>
                  <a:lnTo>
                    <a:pt x="0" y="9490"/>
                  </a:lnTo>
                </a:path>
              </a:pathLst>
            </a:custGeom>
            <a:noFill/>
            <a:ln w="6350">
              <a:solidFill>
                <a:srgbClr val="6666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6D2451-A94F-4EF2-B669-89A2CD863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24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8"/>
    </mc:Choice>
    <mc:Fallback>
      <p:transition spd="slow" advTm="8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62000"/>
          </a:xfrm>
        </p:spPr>
        <p:txBody>
          <a:bodyPr/>
          <a:lstStyle/>
          <a:p>
            <a:r>
              <a:rPr lang="en-GB" dirty="0"/>
              <a:t>Purity, Formulations and Chromatography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4CA3-105B-45A8-A366-77F2C442CE1B}" type="datetime1">
              <a:rPr lang="en-GB" altLang="en-US" smtClean="0"/>
              <a:pPr/>
              <a:t>04/01/2021</a:t>
            </a:fld>
            <a:endParaRPr lang="en-GB" alt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4BF449-51E2-402A-8D29-1E51360F1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1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18"/>
    </mc:Choice>
    <mc:Fallback>
      <p:transition spd="slow" advTm="28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Pure Substances</a:t>
            </a:r>
          </a:p>
        </p:txBody>
      </p:sp>
      <p:sp>
        <p:nvSpPr>
          <p:cNvPr id="19459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fld id="{B1D5D09A-4920-4E52-93AA-B9DF96DE212B}" type="datetime1">
              <a:rPr lang="en-GB" altLang="en-US" sz="1600" smtClean="0">
                <a:solidFill>
                  <a:schemeClr val="bg2"/>
                </a:solidFill>
              </a:rPr>
              <a:pPr/>
              <a:t>04/01/2021</a:t>
            </a:fld>
            <a:endParaRPr lang="en-GB" altLang="en-US" sz="160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83820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omic Sans MS" pitchFamily="66" charset="0"/>
              </a:defRPr>
            </a:lvl9pPr>
          </a:lstStyle>
          <a:p>
            <a:r>
              <a:rPr lang="en-US" altLang="en-US">
                <a:solidFill>
                  <a:srgbClr val="FFCCCC"/>
                </a:solidFill>
              </a:rPr>
              <a:t>A “pure” substance is defined as a substance that doesn’t contain any impurities (i.e. anything other than the substance it’s supposed to be).  </a:t>
            </a:r>
          </a:p>
          <a:p>
            <a:pPr algn="ctr"/>
            <a:endParaRPr lang="en-US" altLang="en-US">
              <a:solidFill>
                <a:srgbClr val="CCECFF"/>
              </a:solidFill>
            </a:endParaRPr>
          </a:p>
          <a:p>
            <a:pPr algn="ctr"/>
            <a:r>
              <a:rPr lang="en-US" altLang="en-US">
                <a:solidFill>
                  <a:srgbClr val="CCECFF"/>
                </a:solidFill>
              </a:rPr>
              <a:t>Are the following pure or impure?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0" r="14951"/>
          <a:stretch>
            <a:fillRect/>
          </a:stretch>
        </p:blipFill>
        <p:spPr bwMode="auto">
          <a:xfrm>
            <a:off x="6821488" y="4127500"/>
            <a:ext cx="232251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3789363"/>
            <a:ext cx="123190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2263"/>
            <a:ext cx="277177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2857500"/>
            <a:ext cx="2582863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4EE6099-7FC2-4580-B4C7-02E902DC1C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82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07"/>
    </mc:Choice>
    <mc:Fallback>
      <p:transition spd="slow" advTm="113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Boiling Points of Mixtures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4CA3-105B-45A8-A366-77F2C442CE1B}" type="datetime1">
              <a:rPr lang="en-GB" altLang="en-US" smtClean="0"/>
              <a:pPr/>
              <a:t>04/01/2021</a:t>
            </a:fld>
            <a:endParaRPr lang="en-GB" altLang="en-US"/>
          </a:p>
        </p:txBody>
      </p:sp>
      <p:graphicFrame>
        <p:nvGraphicFramePr>
          <p:cNvPr id="7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0231326"/>
              </p:ext>
            </p:extLst>
          </p:nvPr>
        </p:nvGraphicFramePr>
        <p:xfrm>
          <a:off x="107504" y="2204864"/>
          <a:ext cx="4680521" cy="414669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498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1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1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7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/>
                        </a:rPr>
                        <a:t>% of ethanol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99"/>
                          </a:solidFill>
                          <a:effectLst/>
                          <a:latin typeface="Comic Sans MS" panose="030F0702030302020204" pitchFamily="66" charset="0"/>
                        </a:rPr>
                        <a:t>% of water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Lst/>
                        </a:rPr>
                        <a:t>Boiling Point (</a:t>
                      </a:r>
                      <a:r>
                        <a:rPr kumimoji="0" lang="en-GB" altLang="en-US" sz="2000" b="1" u="none" strike="noStrike" cap="none" normalizeH="0" baseline="3000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Lst/>
                        </a:rPr>
                        <a:t>O</a:t>
                      </a: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Lst/>
                        </a:rPr>
                        <a:t>C)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CCECFF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8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/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99"/>
                          </a:solidFill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Lst/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/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99"/>
                          </a:solidFill>
                          <a:effectLst/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Lst/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0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/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99"/>
                          </a:solidFill>
                          <a:effectLst/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Lst/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8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/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99"/>
                          </a:solidFill>
                          <a:effectLst/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Lst/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8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/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99"/>
                          </a:solidFill>
                          <a:effectLst/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Lst/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8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CCC"/>
                          </a:solidFill>
                          <a:effectLst/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FF99"/>
                          </a:solidFill>
                          <a:effectLst/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CECFF"/>
                          </a:solidFill>
                          <a:effectLst/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7647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CCFF"/>
                </a:solidFill>
              </a:rPr>
              <a:t>Pure elements and compounds boil at specific temperatures (</a:t>
            </a:r>
            <a:r>
              <a:rPr lang="en-GB" dirty="0" err="1">
                <a:solidFill>
                  <a:srgbClr val="99CCFF"/>
                </a:solidFill>
              </a:rPr>
              <a:t>e.g</a:t>
            </a:r>
            <a:r>
              <a:rPr lang="en-GB" dirty="0">
                <a:solidFill>
                  <a:srgbClr val="99CCFF"/>
                </a:solidFill>
              </a:rPr>
              <a:t> pure water boils at 100</a:t>
            </a:r>
            <a:r>
              <a:rPr lang="en-GB" baseline="30000" dirty="0">
                <a:solidFill>
                  <a:srgbClr val="99CCFF"/>
                </a:solidFill>
              </a:rPr>
              <a:t>O</a:t>
            </a:r>
            <a:r>
              <a:rPr lang="en-GB" dirty="0">
                <a:solidFill>
                  <a:srgbClr val="99CCFF"/>
                </a:solidFill>
              </a:rPr>
              <a:t>C).  However, what happens when you have a mixture?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4048" y="2276872"/>
            <a:ext cx="4032448" cy="378565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Some questions:</a:t>
            </a:r>
          </a:p>
          <a:p>
            <a:pPr marL="457200" indent="-457200">
              <a:buAutoNum type="arabicParenR"/>
            </a:pPr>
            <a:r>
              <a:rPr lang="en-GB" dirty="0"/>
              <a:t>What temperature does pure ethanol boil at?</a:t>
            </a:r>
          </a:p>
          <a:p>
            <a:pPr marL="457200" indent="-457200">
              <a:buAutoNum type="arabicParenR"/>
            </a:pPr>
            <a:r>
              <a:rPr lang="en-GB" dirty="0"/>
              <a:t>What effect does adding ethanol have to the boiling point?</a:t>
            </a:r>
          </a:p>
          <a:p>
            <a:pPr marL="457200" indent="-457200">
              <a:buAutoNum type="arabicParenR"/>
            </a:pPr>
            <a:r>
              <a:rPr lang="en-GB" dirty="0"/>
              <a:t>What would be the boiling point of a 50/50 mix?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E999F6-DAAA-4AB0-8AC2-BAC4AB824A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9480" y="2767320"/>
              <a:ext cx="7920360" cy="3360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E999F6-DAAA-4AB0-8AC2-BAC4AB824A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0120" y="2757960"/>
                <a:ext cx="7939080" cy="33793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5B9160-DD79-4478-BB3A-CC49A6E255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428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883"/>
    </mc:Choice>
    <mc:Fallback>
      <p:transition spd="slow" advTm="337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Formulations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D4CA3-105B-45A8-A366-77F2C442CE1B}" type="datetime1">
              <a:rPr lang="en-GB" altLang="en-US" smtClean="0"/>
              <a:pPr/>
              <a:t>04/01/2021</a:t>
            </a:fld>
            <a:endParaRPr lang="en-GB" alt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9087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CCFF"/>
                </a:solidFill>
              </a:rPr>
              <a:t>Formulations are mixtures that have been made from specifically measured quantities in order to give the mixture a particular purpose.  Some examples: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" y="2492896"/>
            <a:ext cx="260242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26" y="3068960"/>
            <a:ext cx="2582547" cy="32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Image result for dulux pain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200" y="2540310"/>
            <a:ext cx="258340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0063A19-3635-44BC-B36D-6AE92DDA72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817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750"/>
    </mc:Choice>
    <mc:Fallback>
      <p:transition spd="slow" advTm="137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4.2|7.5|3.5|4.1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5|4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2.7|20.3|19"/>
</p:tagLst>
</file>

<file path=ppt/theme/theme1.xml><?xml version="1.0" encoding="utf-8"?>
<a:theme xmlns:a="http://schemas.openxmlformats.org/drawingml/2006/main" name="Presentation1">
  <a:themeElements>
    <a:clrScheme name="Presentation1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esentation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Presentation1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Data\Microsoft\Templates\Presentation1.pot</Template>
  <TotalTime>4721</TotalTime>
  <Words>171</Words>
  <Application>Microsoft Office PowerPoint</Application>
  <PresentationFormat>On-screen Show (4:3)</PresentationFormat>
  <Paragraphs>41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Comic Sans MS</vt:lpstr>
      <vt:lpstr>Times New Roman</vt:lpstr>
      <vt:lpstr>Presentation1</vt:lpstr>
      <vt:lpstr>PowerPoint Presentation</vt:lpstr>
      <vt:lpstr>Purity, Formulations and Chromatography</vt:lpstr>
      <vt:lpstr>Pure Substances</vt:lpstr>
      <vt:lpstr>Boiling Points of Mixtures</vt:lpstr>
      <vt:lpstr>Formulations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Structures and Bonding</dc:title>
  <dc:creator>W Richards</dc:creator>
  <cp:lastModifiedBy>A Rumbles</cp:lastModifiedBy>
  <cp:revision>413</cp:revision>
  <cp:lastPrinted>2002-11-22T11:05:55Z</cp:lastPrinted>
  <dcterms:created xsi:type="dcterms:W3CDTF">2002-11-18T19:29:53Z</dcterms:created>
  <dcterms:modified xsi:type="dcterms:W3CDTF">2021-01-04T22:18:55Z</dcterms:modified>
</cp:coreProperties>
</file>