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6858000" type="screen4x3"/>
  <p:notesSz cx="6797675" cy="9926638"/>
  <p:embeddedFontLst>
    <p:embeddedFont>
      <p:font typeface="Calibri" panose="020F0502020204030204" pitchFamily="34" charset="0"/>
      <p:regular r:id="rId22"/>
      <p:bold r:id="rId23"/>
      <p:italic r:id="rId24"/>
      <p:boldItalic r:id="rId25"/>
    </p:embeddedFont>
    <p:embeddedFont>
      <p:font typeface="Comic Sans MS" panose="030F0702030302020204" pitchFamily="66" charset="0"/>
      <p:regular r:id="rId26"/>
      <p:bold r:id="rId27"/>
      <p:italic r:id="rId28"/>
      <p:boldItalic r:id="rId29"/>
    </p:embeddedFont>
    <p:embeddedFont>
      <p:font typeface="Schoolbell" panose="020B0604020202020204" charset="0"/>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gJGfx0uJn8/IlCKFOOoYExHhXV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15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3"/>
            <a:ext cx="2945659"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9: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0: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1: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
        <p:nvSpPr>
          <p:cNvPr id="410" name="Google Shape;410;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1" name="Google Shape;411;p14: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5: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6: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
        <p:nvSpPr>
          <p:cNvPr id="424" name="Google Shape;424;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5" name="Google Shape;425;p16: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a780184852_0_112:notes"/>
          <p:cNvSpPr txBox="1">
            <a:spLocks noGrp="1"/>
          </p:cNvSpPr>
          <p:nvPr>
            <p:ph type="body" idx="1"/>
          </p:nvPr>
        </p:nvSpPr>
        <p:spPr>
          <a:xfrm>
            <a:off x="679768" y="4777188"/>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a780184852_0_112:notes"/>
          <p:cNvSpPr>
            <a:spLocks noGrp="1" noRot="1" noChangeAspect="1"/>
          </p:cNvSpPr>
          <p:nvPr>
            <p:ph type="sldImg" idx="2"/>
          </p:nvPr>
        </p:nvSpPr>
        <p:spPr>
          <a:xfrm>
            <a:off x="1166813" y="1241425"/>
            <a:ext cx="4464050"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2: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4: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780184852_1_0:notes"/>
          <p:cNvSpPr txBox="1">
            <a:spLocks noGrp="1"/>
          </p:cNvSpPr>
          <p:nvPr>
            <p:ph type="body" idx="1"/>
          </p:nvPr>
        </p:nvSpPr>
        <p:spPr>
          <a:xfrm>
            <a:off x="679768" y="4715153"/>
            <a:ext cx="5438100" cy="4467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a780184852_1_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5: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6: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7:notes"/>
          <p:cNvSpPr txBox="1">
            <a:spLocks noGrp="1"/>
          </p:cNvSpPr>
          <p:nvPr>
            <p:ph type="body" idx="1"/>
          </p:nvPr>
        </p:nvSpPr>
        <p:spPr>
          <a:xfrm>
            <a:off x="679768" y="4715153"/>
            <a:ext cx="5438140" cy="446698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8:notes"/>
          <p:cNvSpPr txBox="1">
            <a:spLocks noGrp="1"/>
          </p:cNvSpPr>
          <p:nvPr>
            <p:ph type="sldNum" idx="12"/>
          </p:nvPr>
        </p:nvSpPr>
        <p:spPr>
          <a:xfrm>
            <a:off x="3850443" y="9428583"/>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a:solidFill>
                  <a:schemeClr val="dk1"/>
                </a:solidFill>
                <a:latin typeface="Arial"/>
                <a:ea typeface="Arial"/>
                <a:cs typeface="Arial"/>
                <a:sym typeface="Arial"/>
              </a:rPr>
              <a:t>9</a:t>
            </a:fld>
            <a:endParaRPr sz="1200">
              <a:solidFill>
                <a:schemeClr val="dk1"/>
              </a:solidFill>
              <a:latin typeface="Arial"/>
              <a:ea typeface="Arial"/>
              <a:cs typeface="Arial"/>
              <a:sym typeface="Arial"/>
            </a:endParaRPr>
          </a:p>
        </p:txBody>
      </p:sp>
      <p:sp>
        <p:nvSpPr>
          <p:cNvPr id="243" name="Google Shape;243;p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p8:notes"/>
          <p:cNvSpPr txBox="1">
            <a:spLocks noGrp="1"/>
          </p:cNvSpPr>
          <p:nvPr>
            <p:ph type="body" idx="1"/>
          </p:nvPr>
        </p:nvSpPr>
        <p:spPr>
          <a:xfrm>
            <a:off x="679768" y="4715153"/>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Students label their kidneys on the worksheet (as homework).  Your kidney’s clean blood and tissue fluid by removing excess water, urea and other wastes, which are excreted in urine.  The amount of dissolved substances in the blood is controlled by osmoregulation.</a:t>
            </a:r>
            <a:endParaRPr/>
          </a:p>
          <a:p>
            <a:pPr marL="0" lvl="0" indent="0" algn="l" rtl="0">
              <a:spcBef>
                <a:spcPts val="0"/>
              </a:spcBef>
              <a:spcAft>
                <a:spcPts val="0"/>
              </a:spcAft>
              <a:buNone/>
            </a:pPr>
            <a:endParaRPr/>
          </a:p>
          <a:p>
            <a:pPr marL="0" lvl="0" indent="0" algn="l" rtl="0">
              <a:spcBef>
                <a:spcPts val="0"/>
              </a:spcBef>
              <a:spcAft>
                <a:spcPts val="0"/>
              </a:spcAft>
              <a:buNone/>
            </a:pPr>
            <a:r>
              <a:rPr lang="en-GB"/>
              <a:t>Kidney’s filter blood 300 times a day.  If they stopped absorbing water, you would be dead in less than 3 minutes as the body would become fatally dehydrated.</a:t>
            </a:r>
            <a:endParaRPr/>
          </a:p>
          <a:p>
            <a:pPr marL="0" lvl="0" indent="0" algn="l" rtl="0">
              <a:spcBef>
                <a:spcPts val="0"/>
              </a:spcBef>
              <a:spcAft>
                <a:spcPts val="0"/>
              </a:spcAft>
              <a:buNone/>
            </a:pPr>
            <a:endParaRPr/>
          </a:p>
          <a:p>
            <a:pPr marL="0" lvl="0" indent="0" algn="l" rtl="0">
              <a:spcBef>
                <a:spcPts val="0"/>
              </a:spcBef>
              <a:spcAft>
                <a:spcPts val="0"/>
              </a:spcAft>
              <a:buNone/>
            </a:pPr>
            <a:r>
              <a:rPr lang="en-GB"/>
              <a:t>These are the answers, what are the questions?</a:t>
            </a:r>
            <a:endParaRPr/>
          </a:p>
          <a:p>
            <a:pPr marL="0" lvl="0" indent="0" algn="l" rtl="0">
              <a:spcBef>
                <a:spcPts val="0"/>
              </a:spcBef>
              <a:spcAft>
                <a:spcPts val="0"/>
              </a:spcAft>
              <a:buNone/>
            </a:pPr>
            <a:r>
              <a:rPr lang="en-GB"/>
              <a:t>Kidney</a:t>
            </a:r>
            <a:endParaRPr/>
          </a:p>
          <a:p>
            <a:pPr marL="0" lvl="0" indent="0" algn="l" rtl="0">
              <a:spcBef>
                <a:spcPts val="0"/>
              </a:spcBef>
              <a:spcAft>
                <a:spcPts val="0"/>
              </a:spcAft>
              <a:buNone/>
            </a:pPr>
            <a:r>
              <a:rPr lang="en-GB"/>
              <a:t>Pelvis</a:t>
            </a:r>
            <a:endParaRPr/>
          </a:p>
          <a:p>
            <a:pPr marL="0" lvl="0" indent="0" algn="l" rtl="0">
              <a:spcBef>
                <a:spcPts val="0"/>
              </a:spcBef>
              <a:spcAft>
                <a:spcPts val="0"/>
              </a:spcAft>
              <a:buNone/>
            </a:pPr>
            <a:r>
              <a:rPr lang="en-GB"/>
              <a:t>Bladder</a:t>
            </a:r>
            <a:endParaRPr/>
          </a:p>
          <a:p>
            <a:pPr marL="0" lvl="0" indent="0" algn="l" rtl="0">
              <a:spcBef>
                <a:spcPts val="0"/>
              </a:spcBef>
              <a:spcAft>
                <a:spcPts val="0"/>
              </a:spcAft>
              <a:buNone/>
            </a:pPr>
            <a:r>
              <a:rPr lang="en-GB"/>
              <a:t>Urine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4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 name="Google Shape;80;p4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1" name="Google Shape;81;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7" name="Google Shape;87;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4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9"/>
        <p:cNvGrpSpPr/>
        <p:nvPr/>
      </p:nvGrpSpPr>
      <p:grpSpPr>
        <a:xfrm>
          <a:off x="0" y="0"/>
          <a:ext cx="0" cy="0"/>
          <a:chOff x="0" y="0"/>
          <a:chExt cx="0" cy="0"/>
        </a:xfrm>
      </p:grpSpPr>
      <p:sp>
        <p:nvSpPr>
          <p:cNvPr id="110" name="Google Shape;110;ga780184852_0_750"/>
          <p:cNvSpPr txBox="1">
            <a:spLocks noGrp="1"/>
          </p:cNvSpPr>
          <p:nvPr>
            <p:ph type="title"/>
          </p:nvPr>
        </p:nvSpPr>
        <p:spPr>
          <a:xfrm>
            <a:off x="938759" y="382385"/>
            <a:ext cx="7633800" cy="1492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ga780184852_0_750"/>
          <p:cNvSpPr txBox="1">
            <a:spLocks noGrp="1"/>
          </p:cNvSpPr>
          <p:nvPr>
            <p:ph type="body" idx="1"/>
          </p:nvPr>
        </p:nvSpPr>
        <p:spPr>
          <a:xfrm>
            <a:off x="938759" y="2286001"/>
            <a:ext cx="7633800" cy="35937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12" name="Google Shape;112;ga780184852_0_750"/>
          <p:cNvSpPr txBox="1">
            <a:spLocks noGrp="1"/>
          </p:cNvSpPr>
          <p:nvPr>
            <p:ph type="dt" idx="10"/>
          </p:nvPr>
        </p:nvSpPr>
        <p:spPr>
          <a:xfrm>
            <a:off x="938759" y="6375679"/>
            <a:ext cx="17472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a780184852_0_750"/>
          <p:cNvSpPr txBox="1">
            <a:spLocks noGrp="1"/>
          </p:cNvSpPr>
          <p:nvPr>
            <p:ph type="ftr" idx="11"/>
          </p:nvPr>
        </p:nvSpPr>
        <p:spPr>
          <a:xfrm>
            <a:off x="3028950" y="6375679"/>
            <a:ext cx="30861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4" name="Google Shape;114;ga780184852_0_750"/>
          <p:cNvSpPr txBox="1">
            <a:spLocks noGrp="1"/>
          </p:cNvSpPr>
          <p:nvPr>
            <p:ph type="sldNum" idx="12"/>
          </p:nvPr>
        </p:nvSpPr>
        <p:spPr>
          <a:xfrm>
            <a:off x="6457951" y="6375679"/>
            <a:ext cx="21144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sp>
        <p:nvSpPr>
          <p:cNvPr id="116" name="Google Shape;116;ga780184852_0_756"/>
          <p:cNvSpPr txBox="1">
            <a:spLocks noGrp="1"/>
          </p:cNvSpPr>
          <p:nvPr>
            <p:ph type="dt" idx="10"/>
          </p:nvPr>
        </p:nvSpPr>
        <p:spPr>
          <a:xfrm>
            <a:off x="938759" y="6375679"/>
            <a:ext cx="17472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7" name="Google Shape;117;ga780184852_0_756"/>
          <p:cNvSpPr txBox="1">
            <a:spLocks noGrp="1"/>
          </p:cNvSpPr>
          <p:nvPr>
            <p:ph type="ftr" idx="11"/>
          </p:nvPr>
        </p:nvSpPr>
        <p:spPr>
          <a:xfrm>
            <a:off x="3028950" y="6375679"/>
            <a:ext cx="30861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8" name="Google Shape;118;ga780184852_0_756"/>
          <p:cNvSpPr txBox="1">
            <a:spLocks noGrp="1"/>
          </p:cNvSpPr>
          <p:nvPr>
            <p:ph type="sldNum" idx="12"/>
          </p:nvPr>
        </p:nvSpPr>
        <p:spPr>
          <a:xfrm>
            <a:off x="6457951" y="6375679"/>
            <a:ext cx="21144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1"/>
        </a:solidFill>
        <a:effectLst/>
      </p:bgPr>
    </p:bg>
    <p:spTree>
      <p:nvGrpSpPr>
        <p:cNvPr id="1" name="Shape 119"/>
        <p:cNvGrpSpPr/>
        <p:nvPr/>
      </p:nvGrpSpPr>
      <p:grpSpPr>
        <a:xfrm>
          <a:off x="0" y="0"/>
          <a:ext cx="0" cy="0"/>
          <a:chOff x="0" y="0"/>
          <a:chExt cx="0" cy="0"/>
        </a:xfrm>
      </p:grpSpPr>
      <p:sp>
        <p:nvSpPr>
          <p:cNvPr id="120" name="Google Shape;120;ga780184852_0_760" title="scalloped circle"/>
          <p:cNvSpPr/>
          <p:nvPr/>
        </p:nvSpPr>
        <p:spPr>
          <a:xfrm>
            <a:off x="2667762" y="630936"/>
            <a:ext cx="3926681" cy="5229225"/>
          </a:xfrm>
          <a:custGeom>
            <a:avLst/>
            <a:gdLst/>
            <a:ahLst/>
            <a:cxnLst/>
            <a:rect l="l" t="t" r="r" b="b"/>
            <a:pathLst>
              <a:path w="3298" h="3294" extrusionOk="0">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sp>
      <p:sp>
        <p:nvSpPr>
          <p:cNvPr id="121" name="Google Shape;121;ga780184852_0_760"/>
          <p:cNvSpPr txBox="1">
            <a:spLocks noGrp="1"/>
          </p:cNvSpPr>
          <p:nvPr>
            <p:ph type="ctrTitle"/>
          </p:nvPr>
        </p:nvSpPr>
        <p:spPr>
          <a:xfrm>
            <a:off x="808892" y="1098388"/>
            <a:ext cx="7738800" cy="4395000"/>
          </a:xfrm>
          <a:prstGeom prst="rect">
            <a:avLst/>
          </a:prstGeom>
          <a:noFill/>
          <a:ln>
            <a:noFill/>
          </a:ln>
        </p:spPr>
        <p:txBody>
          <a:bodyPr spcFirstLastPara="1" wrap="square" lIns="91425" tIns="45700" rIns="91425" bIns="45700" anchor="ctr" anchorCtr="0">
            <a:noAutofit/>
          </a:bodyPr>
          <a:lstStyle>
            <a:lvl1pPr lvl="0" algn="ctr" rtl="0">
              <a:lnSpc>
                <a:spcPct val="90000"/>
              </a:lnSpc>
              <a:spcBef>
                <a:spcPts val="0"/>
              </a:spcBef>
              <a:spcAft>
                <a:spcPts val="0"/>
              </a:spcAft>
              <a:buClr>
                <a:schemeClr val="dk2"/>
              </a:buClr>
              <a:buSzPts val="10000"/>
              <a:buFont typeface="Comic Sans MS"/>
              <a:buNone/>
              <a:defRPr sz="10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 name="Google Shape;122;ga780184852_0_760"/>
          <p:cNvSpPr txBox="1">
            <a:spLocks noGrp="1"/>
          </p:cNvSpPr>
          <p:nvPr>
            <p:ph type="subTitle" idx="1"/>
          </p:nvPr>
        </p:nvSpPr>
        <p:spPr>
          <a:xfrm>
            <a:off x="1661284" y="5979196"/>
            <a:ext cx="6034200" cy="742200"/>
          </a:xfrm>
          <a:prstGeom prst="rect">
            <a:avLst/>
          </a:prstGeom>
          <a:noFill/>
          <a:ln>
            <a:noFill/>
          </a:ln>
        </p:spPr>
        <p:txBody>
          <a:bodyPr spcFirstLastPara="1" wrap="square" lIns="91425" tIns="45700" rIns="91425" bIns="45700" anchor="t" anchorCtr="0">
            <a:noAutofit/>
          </a:bodyPr>
          <a:lstStyle>
            <a:lvl1pPr lvl="0" algn="ctr" rtl="0">
              <a:lnSpc>
                <a:spcPct val="100000"/>
              </a:lnSpc>
              <a:spcBef>
                <a:spcPts val="700"/>
              </a:spcBef>
              <a:spcAft>
                <a:spcPts val="0"/>
              </a:spcAft>
              <a:buSzPts val="2000"/>
              <a:buNone/>
              <a:defRPr sz="2000" b="1" i="0" cap="none">
                <a:solidFill>
                  <a:schemeClr val="dk2"/>
                </a:solidFill>
              </a:defRPr>
            </a:lvl1pPr>
            <a:lvl2pPr lvl="1" algn="ctr" rtl="0">
              <a:lnSpc>
                <a:spcPct val="110000"/>
              </a:lnSpc>
              <a:spcBef>
                <a:spcPts val="700"/>
              </a:spcBef>
              <a:spcAft>
                <a:spcPts val="0"/>
              </a:spcAft>
              <a:buSzPts val="2000"/>
              <a:buNone/>
              <a:defRPr sz="2000"/>
            </a:lvl2pPr>
            <a:lvl3pPr lvl="2" algn="ctr" rtl="0">
              <a:lnSpc>
                <a:spcPct val="110000"/>
              </a:lnSpc>
              <a:spcBef>
                <a:spcPts val="700"/>
              </a:spcBef>
              <a:spcAft>
                <a:spcPts val="0"/>
              </a:spcAft>
              <a:buSzPts val="1800"/>
              <a:buNone/>
              <a:defRPr sz="1800"/>
            </a:lvl3pPr>
            <a:lvl4pPr lvl="3" algn="ctr" rtl="0">
              <a:lnSpc>
                <a:spcPct val="110000"/>
              </a:lnSpc>
              <a:spcBef>
                <a:spcPts val="700"/>
              </a:spcBef>
              <a:spcAft>
                <a:spcPts val="0"/>
              </a:spcAft>
              <a:buSzPts val="1600"/>
              <a:buNone/>
              <a:defRPr sz="1600"/>
            </a:lvl4pPr>
            <a:lvl5pPr lvl="4" algn="ctr" rtl="0">
              <a:lnSpc>
                <a:spcPct val="110000"/>
              </a:lnSpc>
              <a:spcBef>
                <a:spcPts val="700"/>
              </a:spcBef>
              <a:spcAft>
                <a:spcPts val="0"/>
              </a:spcAft>
              <a:buSzPts val="1600"/>
              <a:buNone/>
              <a:defRPr sz="1600"/>
            </a:lvl5pPr>
            <a:lvl6pPr lvl="5" algn="ctr" rtl="0">
              <a:lnSpc>
                <a:spcPct val="110000"/>
              </a:lnSpc>
              <a:spcBef>
                <a:spcPts val="700"/>
              </a:spcBef>
              <a:spcAft>
                <a:spcPts val="0"/>
              </a:spcAft>
              <a:buSzPts val="1600"/>
              <a:buNone/>
              <a:defRPr sz="1600"/>
            </a:lvl6pPr>
            <a:lvl7pPr lvl="6" algn="ctr" rtl="0">
              <a:lnSpc>
                <a:spcPct val="110000"/>
              </a:lnSpc>
              <a:spcBef>
                <a:spcPts val="700"/>
              </a:spcBef>
              <a:spcAft>
                <a:spcPts val="0"/>
              </a:spcAft>
              <a:buSzPts val="1600"/>
              <a:buNone/>
              <a:defRPr sz="1600"/>
            </a:lvl7pPr>
            <a:lvl8pPr lvl="7" algn="ctr" rtl="0">
              <a:lnSpc>
                <a:spcPct val="110000"/>
              </a:lnSpc>
              <a:spcBef>
                <a:spcPts val="700"/>
              </a:spcBef>
              <a:spcAft>
                <a:spcPts val="0"/>
              </a:spcAft>
              <a:buSzPts val="1600"/>
              <a:buNone/>
              <a:defRPr sz="1600"/>
            </a:lvl8pPr>
            <a:lvl9pPr lvl="8" algn="ctr" rtl="0">
              <a:lnSpc>
                <a:spcPct val="110000"/>
              </a:lnSpc>
              <a:spcBef>
                <a:spcPts val="700"/>
              </a:spcBef>
              <a:spcAft>
                <a:spcPts val="0"/>
              </a:spcAft>
              <a:buSzPts val="1600"/>
              <a:buNone/>
              <a:defRPr sz="1600"/>
            </a:lvl9pPr>
          </a:lstStyle>
          <a:p>
            <a:endParaRPr/>
          </a:p>
        </p:txBody>
      </p:sp>
      <p:sp>
        <p:nvSpPr>
          <p:cNvPr id="123" name="Google Shape;123;ga780184852_0_760"/>
          <p:cNvSpPr txBox="1">
            <a:spLocks noGrp="1"/>
          </p:cNvSpPr>
          <p:nvPr>
            <p:ph type="dt" idx="10"/>
          </p:nvPr>
        </p:nvSpPr>
        <p:spPr>
          <a:xfrm>
            <a:off x="808892" y="6375679"/>
            <a:ext cx="17472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895E04"/>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ga780184852_0_760"/>
          <p:cNvSpPr txBox="1">
            <a:spLocks noGrp="1"/>
          </p:cNvSpPr>
          <p:nvPr>
            <p:ph type="ftr" idx="11"/>
          </p:nvPr>
        </p:nvSpPr>
        <p:spPr>
          <a:xfrm>
            <a:off x="3135249" y="6375679"/>
            <a:ext cx="30861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895E04"/>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a780184852_0_760"/>
          <p:cNvSpPr txBox="1">
            <a:spLocks noGrp="1"/>
          </p:cNvSpPr>
          <p:nvPr>
            <p:ph type="sldNum" idx="12"/>
          </p:nvPr>
        </p:nvSpPr>
        <p:spPr>
          <a:xfrm>
            <a:off x="6800413" y="6375679"/>
            <a:ext cx="17472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rgbClr val="895E04"/>
                </a:solidFill>
                <a:latin typeface="Comic Sans MS"/>
                <a:ea typeface="Comic Sans MS"/>
                <a:cs typeface="Comic Sans MS"/>
                <a:sym typeface="Comic Sans MS"/>
              </a:defRPr>
            </a:lvl1pPr>
            <a:lvl2pPr marL="0" lvl="1" indent="0" algn="r" rtl="0">
              <a:spcBef>
                <a:spcPts val="0"/>
              </a:spcBef>
              <a:buNone/>
              <a:defRPr sz="1200">
                <a:solidFill>
                  <a:srgbClr val="895E04"/>
                </a:solidFill>
                <a:latin typeface="Comic Sans MS"/>
                <a:ea typeface="Comic Sans MS"/>
                <a:cs typeface="Comic Sans MS"/>
                <a:sym typeface="Comic Sans MS"/>
              </a:defRPr>
            </a:lvl2pPr>
            <a:lvl3pPr marL="0" lvl="2" indent="0" algn="r" rtl="0">
              <a:spcBef>
                <a:spcPts val="0"/>
              </a:spcBef>
              <a:buNone/>
              <a:defRPr sz="1200">
                <a:solidFill>
                  <a:srgbClr val="895E04"/>
                </a:solidFill>
                <a:latin typeface="Comic Sans MS"/>
                <a:ea typeface="Comic Sans MS"/>
                <a:cs typeface="Comic Sans MS"/>
                <a:sym typeface="Comic Sans MS"/>
              </a:defRPr>
            </a:lvl3pPr>
            <a:lvl4pPr marL="0" lvl="3" indent="0" algn="r" rtl="0">
              <a:spcBef>
                <a:spcPts val="0"/>
              </a:spcBef>
              <a:buNone/>
              <a:defRPr sz="1200">
                <a:solidFill>
                  <a:srgbClr val="895E04"/>
                </a:solidFill>
                <a:latin typeface="Comic Sans MS"/>
                <a:ea typeface="Comic Sans MS"/>
                <a:cs typeface="Comic Sans MS"/>
                <a:sym typeface="Comic Sans MS"/>
              </a:defRPr>
            </a:lvl4pPr>
            <a:lvl5pPr marL="0" lvl="4" indent="0" algn="r" rtl="0">
              <a:spcBef>
                <a:spcPts val="0"/>
              </a:spcBef>
              <a:buNone/>
              <a:defRPr sz="1200">
                <a:solidFill>
                  <a:srgbClr val="895E04"/>
                </a:solidFill>
                <a:latin typeface="Comic Sans MS"/>
                <a:ea typeface="Comic Sans MS"/>
                <a:cs typeface="Comic Sans MS"/>
                <a:sym typeface="Comic Sans MS"/>
              </a:defRPr>
            </a:lvl5pPr>
            <a:lvl6pPr marL="0" lvl="5" indent="0" algn="r" rtl="0">
              <a:spcBef>
                <a:spcPts val="0"/>
              </a:spcBef>
              <a:buNone/>
              <a:defRPr sz="1200">
                <a:solidFill>
                  <a:srgbClr val="895E04"/>
                </a:solidFill>
                <a:latin typeface="Comic Sans MS"/>
                <a:ea typeface="Comic Sans MS"/>
                <a:cs typeface="Comic Sans MS"/>
                <a:sym typeface="Comic Sans MS"/>
              </a:defRPr>
            </a:lvl6pPr>
            <a:lvl7pPr marL="0" lvl="6" indent="0" algn="r" rtl="0">
              <a:spcBef>
                <a:spcPts val="0"/>
              </a:spcBef>
              <a:buNone/>
              <a:defRPr sz="1200">
                <a:solidFill>
                  <a:srgbClr val="895E04"/>
                </a:solidFill>
                <a:latin typeface="Comic Sans MS"/>
                <a:ea typeface="Comic Sans MS"/>
                <a:cs typeface="Comic Sans MS"/>
                <a:sym typeface="Comic Sans MS"/>
              </a:defRPr>
            </a:lvl7pPr>
            <a:lvl8pPr marL="0" lvl="7" indent="0" algn="r" rtl="0">
              <a:spcBef>
                <a:spcPts val="0"/>
              </a:spcBef>
              <a:buNone/>
              <a:defRPr sz="1200">
                <a:solidFill>
                  <a:srgbClr val="895E04"/>
                </a:solidFill>
                <a:latin typeface="Comic Sans MS"/>
                <a:ea typeface="Comic Sans MS"/>
                <a:cs typeface="Comic Sans MS"/>
                <a:sym typeface="Comic Sans MS"/>
              </a:defRPr>
            </a:lvl8pPr>
            <a:lvl9pPr marL="0" lvl="8" indent="0" algn="r" rtl="0">
              <a:spcBef>
                <a:spcPts val="0"/>
              </a:spcBef>
              <a:buNone/>
              <a:defRPr sz="1200">
                <a:solidFill>
                  <a:srgbClr val="895E04"/>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
        <p:nvSpPr>
          <p:cNvPr id="126" name="Google Shape;126;ga780184852_0_760" title="left edge border"/>
          <p:cNvSpPr/>
          <p:nvPr/>
        </p:nvSpPr>
        <p:spPr>
          <a:xfrm>
            <a:off x="0" y="0"/>
            <a:ext cx="2127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127"/>
        <p:cNvGrpSpPr/>
        <p:nvPr/>
      </p:nvGrpSpPr>
      <p:grpSpPr>
        <a:xfrm>
          <a:off x="0" y="0"/>
          <a:ext cx="0" cy="0"/>
          <a:chOff x="0" y="0"/>
          <a:chExt cx="0" cy="0"/>
        </a:xfrm>
      </p:grpSpPr>
      <p:sp>
        <p:nvSpPr>
          <p:cNvPr id="128" name="Google Shape;128;ga780184852_0_768"/>
          <p:cNvSpPr txBox="1">
            <a:spLocks noGrp="1"/>
          </p:cNvSpPr>
          <p:nvPr>
            <p:ph type="title"/>
          </p:nvPr>
        </p:nvSpPr>
        <p:spPr>
          <a:xfrm>
            <a:off x="2432197" y="1073888"/>
            <a:ext cx="6140400" cy="4064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2"/>
              </a:buClr>
              <a:buSzPts val="8400"/>
              <a:buFont typeface="Comic Sans MS"/>
              <a:buNone/>
              <a:defRPr sz="84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ga780184852_0_768"/>
          <p:cNvSpPr txBox="1">
            <a:spLocks noGrp="1"/>
          </p:cNvSpPr>
          <p:nvPr>
            <p:ph type="body" idx="1"/>
          </p:nvPr>
        </p:nvSpPr>
        <p:spPr>
          <a:xfrm>
            <a:off x="2432198" y="5159781"/>
            <a:ext cx="5263200" cy="9510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700"/>
              </a:spcBef>
              <a:spcAft>
                <a:spcPts val="0"/>
              </a:spcAft>
              <a:buSzPts val="2000"/>
              <a:buNone/>
              <a:defRPr sz="2000" b="1" i="0" cap="none">
                <a:solidFill>
                  <a:schemeClr val="accent1"/>
                </a:solidFill>
              </a:defRPr>
            </a:lvl1pPr>
            <a:lvl2pPr marL="914400" lvl="1" indent="-228600" algn="l" rtl="0">
              <a:lnSpc>
                <a:spcPct val="110000"/>
              </a:lnSpc>
              <a:spcBef>
                <a:spcPts val="700"/>
              </a:spcBef>
              <a:spcAft>
                <a:spcPts val="0"/>
              </a:spcAft>
              <a:buSzPts val="2000"/>
              <a:buNone/>
              <a:defRPr sz="2000">
                <a:solidFill>
                  <a:schemeClr val="lt1"/>
                </a:solidFill>
              </a:defRPr>
            </a:lvl2pPr>
            <a:lvl3pPr marL="1371600" lvl="2" indent="-228600" algn="l" rtl="0">
              <a:lnSpc>
                <a:spcPct val="110000"/>
              </a:lnSpc>
              <a:spcBef>
                <a:spcPts val="700"/>
              </a:spcBef>
              <a:spcAft>
                <a:spcPts val="0"/>
              </a:spcAft>
              <a:buSzPts val="1800"/>
              <a:buNone/>
              <a:defRPr sz="1800">
                <a:solidFill>
                  <a:schemeClr val="lt1"/>
                </a:solidFill>
              </a:defRPr>
            </a:lvl3pPr>
            <a:lvl4pPr marL="1828800" lvl="3" indent="-228600" algn="l" rtl="0">
              <a:lnSpc>
                <a:spcPct val="110000"/>
              </a:lnSpc>
              <a:spcBef>
                <a:spcPts val="700"/>
              </a:spcBef>
              <a:spcAft>
                <a:spcPts val="0"/>
              </a:spcAft>
              <a:buSzPts val="1600"/>
              <a:buNone/>
              <a:defRPr sz="1600">
                <a:solidFill>
                  <a:schemeClr val="lt1"/>
                </a:solidFill>
              </a:defRPr>
            </a:lvl4pPr>
            <a:lvl5pPr marL="2286000" lvl="4" indent="-228600" algn="l" rtl="0">
              <a:lnSpc>
                <a:spcPct val="110000"/>
              </a:lnSpc>
              <a:spcBef>
                <a:spcPts val="700"/>
              </a:spcBef>
              <a:spcAft>
                <a:spcPts val="0"/>
              </a:spcAft>
              <a:buSzPts val="1600"/>
              <a:buNone/>
              <a:defRPr sz="1600">
                <a:solidFill>
                  <a:schemeClr val="lt1"/>
                </a:solidFill>
              </a:defRPr>
            </a:lvl5pPr>
            <a:lvl6pPr marL="2743200" lvl="5" indent="-228600" algn="l" rtl="0">
              <a:lnSpc>
                <a:spcPct val="110000"/>
              </a:lnSpc>
              <a:spcBef>
                <a:spcPts val="700"/>
              </a:spcBef>
              <a:spcAft>
                <a:spcPts val="0"/>
              </a:spcAft>
              <a:buSzPts val="1600"/>
              <a:buNone/>
              <a:defRPr sz="1600">
                <a:solidFill>
                  <a:schemeClr val="lt1"/>
                </a:solidFill>
              </a:defRPr>
            </a:lvl6pPr>
            <a:lvl7pPr marL="3200400" lvl="6" indent="-228600" algn="l" rtl="0">
              <a:lnSpc>
                <a:spcPct val="110000"/>
              </a:lnSpc>
              <a:spcBef>
                <a:spcPts val="700"/>
              </a:spcBef>
              <a:spcAft>
                <a:spcPts val="0"/>
              </a:spcAft>
              <a:buSzPts val="1600"/>
              <a:buNone/>
              <a:defRPr sz="1600">
                <a:solidFill>
                  <a:schemeClr val="lt1"/>
                </a:solidFill>
              </a:defRPr>
            </a:lvl7pPr>
            <a:lvl8pPr marL="3657600" lvl="7" indent="-228600" algn="l" rtl="0">
              <a:lnSpc>
                <a:spcPct val="110000"/>
              </a:lnSpc>
              <a:spcBef>
                <a:spcPts val="700"/>
              </a:spcBef>
              <a:spcAft>
                <a:spcPts val="0"/>
              </a:spcAft>
              <a:buSzPts val="1600"/>
              <a:buNone/>
              <a:defRPr sz="1600">
                <a:solidFill>
                  <a:schemeClr val="lt1"/>
                </a:solidFill>
              </a:defRPr>
            </a:lvl8pPr>
            <a:lvl9pPr marL="4114800" lvl="8" indent="-228600" algn="l" rtl="0">
              <a:lnSpc>
                <a:spcPct val="110000"/>
              </a:lnSpc>
              <a:spcBef>
                <a:spcPts val="700"/>
              </a:spcBef>
              <a:spcAft>
                <a:spcPts val="0"/>
              </a:spcAft>
              <a:buSzPts val="1600"/>
              <a:buNone/>
              <a:defRPr sz="1600">
                <a:solidFill>
                  <a:schemeClr val="lt1"/>
                </a:solidFill>
              </a:defRPr>
            </a:lvl9pPr>
          </a:lstStyle>
          <a:p>
            <a:endParaRPr/>
          </a:p>
        </p:txBody>
      </p:sp>
      <p:sp>
        <p:nvSpPr>
          <p:cNvPr id="130" name="Google Shape;130;ga780184852_0_768"/>
          <p:cNvSpPr txBox="1">
            <a:spLocks noGrp="1"/>
          </p:cNvSpPr>
          <p:nvPr>
            <p:ph type="dt" idx="10"/>
          </p:nvPr>
        </p:nvSpPr>
        <p:spPr>
          <a:xfrm>
            <a:off x="2427410" y="6375679"/>
            <a:ext cx="11205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a780184852_0_768"/>
          <p:cNvSpPr txBox="1">
            <a:spLocks noGrp="1"/>
          </p:cNvSpPr>
          <p:nvPr>
            <p:ph type="ftr" idx="11"/>
          </p:nvPr>
        </p:nvSpPr>
        <p:spPr>
          <a:xfrm>
            <a:off x="3959298" y="6375679"/>
            <a:ext cx="30861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chemeClr val="lt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a780184852_0_768"/>
          <p:cNvSpPr txBox="1">
            <a:spLocks noGrp="1"/>
          </p:cNvSpPr>
          <p:nvPr>
            <p:ph type="sldNum" idx="12"/>
          </p:nvPr>
        </p:nvSpPr>
        <p:spPr>
          <a:xfrm>
            <a:off x="7456826" y="6375679"/>
            <a:ext cx="11157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200">
                <a:solidFill>
                  <a:schemeClr val="lt2"/>
                </a:solidFill>
                <a:latin typeface="Comic Sans MS"/>
                <a:ea typeface="Comic Sans MS"/>
                <a:cs typeface="Comic Sans MS"/>
                <a:sym typeface="Comic Sans MS"/>
              </a:defRPr>
            </a:lvl1pPr>
            <a:lvl2pPr marL="0" lvl="1" indent="0" algn="r" rtl="0">
              <a:spcBef>
                <a:spcPts val="0"/>
              </a:spcBef>
              <a:buNone/>
              <a:defRPr sz="1200">
                <a:solidFill>
                  <a:schemeClr val="lt2"/>
                </a:solidFill>
                <a:latin typeface="Comic Sans MS"/>
                <a:ea typeface="Comic Sans MS"/>
                <a:cs typeface="Comic Sans MS"/>
                <a:sym typeface="Comic Sans MS"/>
              </a:defRPr>
            </a:lvl2pPr>
            <a:lvl3pPr marL="0" lvl="2" indent="0" algn="r" rtl="0">
              <a:spcBef>
                <a:spcPts val="0"/>
              </a:spcBef>
              <a:buNone/>
              <a:defRPr sz="1200">
                <a:solidFill>
                  <a:schemeClr val="lt2"/>
                </a:solidFill>
                <a:latin typeface="Comic Sans MS"/>
                <a:ea typeface="Comic Sans MS"/>
                <a:cs typeface="Comic Sans MS"/>
                <a:sym typeface="Comic Sans MS"/>
              </a:defRPr>
            </a:lvl3pPr>
            <a:lvl4pPr marL="0" lvl="3" indent="0" algn="r" rtl="0">
              <a:spcBef>
                <a:spcPts val="0"/>
              </a:spcBef>
              <a:buNone/>
              <a:defRPr sz="1200">
                <a:solidFill>
                  <a:schemeClr val="lt2"/>
                </a:solidFill>
                <a:latin typeface="Comic Sans MS"/>
                <a:ea typeface="Comic Sans MS"/>
                <a:cs typeface="Comic Sans MS"/>
                <a:sym typeface="Comic Sans MS"/>
              </a:defRPr>
            </a:lvl4pPr>
            <a:lvl5pPr marL="0" lvl="4" indent="0" algn="r" rtl="0">
              <a:spcBef>
                <a:spcPts val="0"/>
              </a:spcBef>
              <a:buNone/>
              <a:defRPr sz="1200">
                <a:solidFill>
                  <a:schemeClr val="lt2"/>
                </a:solidFill>
                <a:latin typeface="Comic Sans MS"/>
                <a:ea typeface="Comic Sans MS"/>
                <a:cs typeface="Comic Sans MS"/>
                <a:sym typeface="Comic Sans MS"/>
              </a:defRPr>
            </a:lvl5pPr>
            <a:lvl6pPr marL="0" lvl="5" indent="0" algn="r" rtl="0">
              <a:spcBef>
                <a:spcPts val="0"/>
              </a:spcBef>
              <a:buNone/>
              <a:defRPr sz="1200">
                <a:solidFill>
                  <a:schemeClr val="lt2"/>
                </a:solidFill>
                <a:latin typeface="Comic Sans MS"/>
                <a:ea typeface="Comic Sans MS"/>
                <a:cs typeface="Comic Sans MS"/>
                <a:sym typeface="Comic Sans MS"/>
              </a:defRPr>
            </a:lvl6pPr>
            <a:lvl7pPr marL="0" lvl="6" indent="0" algn="r" rtl="0">
              <a:spcBef>
                <a:spcPts val="0"/>
              </a:spcBef>
              <a:buNone/>
              <a:defRPr sz="1200">
                <a:solidFill>
                  <a:schemeClr val="lt2"/>
                </a:solidFill>
                <a:latin typeface="Comic Sans MS"/>
                <a:ea typeface="Comic Sans MS"/>
                <a:cs typeface="Comic Sans MS"/>
                <a:sym typeface="Comic Sans MS"/>
              </a:defRPr>
            </a:lvl7pPr>
            <a:lvl8pPr marL="0" lvl="7" indent="0" algn="r" rtl="0">
              <a:spcBef>
                <a:spcPts val="0"/>
              </a:spcBef>
              <a:buNone/>
              <a:defRPr sz="1200">
                <a:solidFill>
                  <a:schemeClr val="lt2"/>
                </a:solidFill>
                <a:latin typeface="Comic Sans MS"/>
                <a:ea typeface="Comic Sans MS"/>
                <a:cs typeface="Comic Sans MS"/>
                <a:sym typeface="Comic Sans MS"/>
              </a:defRPr>
            </a:lvl8pPr>
            <a:lvl9pPr marL="0" lvl="8" indent="0" algn="r" rtl="0">
              <a:spcBef>
                <a:spcPts val="0"/>
              </a:spcBef>
              <a:buNone/>
              <a:defRPr sz="1200">
                <a:solidFill>
                  <a:schemeClr val="lt2"/>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grpSp>
        <p:nvGrpSpPr>
          <p:cNvPr id="133" name="Google Shape;133;ga780184852_0_768" title="left scallop shape"/>
          <p:cNvGrpSpPr/>
          <p:nvPr/>
        </p:nvGrpSpPr>
        <p:grpSpPr>
          <a:xfrm>
            <a:off x="0" y="0"/>
            <a:ext cx="2110978" cy="6858000"/>
            <a:chOff x="0" y="0"/>
            <a:chExt cx="2814638" cy="6858000"/>
          </a:xfrm>
        </p:grpSpPr>
        <p:sp>
          <p:nvSpPr>
            <p:cNvPr id="134" name="Google Shape;134;ga780184852_0_768" title="left scallop shape"/>
            <p:cNvSpPr/>
            <p:nvPr/>
          </p:nvSpPr>
          <p:spPr>
            <a:xfrm>
              <a:off x="0" y="0"/>
              <a:ext cx="2814638" cy="6858000"/>
            </a:xfrm>
            <a:custGeom>
              <a:avLst/>
              <a:gdLst/>
              <a:ahLst/>
              <a:cxnLst/>
              <a:rect l="l" t="t" r="r" b="b"/>
              <a:pathLst>
                <a:path w="1773" h="4320" extrusionOk="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lt2"/>
            </a:solidFill>
            <a:ln>
              <a:noFill/>
            </a:ln>
          </p:spPr>
        </p:sp>
        <p:sp>
          <p:nvSpPr>
            <p:cNvPr id="135" name="Google Shape;135;ga780184852_0_768" title="left scallop inline"/>
            <p:cNvSpPr/>
            <p:nvPr/>
          </p:nvSpPr>
          <p:spPr>
            <a:xfrm>
              <a:off x="874382" y="0"/>
              <a:ext cx="1646238" cy="6858000"/>
            </a:xfrm>
            <a:custGeom>
              <a:avLst/>
              <a:gdLst/>
              <a:ahLst/>
              <a:cxnLst/>
              <a:rect l="l" t="t" r="r" b="b"/>
              <a:pathLst>
                <a:path w="1037" h="4320" extrusionOk="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a:noFill/>
            </a:ln>
          </p:spPr>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6"/>
        <p:cNvGrpSpPr/>
        <p:nvPr/>
      </p:nvGrpSpPr>
      <p:grpSpPr>
        <a:xfrm>
          <a:off x="0" y="0"/>
          <a:ext cx="0" cy="0"/>
          <a:chOff x="0" y="0"/>
          <a:chExt cx="0" cy="0"/>
        </a:xfrm>
      </p:grpSpPr>
      <p:sp>
        <p:nvSpPr>
          <p:cNvPr id="137" name="Google Shape;137;ga780184852_0_777"/>
          <p:cNvSpPr txBox="1">
            <a:spLocks noGrp="1"/>
          </p:cNvSpPr>
          <p:nvPr>
            <p:ph type="title"/>
          </p:nvPr>
        </p:nvSpPr>
        <p:spPr>
          <a:xfrm>
            <a:off x="938759" y="382385"/>
            <a:ext cx="7633800" cy="1492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8" name="Google Shape;138;ga780184852_0_777"/>
          <p:cNvSpPr txBox="1">
            <a:spLocks noGrp="1"/>
          </p:cNvSpPr>
          <p:nvPr>
            <p:ph type="body" idx="1"/>
          </p:nvPr>
        </p:nvSpPr>
        <p:spPr>
          <a:xfrm>
            <a:off x="942975" y="2286000"/>
            <a:ext cx="3600600" cy="36195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39" name="Google Shape;139;ga780184852_0_777"/>
          <p:cNvSpPr txBox="1">
            <a:spLocks noGrp="1"/>
          </p:cNvSpPr>
          <p:nvPr>
            <p:ph type="body" idx="2"/>
          </p:nvPr>
        </p:nvSpPr>
        <p:spPr>
          <a:xfrm>
            <a:off x="4985847" y="2286000"/>
            <a:ext cx="3600600" cy="36195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40" name="Google Shape;140;ga780184852_0_777"/>
          <p:cNvSpPr txBox="1">
            <a:spLocks noGrp="1"/>
          </p:cNvSpPr>
          <p:nvPr>
            <p:ph type="dt" idx="10"/>
          </p:nvPr>
        </p:nvSpPr>
        <p:spPr>
          <a:xfrm>
            <a:off x="938759" y="6375679"/>
            <a:ext cx="17472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ga780184852_0_777"/>
          <p:cNvSpPr txBox="1">
            <a:spLocks noGrp="1"/>
          </p:cNvSpPr>
          <p:nvPr>
            <p:ph type="ftr" idx="11"/>
          </p:nvPr>
        </p:nvSpPr>
        <p:spPr>
          <a:xfrm>
            <a:off x="3028950" y="6375679"/>
            <a:ext cx="30861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ga780184852_0_777"/>
          <p:cNvSpPr txBox="1">
            <a:spLocks noGrp="1"/>
          </p:cNvSpPr>
          <p:nvPr>
            <p:ph type="sldNum" idx="12"/>
          </p:nvPr>
        </p:nvSpPr>
        <p:spPr>
          <a:xfrm>
            <a:off x="6457951" y="6375679"/>
            <a:ext cx="21144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3"/>
        <p:cNvGrpSpPr/>
        <p:nvPr/>
      </p:nvGrpSpPr>
      <p:grpSpPr>
        <a:xfrm>
          <a:off x="0" y="0"/>
          <a:ext cx="0" cy="0"/>
          <a:chOff x="0" y="0"/>
          <a:chExt cx="0" cy="0"/>
        </a:xfrm>
      </p:grpSpPr>
      <p:sp>
        <p:nvSpPr>
          <p:cNvPr id="144" name="Google Shape;144;ga780184852_0_784"/>
          <p:cNvSpPr txBox="1">
            <a:spLocks noGrp="1"/>
          </p:cNvSpPr>
          <p:nvPr>
            <p:ph type="title"/>
          </p:nvPr>
        </p:nvSpPr>
        <p:spPr>
          <a:xfrm>
            <a:off x="939546" y="381000"/>
            <a:ext cx="7629600" cy="14934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ga780184852_0_784"/>
          <p:cNvSpPr txBox="1">
            <a:spLocks noGrp="1"/>
          </p:cNvSpPr>
          <p:nvPr>
            <p:ph type="body" idx="1"/>
          </p:nvPr>
        </p:nvSpPr>
        <p:spPr>
          <a:xfrm>
            <a:off x="938759" y="2199633"/>
            <a:ext cx="3600600" cy="6324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00"/>
              </a:spcBef>
              <a:spcAft>
                <a:spcPts val="0"/>
              </a:spcAft>
              <a:buSzPts val="1900"/>
              <a:buNone/>
              <a:defRPr sz="1900" b="1" cap="none">
                <a:solidFill>
                  <a:schemeClr val="dk2"/>
                </a:solidFill>
              </a:defRPr>
            </a:lvl1pPr>
            <a:lvl2pPr marL="914400" lvl="1" indent="-228600" algn="l" rtl="0">
              <a:lnSpc>
                <a:spcPct val="110000"/>
              </a:lnSpc>
              <a:spcBef>
                <a:spcPts val="700"/>
              </a:spcBef>
              <a:spcAft>
                <a:spcPts val="0"/>
              </a:spcAft>
              <a:buSzPts val="1900"/>
              <a:buNone/>
              <a:defRPr sz="1900" b="1"/>
            </a:lvl2pPr>
            <a:lvl3pPr marL="1371600" lvl="2" indent="-228600" algn="l" rtl="0">
              <a:lnSpc>
                <a:spcPct val="110000"/>
              </a:lnSpc>
              <a:spcBef>
                <a:spcPts val="700"/>
              </a:spcBef>
              <a:spcAft>
                <a:spcPts val="0"/>
              </a:spcAft>
              <a:buSzPts val="1800"/>
              <a:buNone/>
              <a:defRPr sz="1800" b="1"/>
            </a:lvl3pPr>
            <a:lvl4pPr marL="1828800" lvl="3" indent="-228600" algn="l" rtl="0">
              <a:lnSpc>
                <a:spcPct val="110000"/>
              </a:lnSpc>
              <a:spcBef>
                <a:spcPts val="700"/>
              </a:spcBef>
              <a:spcAft>
                <a:spcPts val="0"/>
              </a:spcAft>
              <a:buSzPts val="1600"/>
              <a:buNone/>
              <a:defRPr sz="1600" b="1"/>
            </a:lvl4pPr>
            <a:lvl5pPr marL="2286000" lvl="4" indent="-228600" algn="l" rtl="0">
              <a:lnSpc>
                <a:spcPct val="110000"/>
              </a:lnSpc>
              <a:spcBef>
                <a:spcPts val="700"/>
              </a:spcBef>
              <a:spcAft>
                <a:spcPts val="0"/>
              </a:spcAft>
              <a:buSzPts val="1600"/>
              <a:buNone/>
              <a:defRPr sz="1600" b="1"/>
            </a:lvl5pPr>
            <a:lvl6pPr marL="2743200" lvl="5" indent="-228600" algn="l" rtl="0">
              <a:lnSpc>
                <a:spcPct val="110000"/>
              </a:lnSpc>
              <a:spcBef>
                <a:spcPts val="700"/>
              </a:spcBef>
              <a:spcAft>
                <a:spcPts val="0"/>
              </a:spcAft>
              <a:buSzPts val="1600"/>
              <a:buNone/>
              <a:defRPr sz="1600" b="1"/>
            </a:lvl6pPr>
            <a:lvl7pPr marL="3200400" lvl="6" indent="-228600" algn="l" rtl="0">
              <a:lnSpc>
                <a:spcPct val="110000"/>
              </a:lnSpc>
              <a:spcBef>
                <a:spcPts val="700"/>
              </a:spcBef>
              <a:spcAft>
                <a:spcPts val="0"/>
              </a:spcAft>
              <a:buSzPts val="1600"/>
              <a:buNone/>
              <a:defRPr sz="1600" b="1"/>
            </a:lvl7pPr>
            <a:lvl8pPr marL="3657600" lvl="7" indent="-228600" algn="l" rtl="0">
              <a:lnSpc>
                <a:spcPct val="110000"/>
              </a:lnSpc>
              <a:spcBef>
                <a:spcPts val="700"/>
              </a:spcBef>
              <a:spcAft>
                <a:spcPts val="0"/>
              </a:spcAft>
              <a:buSzPts val="1600"/>
              <a:buNone/>
              <a:defRPr sz="1600" b="1"/>
            </a:lvl8pPr>
            <a:lvl9pPr marL="4114800" lvl="8" indent="-228600" algn="l" rtl="0">
              <a:lnSpc>
                <a:spcPct val="110000"/>
              </a:lnSpc>
              <a:spcBef>
                <a:spcPts val="700"/>
              </a:spcBef>
              <a:spcAft>
                <a:spcPts val="0"/>
              </a:spcAft>
              <a:buSzPts val="1600"/>
              <a:buNone/>
              <a:defRPr sz="1600" b="1"/>
            </a:lvl9pPr>
          </a:lstStyle>
          <a:p>
            <a:endParaRPr/>
          </a:p>
        </p:txBody>
      </p:sp>
      <p:sp>
        <p:nvSpPr>
          <p:cNvPr id="146" name="Google Shape;146;ga780184852_0_784"/>
          <p:cNvSpPr txBox="1">
            <a:spLocks noGrp="1"/>
          </p:cNvSpPr>
          <p:nvPr>
            <p:ph type="body" idx="2"/>
          </p:nvPr>
        </p:nvSpPr>
        <p:spPr>
          <a:xfrm>
            <a:off x="942975" y="2909102"/>
            <a:ext cx="3600600" cy="29964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47" name="Google Shape;147;ga780184852_0_784"/>
          <p:cNvSpPr txBox="1">
            <a:spLocks noGrp="1"/>
          </p:cNvSpPr>
          <p:nvPr>
            <p:ph type="body" idx="3"/>
          </p:nvPr>
        </p:nvSpPr>
        <p:spPr>
          <a:xfrm>
            <a:off x="4975398" y="2199633"/>
            <a:ext cx="3600600" cy="6324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700"/>
              </a:spcBef>
              <a:spcAft>
                <a:spcPts val="0"/>
              </a:spcAft>
              <a:buSzPts val="1900"/>
              <a:buNone/>
              <a:defRPr sz="1900" b="1" cap="none">
                <a:solidFill>
                  <a:schemeClr val="dk2"/>
                </a:solidFill>
              </a:defRPr>
            </a:lvl1pPr>
            <a:lvl2pPr marL="914400" lvl="1" indent="-228600" algn="l" rtl="0">
              <a:lnSpc>
                <a:spcPct val="110000"/>
              </a:lnSpc>
              <a:spcBef>
                <a:spcPts val="700"/>
              </a:spcBef>
              <a:spcAft>
                <a:spcPts val="0"/>
              </a:spcAft>
              <a:buSzPts val="1900"/>
              <a:buNone/>
              <a:defRPr sz="1900" b="1"/>
            </a:lvl2pPr>
            <a:lvl3pPr marL="1371600" lvl="2" indent="-228600" algn="l" rtl="0">
              <a:lnSpc>
                <a:spcPct val="110000"/>
              </a:lnSpc>
              <a:spcBef>
                <a:spcPts val="700"/>
              </a:spcBef>
              <a:spcAft>
                <a:spcPts val="0"/>
              </a:spcAft>
              <a:buSzPts val="1800"/>
              <a:buNone/>
              <a:defRPr sz="1800" b="1"/>
            </a:lvl3pPr>
            <a:lvl4pPr marL="1828800" lvl="3" indent="-228600" algn="l" rtl="0">
              <a:lnSpc>
                <a:spcPct val="110000"/>
              </a:lnSpc>
              <a:spcBef>
                <a:spcPts val="700"/>
              </a:spcBef>
              <a:spcAft>
                <a:spcPts val="0"/>
              </a:spcAft>
              <a:buSzPts val="1600"/>
              <a:buNone/>
              <a:defRPr sz="1600" b="1"/>
            </a:lvl4pPr>
            <a:lvl5pPr marL="2286000" lvl="4" indent="-228600" algn="l" rtl="0">
              <a:lnSpc>
                <a:spcPct val="110000"/>
              </a:lnSpc>
              <a:spcBef>
                <a:spcPts val="700"/>
              </a:spcBef>
              <a:spcAft>
                <a:spcPts val="0"/>
              </a:spcAft>
              <a:buSzPts val="1600"/>
              <a:buNone/>
              <a:defRPr sz="1600" b="1"/>
            </a:lvl5pPr>
            <a:lvl6pPr marL="2743200" lvl="5" indent="-228600" algn="l" rtl="0">
              <a:lnSpc>
                <a:spcPct val="110000"/>
              </a:lnSpc>
              <a:spcBef>
                <a:spcPts val="700"/>
              </a:spcBef>
              <a:spcAft>
                <a:spcPts val="0"/>
              </a:spcAft>
              <a:buSzPts val="1600"/>
              <a:buNone/>
              <a:defRPr sz="1600" b="1"/>
            </a:lvl6pPr>
            <a:lvl7pPr marL="3200400" lvl="6" indent="-228600" algn="l" rtl="0">
              <a:lnSpc>
                <a:spcPct val="110000"/>
              </a:lnSpc>
              <a:spcBef>
                <a:spcPts val="700"/>
              </a:spcBef>
              <a:spcAft>
                <a:spcPts val="0"/>
              </a:spcAft>
              <a:buSzPts val="1600"/>
              <a:buNone/>
              <a:defRPr sz="1600" b="1"/>
            </a:lvl7pPr>
            <a:lvl8pPr marL="3657600" lvl="7" indent="-228600" algn="l" rtl="0">
              <a:lnSpc>
                <a:spcPct val="110000"/>
              </a:lnSpc>
              <a:spcBef>
                <a:spcPts val="700"/>
              </a:spcBef>
              <a:spcAft>
                <a:spcPts val="0"/>
              </a:spcAft>
              <a:buSzPts val="1600"/>
              <a:buNone/>
              <a:defRPr sz="1600" b="1"/>
            </a:lvl8pPr>
            <a:lvl9pPr marL="4114800" lvl="8" indent="-228600" algn="l" rtl="0">
              <a:lnSpc>
                <a:spcPct val="110000"/>
              </a:lnSpc>
              <a:spcBef>
                <a:spcPts val="700"/>
              </a:spcBef>
              <a:spcAft>
                <a:spcPts val="0"/>
              </a:spcAft>
              <a:buSzPts val="1600"/>
              <a:buNone/>
              <a:defRPr sz="1600" b="1"/>
            </a:lvl9pPr>
          </a:lstStyle>
          <a:p>
            <a:endParaRPr/>
          </a:p>
        </p:txBody>
      </p:sp>
      <p:sp>
        <p:nvSpPr>
          <p:cNvPr id="148" name="Google Shape;148;ga780184852_0_784"/>
          <p:cNvSpPr txBox="1">
            <a:spLocks noGrp="1"/>
          </p:cNvSpPr>
          <p:nvPr>
            <p:ph type="body" idx="4"/>
          </p:nvPr>
        </p:nvSpPr>
        <p:spPr>
          <a:xfrm>
            <a:off x="4975398" y="2909102"/>
            <a:ext cx="3600600" cy="29964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49" name="Google Shape;149;ga780184852_0_784"/>
          <p:cNvSpPr txBox="1">
            <a:spLocks noGrp="1"/>
          </p:cNvSpPr>
          <p:nvPr>
            <p:ph type="dt" idx="10"/>
          </p:nvPr>
        </p:nvSpPr>
        <p:spPr>
          <a:xfrm>
            <a:off x="938759" y="6375679"/>
            <a:ext cx="17472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0" name="Google Shape;150;ga780184852_0_784"/>
          <p:cNvSpPr txBox="1">
            <a:spLocks noGrp="1"/>
          </p:cNvSpPr>
          <p:nvPr>
            <p:ph type="ftr" idx="11"/>
          </p:nvPr>
        </p:nvSpPr>
        <p:spPr>
          <a:xfrm>
            <a:off x="3028950" y="6375679"/>
            <a:ext cx="30861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a780184852_0_784"/>
          <p:cNvSpPr txBox="1">
            <a:spLocks noGrp="1"/>
          </p:cNvSpPr>
          <p:nvPr>
            <p:ph type="sldNum" idx="12"/>
          </p:nvPr>
        </p:nvSpPr>
        <p:spPr>
          <a:xfrm>
            <a:off x="6457951" y="6375679"/>
            <a:ext cx="21144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52"/>
        <p:cNvGrpSpPr/>
        <p:nvPr/>
      </p:nvGrpSpPr>
      <p:grpSpPr>
        <a:xfrm>
          <a:off x="0" y="0"/>
          <a:ext cx="0" cy="0"/>
          <a:chOff x="0" y="0"/>
          <a:chExt cx="0" cy="0"/>
        </a:xfrm>
      </p:grpSpPr>
      <p:sp>
        <p:nvSpPr>
          <p:cNvPr id="153" name="Google Shape;153;ga780184852_0_793" title="right scallop background shape"/>
          <p:cNvSpPr/>
          <p:nvPr/>
        </p:nvSpPr>
        <p:spPr>
          <a:xfrm>
            <a:off x="5542359" y="0"/>
            <a:ext cx="3601641" cy="68580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154" name="Google Shape;154;ga780184852_0_793"/>
          <p:cNvSpPr txBox="1">
            <a:spLocks noGrp="1"/>
          </p:cNvSpPr>
          <p:nvPr>
            <p:ph type="title"/>
          </p:nvPr>
        </p:nvSpPr>
        <p:spPr>
          <a:xfrm>
            <a:off x="6253413" y="457199"/>
            <a:ext cx="2319000" cy="11967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accent1"/>
              </a:buClr>
              <a:buSzPts val="1900"/>
              <a:buFont typeface="Comic Sans MS"/>
              <a:buNone/>
              <a:defRPr sz="1900" b="1" i="0" cap="none">
                <a:solidFill>
                  <a:schemeClr val="accent1"/>
                </a:solidFill>
                <a:latin typeface="Comic Sans MS"/>
                <a:ea typeface="Comic Sans MS"/>
                <a:cs typeface="Comic Sans MS"/>
                <a:sym typeface="Comic Sans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ga780184852_0_793"/>
          <p:cNvSpPr txBox="1">
            <a:spLocks noGrp="1"/>
          </p:cNvSpPr>
          <p:nvPr>
            <p:ph type="body" idx="1"/>
          </p:nvPr>
        </p:nvSpPr>
        <p:spPr>
          <a:xfrm>
            <a:off x="573788" y="920377"/>
            <a:ext cx="4618800" cy="4985100"/>
          </a:xfrm>
          <a:prstGeom prst="rect">
            <a:avLst/>
          </a:prstGeom>
          <a:noFill/>
          <a:ln>
            <a:noFill/>
          </a:ln>
        </p:spPr>
        <p:txBody>
          <a:bodyPr spcFirstLastPara="1" wrap="square" lIns="91425" tIns="45700" rIns="91425" bIns="45700" anchor="t" anchorCtr="0">
            <a:noAutofit/>
          </a:bodyPr>
          <a:lstStyle>
            <a:lvl1pPr marL="457200" lvl="0" indent="-431800" algn="l" rtl="0">
              <a:lnSpc>
                <a:spcPct val="110000"/>
              </a:lnSpc>
              <a:spcBef>
                <a:spcPts val="700"/>
              </a:spcBef>
              <a:spcAft>
                <a:spcPts val="0"/>
              </a:spcAft>
              <a:buSzPts val="3200"/>
              <a:buChar char="•"/>
              <a:defRPr sz="3200"/>
            </a:lvl1pPr>
            <a:lvl2pPr marL="914400" lvl="1" indent="-406400" algn="l" rtl="0">
              <a:lnSpc>
                <a:spcPct val="110000"/>
              </a:lnSpc>
              <a:spcBef>
                <a:spcPts val="700"/>
              </a:spcBef>
              <a:spcAft>
                <a:spcPts val="0"/>
              </a:spcAft>
              <a:buSzPts val="2800"/>
              <a:buChar char="–"/>
              <a:defRPr sz="2800"/>
            </a:lvl2pPr>
            <a:lvl3pPr marL="1371600" lvl="2" indent="-381000" algn="l" rtl="0">
              <a:lnSpc>
                <a:spcPct val="110000"/>
              </a:lnSpc>
              <a:spcBef>
                <a:spcPts val="700"/>
              </a:spcBef>
              <a:spcAft>
                <a:spcPts val="0"/>
              </a:spcAft>
              <a:buSzPts val="2400"/>
              <a:buChar char="•"/>
              <a:defRPr sz="2400"/>
            </a:lvl3pPr>
            <a:lvl4pPr marL="1828800" lvl="3" indent="-355600" algn="l" rtl="0">
              <a:lnSpc>
                <a:spcPct val="110000"/>
              </a:lnSpc>
              <a:spcBef>
                <a:spcPts val="700"/>
              </a:spcBef>
              <a:spcAft>
                <a:spcPts val="0"/>
              </a:spcAft>
              <a:buSzPts val="2000"/>
              <a:buChar char="–"/>
              <a:defRPr sz="2000"/>
            </a:lvl4pPr>
            <a:lvl5pPr marL="2286000" lvl="4" indent="-355600" algn="l" rtl="0">
              <a:lnSpc>
                <a:spcPct val="110000"/>
              </a:lnSpc>
              <a:spcBef>
                <a:spcPts val="700"/>
              </a:spcBef>
              <a:spcAft>
                <a:spcPts val="0"/>
              </a:spcAft>
              <a:buSzPts val="2000"/>
              <a:buChar char="•"/>
              <a:defRPr sz="2000"/>
            </a:lvl5pPr>
            <a:lvl6pPr marL="2743200" lvl="5" indent="-355600" algn="l" rtl="0">
              <a:lnSpc>
                <a:spcPct val="110000"/>
              </a:lnSpc>
              <a:spcBef>
                <a:spcPts val="700"/>
              </a:spcBef>
              <a:spcAft>
                <a:spcPts val="0"/>
              </a:spcAft>
              <a:buSzPts val="2000"/>
              <a:buChar char="–"/>
              <a:defRPr sz="2000"/>
            </a:lvl6pPr>
            <a:lvl7pPr marL="3200400" lvl="6" indent="-355600" algn="l" rtl="0">
              <a:lnSpc>
                <a:spcPct val="110000"/>
              </a:lnSpc>
              <a:spcBef>
                <a:spcPts val="700"/>
              </a:spcBef>
              <a:spcAft>
                <a:spcPts val="0"/>
              </a:spcAft>
              <a:buSzPts val="2000"/>
              <a:buChar char="•"/>
              <a:defRPr sz="2000"/>
            </a:lvl7pPr>
            <a:lvl8pPr marL="3657600" lvl="7" indent="-355600" algn="l" rtl="0">
              <a:lnSpc>
                <a:spcPct val="110000"/>
              </a:lnSpc>
              <a:spcBef>
                <a:spcPts val="700"/>
              </a:spcBef>
              <a:spcAft>
                <a:spcPts val="0"/>
              </a:spcAft>
              <a:buSzPts val="2000"/>
              <a:buChar char="–"/>
              <a:defRPr sz="2000"/>
            </a:lvl8pPr>
            <a:lvl9pPr marL="4114800" lvl="8" indent="-355600" algn="l" rtl="0">
              <a:lnSpc>
                <a:spcPct val="110000"/>
              </a:lnSpc>
              <a:spcBef>
                <a:spcPts val="700"/>
              </a:spcBef>
              <a:spcAft>
                <a:spcPts val="0"/>
              </a:spcAft>
              <a:buSzPts val="2000"/>
              <a:buChar char="•"/>
              <a:defRPr sz="2000"/>
            </a:lvl9pPr>
          </a:lstStyle>
          <a:p>
            <a:endParaRPr/>
          </a:p>
        </p:txBody>
      </p:sp>
      <p:sp>
        <p:nvSpPr>
          <p:cNvPr id="156" name="Google Shape;156;ga780184852_0_793"/>
          <p:cNvSpPr txBox="1">
            <a:spLocks noGrp="1"/>
          </p:cNvSpPr>
          <p:nvPr>
            <p:ph type="body" idx="2"/>
          </p:nvPr>
        </p:nvSpPr>
        <p:spPr>
          <a:xfrm>
            <a:off x="6253414" y="1741336"/>
            <a:ext cx="2319000" cy="41643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200"/>
              </a:spcBef>
              <a:spcAft>
                <a:spcPts val="0"/>
              </a:spcAft>
              <a:buSzPts val="1600"/>
              <a:buNone/>
              <a:defRPr sz="1600">
                <a:solidFill>
                  <a:schemeClr val="lt2"/>
                </a:solidFill>
              </a:defRPr>
            </a:lvl1pPr>
            <a:lvl2pPr marL="914400" lvl="1" indent="-228600" algn="l" rtl="0">
              <a:lnSpc>
                <a:spcPct val="110000"/>
              </a:lnSpc>
              <a:spcBef>
                <a:spcPts val="700"/>
              </a:spcBef>
              <a:spcAft>
                <a:spcPts val="0"/>
              </a:spcAft>
              <a:buSzPts val="1400"/>
              <a:buNone/>
              <a:defRPr sz="1400"/>
            </a:lvl2pPr>
            <a:lvl3pPr marL="1371600" lvl="2" indent="-228600" algn="l" rtl="0">
              <a:lnSpc>
                <a:spcPct val="110000"/>
              </a:lnSpc>
              <a:spcBef>
                <a:spcPts val="700"/>
              </a:spcBef>
              <a:spcAft>
                <a:spcPts val="0"/>
              </a:spcAft>
              <a:buSzPts val="1200"/>
              <a:buNone/>
              <a:defRPr sz="1200"/>
            </a:lvl3pPr>
            <a:lvl4pPr marL="1828800" lvl="3" indent="-228600" algn="l" rtl="0">
              <a:lnSpc>
                <a:spcPct val="110000"/>
              </a:lnSpc>
              <a:spcBef>
                <a:spcPts val="700"/>
              </a:spcBef>
              <a:spcAft>
                <a:spcPts val="0"/>
              </a:spcAft>
              <a:buSzPts val="1000"/>
              <a:buNone/>
              <a:defRPr sz="1000"/>
            </a:lvl4pPr>
            <a:lvl5pPr marL="2286000" lvl="4" indent="-228600" algn="l" rtl="0">
              <a:lnSpc>
                <a:spcPct val="110000"/>
              </a:lnSpc>
              <a:spcBef>
                <a:spcPts val="700"/>
              </a:spcBef>
              <a:spcAft>
                <a:spcPts val="0"/>
              </a:spcAft>
              <a:buSzPts val="1000"/>
              <a:buNone/>
              <a:defRPr sz="1000"/>
            </a:lvl5pPr>
            <a:lvl6pPr marL="2743200" lvl="5" indent="-228600" algn="l" rtl="0">
              <a:lnSpc>
                <a:spcPct val="110000"/>
              </a:lnSpc>
              <a:spcBef>
                <a:spcPts val="700"/>
              </a:spcBef>
              <a:spcAft>
                <a:spcPts val="0"/>
              </a:spcAft>
              <a:buSzPts val="1000"/>
              <a:buNone/>
              <a:defRPr sz="1000"/>
            </a:lvl6pPr>
            <a:lvl7pPr marL="3200400" lvl="6" indent="-228600" algn="l" rtl="0">
              <a:lnSpc>
                <a:spcPct val="110000"/>
              </a:lnSpc>
              <a:spcBef>
                <a:spcPts val="700"/>
              </a:spcBef>
              <a:spcAft>
                <a:spcPts val="0"/>
              </a:spcAft>
              <a:buSzPts val="1000"/>
              <a:buNone/>
              <a:defRPr sz="1000"/>
            </a:lvl7pPr>
            <a:lvl8pPr marL="3657600" lvl="7" indent="-228600" algn="l" rtl="0">
              <a:lnSpc>
                <a:spcPct val="110000"/>
              </a:lnSpc>
              <a:spcBef>
                <a:spcPts val="700"/>
              </a:spcBef>
              <a:spcAft>
                <a:spcPts val="0"/>
              </a:spcAft>
              <a:buSzPts val="1000"/>
              <a:buNone/>
              <a:defRPr sz="1000"/>
            </a:lvl8pPr>
            <a:lvl9pPr marL="4114800" lvl="8" indent="-228600" algn="l" rtl="0">
              <a:lnSpc>
                <a:spcPct val="110000"/>
              </a:lnSpc>
              <a:spcBef>
                <a:spcPts val="700"/>
              </a:spcBef>
              <a:spcAft>
                <a:spcPts val="0"/>
              </a:spcAft>
              <a:buSzPts val="1000"/>
              <a:buNone/>
              <a:defRPr sz="1000"/>
            </a:lvl9pPr>
          </a:lstStyle>
          <a:p>
            <a:endParaRPr/>
          </a:p>
        </p:txBody>
      </p:sp>
      <p:sp>
        <p:nvSpPr>
          <p:cNvPr id="157" name="Google Shape;157;ga780184852_0_793"/>
          <p:cNvSpPr txBox="1">
            <a:spLocks noGrp="1"/>
          </p:cNvSpPr>
          <p:nvPr>
            <p:ph type="dt" idx="10"/>
          </p:nvPr>
        </p:nvSpPr>
        <p:spPr>
          <a:xfrm>
            <a:off x="573788" y="6375679"/>
            <a:ext cx="9249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a780184852_0_793"/>
          <p:cNvSpPr txBox="1">
            <a:spLocks noGrp="1"/>
          </p:cNvSpPr>
          <p:nvPr>
            <p:ph type="ftr" idx="11"/>
          </p:nvPr>
        </p:nvSpPr>
        <p:spPr>
          <a:xfrm>
            <a:off x="1577715" y="6375679"/>
            <a:ext cx="26115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9" name="Google Shape;159;ga780184852_0_793"/>
          <p:cNvSpPr txBox="1">
            <a:spLocks noGrp="1"/>
          </p:cNvSpPr>
          <p:nvPr>
            <p:ph type="sldNum" idx="12"/>
          </p:nvPr>
        </p:nvSpPr>
        <p:spPr>
          <a:xfrm>
            <a:off x="4268261" y="6375679"/>
            <a:ext cx="9243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160" name="Google Shape;160;ga780184852_0_793" title="left edge border"/>
          <p:cNvSpPr/>
          <p:nvPr/>
        </p:nvSpPr>
        <p:spPr>
          <a:xfrm>
            <a:off x="0" y="0"/>
            <a:ext cx="2127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61"/>
        <p:cNvGrpSpPr/>
        <p:nvPr/>
      </p:nvGrpSpPr>
      <p:grpSpPr>
        <a:xfrm>
          <a:off x="0" y="0"/>
          <a:ext cx="0" cy="0"/>
          <a:chOff x="0" y="0"/>
          <a:chExt cx="0" cy="0"/>
        </a:xfrm>
      </p:grpSpPr>
      <p:sp>
        <p:nvSpPr>
          <p:cNvPr id="162" name="Google Shape;162;ga780184852_0_802"/>
          <p:cNvSpPr>
            <a:spLocks noGrp="1"/>
          </p:cNvSpPr>
          <p:nvPr>
            <p:ph type="pic" idx="2"/>
          </p:nvPr>
        </p:nvSpPr>
        <p:spPr>
          <a:xfrm>
            <a:off x="212598" y="0"/>
            <a:ext cx="5516700" cy="6858000"/>
          </a:xfrm>
          <a:prstGeom prst="rect">
            <a:avLst/>
          </a:prstGeom>
          <a:noFill/>
          <a:ln>
            <a:noFill/>
          </a:ln>
        </p:spPr>
        <p:txBody>
          <a:bodyPr spcFirstLastPara="1" wrap="square" lIns="91425" tIns="45700" rIns="91425" bIns="45700" anchor="t" anchorCtr="0">
            <a:noAutofit/>
          </a:bodyPr>
          <a:lstStyle>
            <a:lvl1pPr marR="0" lvl="0" algn="l" rtl="0">
              <a:lnSpc>
                <a:spcPct val="110000"/>
              </a:lnSpc>
              <a:spcBef>
                <a:spcPts val="700"/>
              </a:spcBef>
              <a:spcAft>
                <a:spcPts val="0"/>
              </a:spcAft>
              <a:buClr>
                <a:schemeClr val="dk2"/>
              </a:buClr>
              <a:buSzPts val="3200"/>
              <a:buFont typeface="Arial"/>
              <a:buNone/>
              <a:defRPr sz="3200" b="0" i="0" u="none" strike="noStrike" cap="none">
                <a:solidFill>
                  <a:srgbClr val="595959"/>
                </a:solidFill>
                <a:latin typeface="Comic Sans MS"/>
                <a:ea typeface="Comic Sans MS"/>
                <a:cs typeface="Comic Sans MS"/>
                <a:sym typeface="Comic Sans MS"/>
              </a:defRPr>
            </a:lvl1pPr>
            <a:lvl2pPr marR="0" lvl="1" algn="l" rtl="0">
              <a:lnSpc>
                <a:spcPct val="110000"/>
              </a:lnSpc>
              <a:spcBef>
                <a:spcPts val="700"/>
              </a:spcBef>
              <a:spcAft>
                <a:spcPts val="0"/>
              </a:spcAft>
              <a:buClr>
                <a:schemeClr val="dk2"/>
              </a:buClr>
              <a:buSzPts val="2800"/>
              <a:buFont typeface="Gill Sans"/>
              <a:buNone/>
              <a:defRPr sz="2800" b="0" i="0" u="none" strike="noStrike" cap="none">
                <a:solidFill>
                  <a:srgbClr val="595959"/>
                </a:solidFill>
                <a:latin typeface="Comic Sans MS"/>
                <a:ea typeface="Comic Sans MS"/>
                <a:cs typeface="Comic Sans MS"/>
                <a:sym typeface="Comic Sans MS"/>
              </a:defRPr>
            </a:lvl2pPr>
            <a:lvl3pPr marR="0" lvl="2" algn="l" rtl="0">
              <a:lnSpc>
                <a:spcPct val="110000"/>
              </a:lnSpc>
              <a:spcBef>
                <a:spcPts val="700"/>
              </a:spcBef>
              <a:spcAft>
                <a:spcPts val="0"/>
              </a:spcAft>
              <a:buClr>
                <a:schemeClr val="dk2"/>
              </a:buClr>
              <a:buSzPts val="2400"/>
              <a:buFont typeface="Arial"/>
              <a:buNone/>
              <a:defRPr sz="2400" b="0" i="0" u="none" strike="noStrike" cap="none">
                <a:solidFill>
                  <a:srgbClr val="595959"/>
                </a:solidFill>
                <a:latin typeface="Comic Sans MS"/>
                <a:ea typeface="Comic Sans MS"/>
                <a:cs typeface="Comic Sans MS"/>
                <a:sym typeface="Comic Sans MS"/>
              </a:defRPr>
            </a:lvl3pPr>
            <a:lvl4pPr marR="0" lvl="3" algn="l" rtl="0">
              <a:lnSpc>
                <a:spcPct val="110000"/>
              </a:lnSpc>
              <a:spcBef>
                <a:spcPts val="700"/>
              </a:spcBef>
              <a:spcAft>
                <a:spcPts val="0"/>
              </a:spcAft>
              <a:buClr>
                <a:schemeClr val="dk2"/>
              </a:buClr>
              <a:buSzPts val="2000"/>
              <a:buFont typeface="Gill Sans"/>
              <a:buNone/>
              <a:defRPr sz="2000" b="0" i="0" u="none" strike="noStrike" cap="none">
                <a:solidFill>
                  <a:srgbClr val="595959"/>
                </a:solidFill>
                <a:latin typeface="Comic Sans MS"/>
                <a:ea typeface="Comic Sans MS"/>
                <a:cs typeface="Comic Sans MS"/>
                <a:sym typeface="Comic Sans MS"/>
              </a:defRPr>
            </a:lvl4pPr>
            <a:lvl5pPr marR="0" lvl="4" algn="l" rtl="0">
              <a:lnSpc>
                <a:spcPct val="110000"/>
              </a:lnSpc>
              <a:spcBef>
                <a:spcPts val="700"/>
              </a:spcBef>
              <a:spcAft>
                <a:spcPts val="0"/>
              </a:spcAft>
              <a:buClr>
                <a:schemeClr val="dk2"/>
              </a:buClr>
              <a:buSzPts val="2000"/>
              <a:buFont typeface="Arial"/>
              <a:buNone/>
              <a:defRPr sz="2000" b="0" i="0" u="none" strike="noStrike" cap="none">
                <a:solidFill>
                  <a:srgbClr val="595959"/>
                </a:solidFill>
                <a:latin typeface="Comic Sans MS"/>
                <a:ea typeface="Comic Sans MS"/>
                <a:cs typeface="Comic Sans MS"/>
                <a:sym typeface="Comic Sans MS"/>
              </a:defRPr>
            </a:lvl5pPr>
            <a:lvl6pPr marR="0" lvl="5" algn="l" rtl="0">
              <a:lnSpc>
                <a:spcPct val="110000"/>
              </a:lnSpc>
              <a:spcBef>
                <a:spcPts val="700"/>
              </a:spcBef>
              <a:spcAft>
                <a:spcPts val="0"/>
              </a:spcAft>
              <a:buClr>
                <a:schemeClr val="dk2"/>
              </a:buClr>
              <a:buSzPts val="2000"/>
              <a:buFont typeface="Gill Sans"/>
              <a:buNone/>
              <a:defRPr sz="2000" b="0" i="0" u="none" strike="noStrike" cap="none">
                <a:solidFill>
                  <a:srgbClr val="595959"/>
                </a:solidFill>
                <a:latin typeface="Comic Sans MS"/>
                <a:ea typeface="Comic Sans MS"/>
                <a:cs typeface="Comic Sans MS"/>
                <a:sym typeface="Comic Sans MS"/>
              </a:defRPr>
            </a:lvl6pPr>
            <a:lvl7pPr marR="0" lvl="6" algn="l" rtl="0">
              <a:lnSpc>
                <a:spcPct val="110000"/>
              </a:lnSpc>
              <a:spcBef>
                <a:spcPts val="700"/>
              </a:spcBef>
              <a:spcAft>
                <a:spcPts val="0"/>
              </a:spcAft>
              <a:buClr>
                <a:schemeClr val="dk2"/>
              </a:buClr>
              <a:buSzPts val="2000"/>
              <a:buFont typeface="Arial"/>
              <a:buNone/>
              <a:defRPr sz="2000" b="0" i="0" u="none" strike="noStrike" cap="none">
                <a:solidFill>
                  <a:srgbClr val="595959"/>
                </a:solidFill>
                <a:latin typeface="Comic Sans MS"/>
                <a:ea typeface="Comic Sans MS"/>
                <a:cs typeface="Comic Sans MS"/>
                <a:sym typeface="Comic Sans MS"/>
              </a:defRPr>
            </a:lvl7pPr>
            <a:lvl8pPr marR="0" lvl="7" algn="l" rtl="0">
              <a:lnSpc>
                <a:spcPct val="110000"/>
              </a:lnSpc>
              <a:spcBef>
                <a:spcPts val="700"/>
              </a:spcBef>
              <a:spcAft>
                <a:spcPts val="0"/>
              </a:spcAft>
              <a:buClr>
                <a:schemeClr val="dk2"/>
              </a:buClr>
              <a:buSzPts val="2000"/>
              <a:buFont typeface="Gill Sans"/>
              <a:buNone/>
              <a:defRPr sz="2000" b="0" i="0" u="none" strike="noStrike" cap="none">
                <a:solidFill>
                  <a:srgbClr val="595959"/>
                </a:solidFill>
                <a:latin typeface="Comic Sans MS"/>
                <a:ea typeface="Comic Sans MS"/>
                <a:cs typeface="Comic Sans MS"/>
                <a:sym typeface="Comic Sans MS"/>
              </a:defRPr>
            </a:lvl8pPr>
            <a:lvl9pPr marR="0" lvl="8" algn="l" rtl="0">
              <a:lnSpc>
                <a:spcPct val="110000"/>
              </a:lnSpc>
              <a:spcBef>
                <a:spcPts val="700"/>
              </a:spcBef>
              <a:spcAft>
                <a:spcPts val="0"/>
              </a:spcAft>
              <a:buClr>
                <a:schemeClr val="dk2"/>
              </a:buClr>
              <a:buSzPts val="2000"/>
              <a:buFont typeface="Arial"/>
              <a:buNone/>
              <a:defRPr sz="2000" b="0" i="0" u="none" strike="noStrike" cap="none">
                <a:solidFill>
                  <a:srgbClr val="595959"/>
                </a:solidFill>
                <a:latin typeface="Comic Sans MS"/>
                <a:ea typeface="Comic Sans MS"/>
                <a:cs typeface="Comic Sans MS"/>
                <a:sym typeface="Comic Sans MS"/>
              </a:defRPr>
            </a:lvl9pPr>
          </a:lstStyle>
          <a:p>
            <a:endParaRPr/>
          </a:p>
        </p:txBody>
      </p:sp>
      <p:sp>
        <p:nvSpPr>
          <p:cNvPr id="163" name="Google Shape;163;ga780184852_0_802" title="right scallop background shape"/>
          <p:cNvSpPr/>
          <p:nvPr/>
        </p:nvSpPr>
        <p:spPr>
          <a:xfrm>
            <a:off x="5542359" y="0"/>
            <a:ext cx="3601641" cy="6858000"/>
          </a:xfrm>
          <a:custGeom>
            <a:avLst/>
            <a:gdLst/>
            <a:ahLst/>
            <a:cxnLst/>
            <a:rect l="l" t="t" r="r" b="b"/>
            <a:pathLst>
              <a:path w="3025" h="4320" extrusionOk="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164" name="Google Shape;164;ga780184852_0_802" title="left edge border"/>
          <p:cNvSpPr/>
          <p:nvPr/>
        </p:nvSpPr>
        <p:spPr>
          <a:xfrm>
            <a:off x="0" y="0"/>
            <a:ext cx="2127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ga780184852_0_802"/>
          <p:cNvSpPr txBox="1">
            <a:spLocks noGrp="1"/>
          </p:cNvSpPr>
          <p:nvPr>
            <p:ph type="title"/>
          </p:nvPr>
        </p:nvSpPr>
        <p:spPr>
          <a:xfrm>
            <a:off x="6253412" y="457200"/>
            <a:ext cx="2319000" cy="11967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accent1"/>
              </a:buClr>
              <a:buSzPts val="1900"/>
              <a:buFont typeface="Comic Sans MS"/>
              <a:buNone/>
              <a:defRPr sz="1900" b="1" i="0">
                <a:solidFill>
                  <a:schemeClr val="accent1"/>
                </a:solidFill>
                <a:latin typeface="Comic Sans MS"/>
                <a:ea typeface="Comic Sans MS"/>
                <a:cs typeface="Comic Sans MS"/>
                <a:sym typeface="Comic Sans M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 name="Google Shape;166;ga780184852_0_802"/>
          <p:cNvSpPr txBox="1">
            <a:spLocks noGrp="1"/>
          </p:cNvSpPr>
          <p:nvPr>
            <p:ph type="body" idx="1"/>
          </p:nvPr>
        </p:nvSpPr>
        <p:spPr>
          <a:xfrm>
            <a:off x="6253412" y="1741336"/>
            <a:ext cx="2319000" cy="4164300"/>
          </a:xfrm>
          <a:prstGeom prst="rect">
            <a:avLst/>
          </a:prstGeom>
          <a:noFill/>
          <a:ln>
            <a:noFill/>
          </a:ln>
        </p:spPr>
        <p:txBody>
          <a:bodyPr spcFirstLastPara="1" wrap="square" lIns="91425" tIns="45700" rIns="91425" bIns="45700" anchor="t" anchorCtr="0">
            <a:noAutofit/>
          </a:bodyPr>
          <a:lstStyle>
            <a:lvl1pPr marL="457200" lvl="0" indent="-228600" algn="l" rtl="0">
              <a:lnSpc>
                <a:spcPct val="120000"/>
              </a:lnSpc>
              <a:spcBef>
                <a:spcPts val="1200"/>
              </a:spcBef>
              <a:spcAft>
                <a:spcPts val="0"/>
              </a:spcAft>
              <a:buSzPts val="1600"/>
              <a:buNone/>
              <a:defRPr sz="1600">
                <a:solidFill>
                  <a:schemeClr val="lt2"/>
                </a:solidFill>
              </a:defRPr>
            </a:lvl1pPr>
            <a:lvl2pPr marL="914400" lvl="1" indent="-228600" algn="l" rtl="0">
              <a:lnSpc>
                <a:spcPct val="110000"/>
              </a:lnSpc>
              <a:spcBef>
                <a:spcPts val="700"/>
              </a:spcBef>
              <a:spcAft>
                <a:spcPts val="0"/>
              </a:spcAft>
              <a:buSzPts val="1400"/>
              <a:buNone/>
              <a:defRPr sz="1400"/>
            </a:lvl2pPr>
            <a:lvl3pPr marL="1371600" lvl="2" indent="-228600" algn="l" rtl="0">
              <a:lnSpc>
                <a:spcPct val="110000"/>
              </a:lnSpc>
              <a:spcBef>
                <a:spcPts val="700"/>
              </a:spcBef>
              <a:spcAft>
                <a:spcPts val="0"/>
              </a:spcAft>
              <a:buSzPts val="1200"/>
              <a:buNone/>
              <a:defRPr sz="1200"/>
            </a:lvl3pPr>
            <a:lvl4pPr marL="1828800" lvl="3" indent="-228600" algn="l" rtl="0">
              <a:lnSpc>
                <a:spcPct val="110000"/>
              </a:lnSpc>
              <a:spcBef>
                <a:spcPts val="700"/>
              </a:spcBef>
              <a:spcAft>
                <a:spcPts val="0"/>
              </a:spcAft>
              <a:buSzPts val="1000"/>
              <a:buNone/>
              <a:defRPr sz="1000"/>
            </a:lvl4pPr>
            <a:lvl5pPr marL="2286000" lvl="4" indent="-228600" algn="l" rtl="0">
              <a:lnSpc>
                <a:spcPct val="110000"/>
              </a:lnSpc>
              <a:spcBef>
                <a:spcPts val="700"/>
              </a:spcBef>
              <a:spcAft>
                <a:spcPts val="0"/>
              </a:spcAft>
              <a:buSzPts val="1000"/>
              <a:buNone/>
              <a:defRPr sz="1000"/>
            </a:lvl5pPr>
            <a:lvl6pPr marL="2743200" lvl="5" indent="-228600" algn="l" rtl="0">
              <a:lnSpc>
                <a:spcPct val="110000"/>
              </a:lnSpc>
              <a:spcBef>
                <a:spcPts val="700"/>
              </a:spcBef>
              <a:spcAft>
                <a:spcPts val="0"/>
              </a:spcAft>
              <a:buSzPts val="1000"/>
              <a:buNone/>
              <a:defRPr sz="1000"/>
            </a:lvl6pPr>
            <a:lvl7pPr marL="3200400" lvl="6" indent="-228600" algn="l" rtl="0">
              <a:lnSpc>
                <a:spcPct val="110000"/>
              </a:lnSpc>
              <a:spcBef>
                <a:spcPts val="700"/>
              </a:spcBef>
              <a:spcAft>
                <a:spcPts val="0"/>
              </a:spcAft>
              <a:buSzPts val="1000"/>
              <a:buNone/>
              <a:defRPr sz="1000"/>
            </a:lvl7pPr>
            <a:lvl8pPr marL="3657600" lvl="7" indent="-228600" algn="l" rtl="0">
              <a:lnSpc>
                <a:spcPct val="110000"/>
              </a:lnSpc>
              <a:spcBef>
                <a:spcPts val="700"/>
              </a:spcBef>
              <a:spcAft>
                <a:spcPts val="0"/>
              </a:spcAft>
              <a:buSzPts val="1000"/>
              <a:buNone/>
              <a:defRPr sz="1000"/>
            </a:lvl8pPr>
            <a:lvl9pPr marL="4114800" lvl="8" indent="-228600" algn="l" rtl="0">
              <a:lnSpc>
                <a:spcPct val="110000"/>
              </a:lnSpc>
              <a:spcBef>
                <a:spcPts val="700"/>
              </a:spcBef>
              <a:spcAft>
                <a:spcPts val="0"/>
              </a:spcAft>
              <a:buSzPts val="1000"/>
              <a:buNone/>
              <a:defRPr sz="1000"/>
            </a:lvl9pPr>
          </a:lstStyle>
          <a:p>
            <a:endParaRPr/>
          </a:p>
        </p:txBody>
      </p:sp>
      <p:sp>
        <p:nvSpPr>
          <p:cNvPr id="167" name="Google Shape;167;ga780184852_0_802"/>
          <p:cNvSpPr txBox="1">
            <a:spLocks noGrp="1"/>
          </p:cNvSpPr>
          <p:nvPr>
            <p:ph type="dt" idx="10"/>
          </p:nvPr>
        </p:nvSpPr>
        <p:spPr>
          <a:xfrm>
            <a:off x="574463" y="6375679"/>
            <a:ext cx="9243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8" name="Google Shape;168;ga780184852_0_802"/>
          <p:cNvSpPr txBox="1">
            <a:spLocks noGrp="1"/>
          </p:cNvSpPr>
          <p:nvPr>
            <p:ph type="ftr" idx="11"/>
          </p:nvPr>
        </p:nvSpPr>
        <p:spPr>
          <a:xfrm>
            <a:off x="1577716" y="6375679"/>
            <a:ext cx="26115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ga780184852_0_802"/>
          <p:cNvSpPr txBox="1">
            <a:spLocks noGrp="1"/>
          </p:cNvSpPr>
          <p:nvPr>
            <p:ph type="sldNum" idx="12"/>
          </p:nvPr>
        </p:nvSpPr>
        <p:spPr>
          <a:xfrm>
            <a:off x="4265676" y="6375679"/>
            <a:ext cx="9258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0"/>
        <p:cNvGrpSpPr/>
        <p:nvPr/>
      </p:nvGrpSpPr>
      <p:grpSpPr>
        <a:xfrm>
          <a:off x="0" y="0"/>
          <a:ext cx="0" cy="0"/>
          <a:chOff x="0" y="0"/>
          <a:chExt cx="0" cy="0"/>
        </a:xfrm>
      </p:grpSpPr>
      <p:sp>
        <p:nvSpPr>
          <p:cNvPr id="171" name="Google Shape;171;ga780184852_0_811"/>
          <p:cNvSpPr txBox="1">
            <a:spLocks noGrp="1"/>
          </p:cNvSpPr>
          <p:nvPr>
            <p:ph type="title"/>
          </p:nvPr>
        </p:nvSpPr>
        <p:spPr>
          <a:xfrm>
            <a:off x="938759" y="382385"/>
            <a:ext cx="7633800" cy="14922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2" name="Google Shape;172;ga780184852_0_811"/>
          <p:cNvSpPr txBox="1">
            <a:spLocks noGrp="1"/>
          </p:cNvSpPr>
          <p:nvPr>
            <p:ph type="body" idx="1"/>
          </p:nvPr>
        </p:nvSpPr>
        <p:spPr>
          <a:xfrm rot="5400000">
            <a:off x="2958750" y="265951"/>
            <a:ext cx="3593700" cy="76338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73" name="Google Shape;173;ga780184852_0_811"/>
          <p:cNvSpPr txBox="1">
            <a:spLocks noGrp="1"/>
          </p:cNvSpPr>
          <p:nvPr>
            <p:ph type="dt" idx="10"/>
          </p:nvPr>
        </p:nvSpPr>
        <p:spPr>
          <a:xfrm>
            <a:off x="938759" y="6375679"/>
            <a:ext cx="17472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4" name="Google Shape;174;ga780184852_0_811"/>
          <p:cNvSpPr txBox="1">
            <a:spLocks noGrp="1"/>
          </p:cNvSpPr>
          <p:nvPr>
            <p:ph type="ftr" idx="11"/>
          </p:nvPr>
        </p:nvSpPr>
        <p:spPr>
          <a:xfrm>
            <a:off x="3028950" y="6375679"/>
            <a:ext cx="30861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5" name="Google Shape;175;ga780184852_0_811"/>
          <p:cNvSpPr txBox="1">
            <a:spLocks noGrp="1"/>
          </p:cNvSpPr>
          <p:nvPr>
            <p:ph type="sldNum" idx="12"/>
          </p:nvPr>
        </p:nvSpPr>
        <p:spPr>
          <a:xfrm>
            <a:off x="6457951" y="6375679"/>
            <a:ext cx="21144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6"/>
        <p:cNvGrpSpPr/>
        <p:nvPr/>
      </p:nvGrpSpPr>
      <p:grpSpPr>
        <a:xfrm>
          <a:off x="0" y="0"/>
          <a:ext cx="0" cy="0"/>
          <a:chOff x="0" y="0"/>
          <a:chExt cx="0" cy="0"/>
        </a:xfrm>
      </p:grpSpPr>
      <p:sp>
        <p:nvSpPr>
          <p:cNvPr id="177" name="Google Shape;177;ga780184852_0_817"/>
          <p:cNvSpPr txBox="1">
            <a:spLocks noGrp="1"/>
          </p:cNvSpPr>
          <p:nvPr>
            <p:ph type="title"/>
          </p:nvPr>
        </p:nvSpPr>
        <p:spPr>
          <a:xfrm rot="5400000">
            <a:off x="5309140" y="2623086"/>
            <a:ext cx="5600400" cy="11190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ga780184852_0_817"/>
          <p:cNvSpPr txBox="1">
            <a:spLocks noGrp="1"/>
          </p:cNvSpPr>
          <p:nvPr>
            <p:ph type="body" idx="1"/>
          </p:nvPr>
        </p:nvSpPr>
        <p:spPr>
          <a:xfrm rot="5400000">
            <a:off x="1290064" y="35435"/>
            <a:ext cx="5600400" cy="6294300"/>
          </a:xfrm>
          <a:prstGeom prst="rect">
            <a:avLst/>
          </a:prstGeom>
          <a:noFill/>
          <a:ln>
            <a:noFill/>
          </a:ln>
        </p:spPr>
        <p:txBody>
          <a:bodyPr spcFirstLastPara="1" wrap="square" lIns="91425" tIns="45700" rIns="91425" bIns="45700" anchor="t" anchorCtr="0">
            <a:no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700"/>
              </a:spcBef>
              <a:spcAft>
                <a:spcPts val="0"/>
              </a:spcAft>
              <a:buSzPts val="1800"/>
              <a:buChar char="–"/>
              <a:defRPr/>
            </a:lvl2pPr>
            <a:lvl3pPr marL="1371600" lvl="2" indent="-342900" algn="l" rtl="0">
              <a:lnSpc>
                <a:spcPct val="110000"/>
              </a:lnSpc>
              <a:spcBef>
                <a:spcPts val="700"/>
              </a:spcBef>
              <a:spcAft>
                <a:spcPts val="0"/>
              </a:spcAft>
              <a:buSzPts val="1800"/>
              <a:buChar char="•"/>
              <a:defRPr/>
            </a:lvl3pPr>
            <a:lvl4pPr marL="1828800" lvl="3" indent="-342900" algn="l" rtl="0">
              <a:lnSpc>
                <a:spcPct val="110000"/>
              </a:lnSpc>
              <a:spcBef>
                <a:spcPts val="700"/>
              </a:spcBef>
              <a:spcAft>
                <a:spcPts val="0"/>
              </a:spcAft>
              <a:buSzPts val="1800"/>
              <a:buChar char="–"/>
              <a:defRPr/>
            </a:lvl4pPr>
            <a:lvl5pPr marL="2286000" lvl="4" indent="-342900" algn="l" rtl="0">
              <a:lnSpc>
                <a:spcPct val="110000"/>
              </a:lnSpc>
              <a:spcBef>
                <a:spcPts val="700"/>
              </a:spcBef>
              <a:spcAft>
                <a:spcPts val="0"/>
              </a:spcAft>
              <a:buSzPts val="1800"/>
              <a:buChar char="•"/>
              <a:defRPr/>
            </a:lvl5pPr>
            <a:lvl6pPr marL="2743200" lvl="5" indent="-342900" algn="l" rtl="0">
              <a:lnSpc>
                <a:spcPct val="110000"/>
              </a:lnSpc>
              <a:spcBef>
                <a:spcPts val="700"/>
              </a:spcBef>
              <a:spcAft>
                <a:spcPts val="0"/>
              </a:spcAft>
              <a:buSzPts val="1800"/>
              <a:buChar char="–"/>
              <a:defRPr/>
            </a:lvl6pPr>
            <a:lvl7pPr marL="3200400" lvl="6" indent="-342900" algn="l" rtl="0">
              <a:lnSpc>
                <a:spcPct val="110000"/>
              </a:lnSpc>
              <a:spcBef>
                <a:spcPts val="700"/>
              </a:spcBef>
              <a:spcAft>
                <a:spcPts val="0"/>
              </a:spcAft>
              <a:buSzPts val="1800"/>
              <a:buChar char="•"/>
              <a:defRPr/>
            </a:lvl7pPr>
            <a:lvl8pPr marL="3657600" lvl="7" indent="-342900" algn="l" rtl="0">
              <a:lnSpc>
                <a:spcPct val="110000"/>
              </a:lnSpc>
              <a:spcBef>
                <a:spcPts val="700"/>
              </a:spcBef>
              <a:spcAft>
                <a:spcPts val="0"/>
              </a:spcAft>
              <a:buSzPts val="1800"/>
              <a:buChar char="–"/>
              <a:defRPr/>
            </a:lvl8pPr>
            <a:lvl9pPr marL="4114800" lvl="8" indent="-342900" algn="l" rtl="0">
              <a:lnSpc>
                <a:spcPct val="110000"/>
              </a:lnSpc>
              <a:spcBef>
                <a:spcPts val="700"/>
              </a:spcBef>
              <a:spcAft>
                <a:spcPts val="0"/>
              </a:spcAft>
              <a:buSzPts val="1800"/>
              <a:buChar char="•"/>
              <a:defRPr/>
            </a:lvl9pPr>
          </a:lstStyle>
          <a:p>
            <a:endParaRPr/>
          </a:p>
        </p:txBody>
      </p:sp>
      <p:sp>
        <p:nvSpPr>
          <p:cNvPr id="179" name="Google Shape;179;ga780184852_0_817"/>
          <p:cNvSpPr txBox="1">
            <a:spLocks noGrp="1"/>
          </p:cNvSpPr>
          <p:nvPr>
            <p:ph type="dt" idx="10"/>
          </p:nvPr>
        </p:nvSpPr>
        <p:spPr>
          <a:xfrm>
            <a:off x="938759" y="6375679"/>
            <a:ext cx="1747200" cy="348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0" name="Google Shape;180;ga780184852_0_817"/>
          <p:cNvSpPr txBox="1">
            <a:spLocks noGrp="1"/>
          </p:cNvSpPr>
          <p:nvPr>
            <p:ph type="ftr" idx="11"/>
          </p:nvPr>
        </p:nvSpPr>
        <p:spPr>
          <a:xfrm>
            <a:off x="3028950" y="6375679"/>
            <a:ext cx="3086100" cy="345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1" name="Google Shape;181;ga780184852_0_817"/>
          <p:cNvSpPr txBox="1">
            <a:spLocks noGrp="1"/>
          </p:cNvSpPr>
          <p:nvPr>
            <p:ph type="sldNum" idx="12"/>
          </p:nvPr>
        </p:nvSpPr>
        <p:spPr>
          <a:xfrm>
            <a:off x="6457951" y="6375679"/>
            <a:ext cx="2114400" cy="345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457200" y="457200"/>
            <a:ext cx="8229600"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457200" y="1981200"/>
            <a:ext cx="4038600" cy="3886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 name="Google Shape;30;p38"/>
          <p:cNvSpPr txBox="1">
            <a:spLocks noGrp="1"/>
          </p:cNvSpPr>
          <p:nvPr>
            <p:ph type="body" idx="2"/>
          </p:nvPr>
        </p:nvSpPr>
        <p:spPr>
          <a:xfrm>
            <a:off x="4648200" y="1981200"/>
            <a:ext cx="4038600" cy="3886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888888"/>
                </a:solidFill>
                <a:latin typeface="Calibri"/>
                <a:ea typeface="Calibri"/>
                <a:cs typeface="Calibri"/>
                <a:sym typeface="Calibri"/>
              </a:defRPr>
            </a:lvl1pPr>
            <a:lvl2pPr marL="0" marR="0" lvl="1" indent="0" algn="r">
              <a:spcBef>
                <a:spcPts val="0"/>
              </a:spcBef>
              <a:buNone/>
              <a:defRPr sz="1200">
                <a:solidFill>
                  <a:srgbClr val="888888"/>
                </a:solidFill>
                <a:latin typeface="Calibri"/>
                <a:ea typeface="Calibri"/>
                <a:cs typeface="Calibri"/>
                <a:sym typeface="Calibri"/>
              </a:defRPr>
            </a:lvl2pPr>
            <a:lvl3pPr marL="0" marR="0" lvl="2" indent="0" algn="r">
              <a:spcBef>
                <a:spcPts val="0"/>
              </a:spcBef>
              <a:buNone/>
              <a:defRPr sz="1200">
                <a:solidFill>
                  <a:srgbClr val="888888"/>
                </a:solidFill>
                <a:latin typeface="Calibri"/>
                <a:ea typeface="Calibri"/>
                <a:cs typeface="Calibri"/>
                <a:sym typeface="Calibri"/>
              </a:defRPr>
            </a:lvl3pPr>
            <a:lvl4pPr marL="0" marR="0" lvl="3" indent="0" algn="r">
              <a:spcBef>
                <a:spcPts val="0"/>
              </a:spcBef>
              <a:buNone/>
              <a:defRPr sz="1200">
                <a:solidFill>
                  <a:srgbClr val="888888"/>
                </a:solidFill>
                <a:latin typeface="Calibri"/>
                <a:ea typeface="Calibri"/>
                <a:cs typeface="Calibri"/>
                <a:sym typeface="Calibri"/>
              </a:defRPr>
            </a:lvl4pPr>
            <a:lvl5pPr marL="0" marR="0" lvl="4" indent="0" algn="r">
              <a:spcBef>
                <a:spcPts val="0"/>
              </a:spcBef>
              <a:buNone/>
              <a:defRPr sz="1200">
                <a:solidFill>
                  <a:srgbClr val="888888"/>
                </a:solidFill>
                <a:latin typeface="Calibri"/>
                <a:ea typeface="Calibri"/>
                <a:cs typeface="Calibri"/>
                <a:sym typeface="Calibri"/>
              </a:defRPr>
            </a:lvl5pPr>
            <a:lvl6pPr marL="0" marR="0" lvl="5" indent="0" algn="r">
              <a:spcBef>
                <a:spcPts val="0"/>
              </a:spcBef>
              <a:buNone/>
              <a:defRPr sz="1200">
                <a:solidFill>
                  <a:srgbClr val="888888"/>
                </a:solidFill>
                <a:latin typeface="Calibri"/>
                <a:ea typeface="Calibri"/>
                <a:cs typeface="Calibri"/>
                <a:sym typeface="Calibri"/>
              </a:defRPr>
            </a:lvl6pPr>
            <a:lvl7pPr marL="0" marR="0" lvl="6" indent="0" algn="r">
              <a:spcBef>
                <a:spcPts val="0"/>
              </a:spcBef>
              <a:buNone/>
              <a:defRPr sz="1200">
                <a:solidFill>
                  <a:srgbClr val="888888"/>
                </a:solidFill>
                <a:latin typeface="Calibri"/>
                <a:ea typeface="Calibri"/>
                <a:cs typeface="Calibri"/>
                <a:sym typeface="Calibri"/>
              </a:defRPr>
            </a:lvl7pPr>
            <a:lvl8pPr marL="0" marR="0" lvl="7" indent="0" algn="r">
              <a:spcBef>
                <a:spcPts val="0"/>
              </a:spcBef>
              <a:buNone/>
              <a:defRPr sz="1200">
                <a:solidFill>
                  <a:srgbClr val="888888"/>
                </a:solidFill>
                <a:latin typeface="Calibri"/>
                <a:ea typeface="Calibri"/>
                <a:cs typeface="Calibri"/>
                <a:sym typeface="Calibri"/>
              </a:defRPr>
            </a:lvl8pPr>
            <a:lvl9pPr marL="0" marR="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3" name="Google Shape;33;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4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1" name="Google Shape;51;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7" name="Google Shape;57;p4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8" name="Google Shape;58;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4" name="Google Shape;64;p4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5" name="Google Shape;65;p4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6" name="Google Shape;66;p4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7" name="Google Shape;67;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4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3" name="Google Shape;73;p4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 name="Google Shape;74;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6"/>
        <p:cNvGrpSpPr/>
        <p:nvPr/>
      </p:nvGrpSpPr>
      <p:grpSpPr>
        <a:xfrm>
          <a:off x="0" y="0"/>
          <a:ext cx="0" cy="0"/>
          <a:chOff x="0" y="0"/>
          <a:chExt cx="0" cy="0"/>
        </a:xfrm>
      </p:grpSpPr>
      <p:sp>
        <p:nvSpPr>
          <p:cNvPr id="97" name="Google Shape;97;ga780184852_0_737"/>
          <p:cNvSpPr txBox="1">
            <a:spLocks noGrp="1"/>
          </p:cNvSpPr>
          <p:nvPr>
            <p:ph type="title"/>
          </p:nvPr>
        </p:nvSpPr>
        <p:spPr>
          <a:xfrm>
            <a:off x="938759" y="382385"/>
            <a:ext cx="7633800" cy="1492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5100"/>
              <a:buFont typeface="Comic Sans MS"/>
              <a:buNone/>
              <a:defRPr sz="5100" b="0" i="0" u="none" strike="noStrike" cap="none">
                <a:solidFill>
                  <a:schemeClr val="dk2"/>
                </a:solidFill>
                <a:latin typeface="Comic Sans MS"/>
                <a:ea typeface="Comic Sans MS"/>
                <a:cs typeface="Comic Sans MS"/>
                <a:sym typeface="Comic Sans M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8" name="Google Shape;98;ga780184852_0_737"/>
          <p:cNvSpPr txBox="1">
            <a:spLocks noGrp="1"/>
          </p:cNvSpPr>
          <p:nvPr>
            <p:ph type="body" idx="1"/>
          </p:nvPr>
        </p:nvSpPr>
        <p:spPr>
          <a:xfrm>
            <a:off x="938759" y="2286001"/>
            <a:ext cx="7633800" cy="35937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10000"/>
              </a:lnSpc>
              <a:spcBef>
                <a:spcPts val="700"/>
              </a:spcBef>
              <a:spcAft>
                <a:spcPts val="0"/>
              </a:spcAft>
              <a:buClr>
                <a:schemeClr val="dk2"/>
              </a:buClr>
              <a:buSzPts val="2000"/>
              <a:buFont typeface="Arial"/>
              <a:buChar char="•"/>
              <a:defRPr sz="2000" b="0" i="0" u="none" strike="noStrike" cap="none">
                <a:solidFill>
                  <a:srgbClr val="595959"/>
                </a:solidFill>
                <a:latin typeface="Comic Sans MS"/>
                <a:ea typeface="Comic Sans MS"/>
                <a:cs typeface="Comic Sans MS"/>
                <a:sym typeface="Comic Sans MS"/>
              </a:defRPr>
            </a:lvl1pPr>
            <a:lvl2pPr marL="914400" marR="0" lvl="1" indent="-342900" algn="l" rtl="0">
              <a:lnSpc>
                <a:spcPct val="110000"/>
              </a:lnSpc>
              <a:spcBef>
                <a:spcPts val="700"/>
              </a:spcBef>
              <a:spcAft>
                <a:spcPts val="0"/>
              </a:spcAft>
              <a:buClr>
                <a:schemeClr val="dk2"/>
              </a:buClr>
              <a:buSzPts val="1800"/>
              <a:buFont typeface="Gill Sans"/>
              <a:buChar char="–"/>
              <a:defRPr sz="1800" b="0" i="0" u="none" strike="noStrike" cap="none">
                <a:solidFill>
                  <a:srgbClr val="595959"/>
                </a:solidFill>
                <a:latin typeface="Comic Sans MS"/>
                <a:ea typeface="Comic Sans MS"/>
                <a:cs typeface="Comic Sans MS"/>
                <a:sym typeface="Comic Sans MS"/>
              </a:defRPr>
            </a:lvl2pPr>
            <a:lvl3pPr marL="1371600" marR="0" lvl="2" indent="-330200" algn="l" rtl="0">
              <a:lnSpc>
                <a:spcPct val="110000"/>
              </a:lnSpc>
              <a:spcBef>
                <a:spcPts val="700"/>
              </a:spcBef>
              <a:spcAft>
                <a:spcPts val="0"/>
              </a:spcAft>
              <a:buClr>
                <a:schemeClr val="dk2"/>
              </a:buClr>
              <a:buSzPts val="1600"/>
              <a:buFont typeface="Arial"/>
              <a:buChar char="•"/>
              <a:defRPr sz="1600" b="0" i="0" u="none" strike="noStrike" cap="none">
                <a:solidFill>
                  <a:srgbClr val="595959"/>
                </a:solidFill>
                <a:latin typeface="Comic Sans MS"/>
                <a:ea typeface="Comic Sans MS"/>
                <a:cs typeface="Comic Sans MS"/>
                <a:sym typeface="Comic Sans MS"/>
              </a:defRPr>
            </a:lvl3pPr>
            <a:lvl4pPr marL="1828800" marR="0" lvl="3"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Comic Sans MS"/>
                <a:ea typeface="Comic Sans MS"/>
                <a:cs typeface="Comic Sans MS"/>
                <a:sym typeface="Comic Sans MS"/>
              </a:defRPr>
            </a:lvl4pPr>
            <a:lvl5pPr marL="2286000" marR="0" lvl="4"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Comic Sans MS"/>
                <a:ea typeface="Comic Sans MS"/>
                <a:cs typeface="Comic Sans MS"/>
                <a:sym typeface="Comic Sans MS"/>
              </a:defRPr>
            </a:lvl5pPr>
            <a:lvl6pPr marL="2743200" marR="0" lvl="5"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Comic Sans MS"/>
                <a:ea typeface="Comic Sans MS"/>
                <a:cs typeface="Comic Sans MS"/>
                <a:sym typeface="Comic Sans MS"/>
              </a:defRPr>
            </a:lvl6pPr>
            <a:lvl7pPr marL="3200400" marR="0" lvl="6"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Comic Sans MS"/>
                <a:ea typeface="Comic Sans MS"/>
                <a:cs typeface="Comic Sans MS"/>
                <a:sym typeface="Comic Sans MS"/>
              </a:defRPr>
            </a:lvl7pPr>
            <a:lvl8pPr marL="3657600" marR="0" lvl="7" indent="-317500" algn="l" rtl="0">
              <a:lnSpc>
                <a:spcPct val="110000"/>
              </a:lnSpc>
              <a:spcBef>
                <a:spcPts val="700"/>
              </a:spcBef>
              <a:spcAft>
                <a:spcPts val="0"/>
              </a:spcAft>
              <a:buClr>
                <a:schemeClr val="dk2"/>
              </a:buClr>
              <a:buSzPts val="1400"/>
              <a:buFont typeface="Gill Sans"/>
              <a:buChar char="–"/>
              <a:defRPr sz="1400" b="0" i="0" u="none" strike="noStrike" cap="none">
                <a:solidFill>
                  <a:srgbClr val="595959"/>
                </a:solidFill>
                <a:latin typeface="Comic Sans MS"/>
                <a:ea typeface="Comic Sans MS"/>
                <a:cs typeface="Comic Sans MS"/>
                <a:sym typeface="Comic Sans MS"/>
              </a:defRPr>
            </a:lvl8pPr>
            <a:lvl9pPr marL="4114800" marR="0" lvl="8" indent="-317500" algn="l" rtl="0">
              <a:lnSpc>
                <a:spcPct val="110000"/>
              </a:lnSpc>
              <a:spcBef>
                <a:spcPts val="700"/>
              </a:spcBef>
              <a:spcAft>
                <a:spcPts val="0"/>
              </a:spcAft>
              <a:buClr>
                <a:schemeClr val="dk2"/>
              </a:buClr>
              <a:buSzPts val="1400"/>
              <a:buFont typeface="Arial"/>
              <a:buChar char="•"/>
              <a:defRPr sz="1400" b="0" i="0" u="none" strike="noStrike" cap="none">
                <a:solidFill>
                  <a:srgbClr val="595959"/>
                </a:solidFill>
                <a:latin typeface="Comic Sans MS"/>
                <a:ea typeface="Comic Sans MS"/>
                <a:cs typeface="Comic Sans MS"/>
                <a:sym typeface="Comic Sans MS"/>
              </a:defRPr>
            </a:lvl9pPr>
          </a:lstStyle>
          <a:p>
            <a:endParaRPr/>
          </a:p>
        </p:txBody>
      </p:sp>
      <p:sp>
        <p:nvSpPr>
          <p:cNvPr id="99" name="Google Shape;99;ga780184852_0_737"/>
          <p:cNvSpPr txBox="1">
            <a:spLocks noGrp="1"/>
          </p:cNvSpPr>
          <p:nvPr>
            <p:ph type="dt" idx="10"/>
          </p:nvPr>
        </p:nvSpPr>
        <p:spPr>
          <a:xfrm>
            <a:off x="938759" y="6375679"/>
            <a:ext cx="1747200" cy="348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595959"/>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00" name="Google Shape;100;ga780184852_0_737"/>
          <p:cNvSpPr txBox="1">
            <a:spLocks noGrp="1"/>
          </p:cNvSpPr>
          <p:nvPr>
            <p:ph type="ftr" idx="11"/>
          </p:nvPr>
        </p:nvSpPr>
        <p:spPr>
          <a:xfrm>
            <a:off x="3028950" y="6375679"/>
            <a:ext cx="3086100" cy="345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595959"/>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101" name="Google Shape;101;ga780184852_0_737"/>
          <p:cNvSpPr txBox="1">
            <a:spLocks noGrp="1"/>
          </p:cNvSpPr>
          <p:nvPr>
            <p:ph type="sldNum" idx="12"/>
          </p:nvPr>
        </p:nvSpPr>
        <p:spPr>
          <a:xfrm>
            <a:off x="6457951" y="6375679"/>
            <a:ext cx="2114400" cy="345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595959"/>
                </a:solidFill>
                <a:latin typeface="Comic Sans MS"/>
                <a:ea typeface="Comic Sans MS"/>
                <a:cs typeface="Comic Sans MS"/>
                <a:sym typeface="Comic Sans MS"/>
              </a:defRPr>
            </a:lvl1pPr>
            <a:lvl2pPr marL="0" marR="0" lvl="1" indent="0" algn="r" rtl="0">
              <a:spcBef>
                <a:spcPts val="0"/>
              </a:spcBef>
              <a:buNone/>
              <a:defRPr sz="1200" b="0" i="0" u="none" strike="noStrike" cap="none">
                <a:solidFill>
                  <a:srgbClr val="595959"/>
                </a:solidFill>
                <a:latin typeface="Comic Sans MS"/>
                <a:ea typeface="Comic Sans MS"/>
                <a:cs typeface="Comic Sans MS"/>
                <a:sym typeface="Comic Sans MS"/>
              </a:defRPr>
            </a:lvl2pPr>
            <a:lvl3pPr marL="0" marR="0" lvl="2" indent="0" algn="r" rtl="0">
              <a:spcBef>
                <a:spcPts val="0"/>
              </a:spcBef>
              <a:buNone/>
              <a:defRPr sz="1200" b="0" i="0" u="none" strike="noStrike" cap="none">
                <a:solidFill>
                  <a:srgbClr val="595959"/>
                </a:solidFill>
                <a:latin typeface="Comic Sans MS"/>
                <a:ea typeface="Comic Sans MS"/>
                <a:cs typeface="Comic Sans MS"/>
                <a:sym typeface="Comic Sans MS"/>
              </a:defRPr>
            </a:lvl3pPr>
            <a:lvl4pPr marL="0" marR="0" lvl="3" indent="0" algn="r" rtl="0">
              <a:spcBef>
                <a:spcPts val="0"/>
              </a:spcBef>
              <a:buNone/>
              <a:defRPr sz="1200" b="0" i="0" u="none" strike="noStrike" cap="none">
                <a:solidFill>
                  <a:srgbClr val="595959"/>
                </a:solidFill>
                <a:latin typeface="Comic Sans MS"/>
                <a:ea typeface="Comic Sans MS"/>
                <a:cs typeface="Comic Sans MS"/>
                <a:sym typeface="Comic Sans MS"/>
              </a:defRPr>
            </a:lvl4pPr>
            <a:lvl5pPr marL="0" marR="0" lvl="4" indent="0" algn="r" rtl="0">
              <a:spcBef>
                <a:spcPts val="0"/>
              </a:spcBef>
              <a:buNone/>
              <a:defRPr sz="1200" b="0" i="0" u="none" strike="noStrike" cap="none">
                <a:solidFill>
                  <a:srgbClr val="595959"/>
                </a:solidFill>
                <a:latin typeface="Comic Sans MS"/>
                <a:ea typeface="Comic Sans MS"/>
                <a:cs typeface="Comic Sans MS"/>
                <a:sym typeface="Comic Sans MS"/>
              </a:defRPr>
            </a:lvl5pPr>
            <a:lvl6pPr marL="0" marR="0" lvl="5" indent="0" algn="r" rtl="0">
              <a:spcBef>
                <a:spcPts val="0"/>
              </a:spcBef>
              <a:buNone/>
              <a:defRPr sz="1200" b="0" i="0" u="none" strike="noStrike" cap="none">
                <a:solidFill>
                  <a:srgbClr val="595959"/>
                </a:solidFill>
                <a:latin typeface="Comic Sans MS"/>
                <a:ea typeface="Comic Sans MS"/>
                <a:cs typeface="Comic Sans MS"/>
                <a:sym typeface="Comic Sans MS"/>
              </a:defRPr>
            </a:lvl6pPr>
            <a:lvl7pPr marL="0" marR="0" lvl="6" indent="0" algn="r" rtl="0">
              <a:spcBef>
                <a:spcPts val="0"/>
              </a:spcBef>
              <a:buNone/>
              <a:defRPr sz="1200" b="0" i="0" u="none" strike="noStrike" cap="none">
                <a:solidFill>
                  <a:srgbClr val="595959"/>
                </a:solidFill>
                <a:latin typeface="Comic Sans MS"/>
                <a:ea typeface="Comic Sans MS"/>
                <a:cs typeface="Comic Sans MS"/>
                <a:sym typeface="Comic Sans MS"/>
              </a:defRPr>
            </a:lvl7pPr>
            <a:lvl8pPr marL="0" marR="0" lvl="7" indent="0" algn="r" rtl="0">
              <a:spcBef>
                <a:spcPts val="0"/>
              </a:spcBef>
              <a:buNone/>
              <a:defRPr sz="1200" b="0" i="0" u="none" strike="noStrike" cap="none">
                <a:solidFill>
                  <a:srgbClr val="595959"/>
                </a:solidFill>
                <a:latin typeface="Comic Sans MS"/>
                <a:ea typeface="Comic Sans MS"/>
                <a:cs typeface="Comic Sans MS"/>
                <a:sym typeface="Comic Sans MS"/>
              </a:defRPr>
            </a:lvl8pPr>
            <a:lvl9pPr marL="0" marR="0" lvl="8" indent="0" algn="r" rtl="0">
              <a:spcBef>
                <a:spcPts val="0"/>
              </a:spcBef>
              <a:buNone/>
              <a:defRPr sz="1200" b="0" i="0" u="none" strike="noStrike" cap="none">
                <a:solidFill>
                  <a:srgbClr val="595959"/>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GB"/>
              <a:t>‹#›</a:t>
            </a:fld>
            <a:endParaRPr/>
          </a:p>
        </p:txBody>
      </p:sp>
      <p:sp>
        <p:nvSpPr>
          <p:cNvPr id="102" name="Google Shape;102;ga780184852_0_737" title="Left scallop edge"/>
          <p:cNvSpPr/>
          <p:nvPr/>
        </p:nvSpPr>
        <p:spPr>
          <a:xfrm>
            <a:off x="0" y="0"/>
            <a:ext cx="664369"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dk2"/>
          </a:solidFill>
          <a:ln>
            <a:noFill/>
          </a:ln>
        </p:spPr>
      </p:sp>
      <p:sp>
        <p:nvSpPr>
          <p:cNvPr id="103" name="Google Shape;103;ga780184852_0_737" title="right edge border"/>
          <p:cNvSpPr/>
          <p:nvPr/>
        </p:nvSpPr>
        <p:spPr>
          <a:xfrm>
            <a:off x="8931402" y="0"/>
            <a:ext cx="2127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94">
          <p15:clr>
            <a:srgbClr val="F26B43"/>
          </p15:clr>
        </p15:guide>
        <p15:guide id="2" pos="54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1.m4a"/><Relationship Id="rId7" Type="http://schemas.openxmlformats.org/officeDocument/2006/relationships/image" Target="../media/image9.png"/><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8.jpg"/><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12.png"/><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16.jp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8.m4a"/><Relationship Id="rId7" Type="http://schemas.openxmlformats.org/officeDocument/2006/relationships/image" Target="../media/image19.png"/><Relationship Id="rId2" Type="http://schemas.microsoft.com/office/2007/relationships/media" Target="../media/media18.m4a"/><Relationship Id="rId1" Type="http://schemas.openxmlformats.org/officeDocument/2006/relationships/tags" Target="../tags/tag7.xml"/><Relationship Id="rId6" Type="http://schemas.openxmlformats.org/officeDocument/2006/relationships/image" Target="../media/image18.jpg"/><Relationship Id="rId5" Type="http://schemas.openxmlformats.org/officeDocument/2006/relationships/notesSlide" Target="../notesSlides/notesSlide18.xml"/><Relationship Id="rId10" Type="http://schemas.openxmlformats.org/officeDocument/2006/relationships/image" Target="../media/image2.png"/><Relationship Id="rId4" Type="http://schemas.openxmlformats.org/officeDocument/2006/relationships/slideLayout" Target="../slideLayouts/slideLayout14.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5.jp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
          <p:cNvSpPr txBox="1">
            <a:spLocks noGrp="1"/>
          </p:cNvSpPr>
          <p:nvPr>
            <p:ph type="ctrTitle"/>
          </p:nvPr>
        </p:nvSpPr>
        <p:spPr>
          <a:xfrm>
            <a:off x="577788" y="-243408"/>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omic Sans MS"/>
              <a:buNone/>
            </a:pPr>
            <a:r>
              <a:rPr lang="en-GB" u="sng">
                <a:latin typeface="Comic Sans MS"/>
                <a:ea typeface="Comic Sans MS"/>
                <a:cs typeface="Comic Sans MS"/>
                <a:sym typeface="Comic Sans MS"/>
              </a:rPr>
              <a:t>The Kidneys</a:t>
            </a:r>
            <a:endParaRPr u="sng">
              <a:latin typeface="Comic Sans MS"/>
              <a:ea typeface="Comic Sans MS"/>
              <a:cs typeface="Comic Sans MS"/>
              <a:sym typeface="Comic Sans MS"/>
            </a:endParaRPr>
          </a:p>
        </p:txBody>
      </p:sp>
      <p:sp>
        <p:nvSpPr>
          <p:cNvPr id="187" name="Google Shape;187;p1"/>
          <p:cNvSpPr txBox="1">
            <a:spLocks noGrp="1"/>
          </p:cNvSpPr>
          <p:nvPr>
            <p:ph type="subTitle" idx="1"/>
          </p:nvPr>
        </p:nvSpPr>
        <p:spPr>
          <a:xfrm>
            <a:off x="1263588" y="980728"/>
            <a:ext cx="64008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FF0000"/>
              </a:buClr>
              <a:buSzPts val="3200"/>
              <a:buNone/>
            </a:pPr>
            <a:endParaRPr u="sng">
              <a:solidFill>
                <a:srgbClr val="FF0000"/>
              </a:solidFill>
              <a:latin typeface="Comic Sans MS"/>
              <a:ea typeface="Comic Sans MS"/>
              <a:cs typeface="Comic Sans MS"/>
              <a:sym typeface="Comic Sans MS"/>
            </a:endParaRPr>
          </a:p>
        </p:txBody>
      </p:sp>
      <p:sp>
        <p:nvSpPr>
          <p:cNvPr id="188" name="Google Shape;188;p1"/>
          <p:cNvSpPr txBox="1"/>
          <p:nvPr/>
        </p:nvSpPr>
        <p:spPr>
          <a:xfrm>
            <a:off x="287524" y="1717763"/>
            <a:ext cx="835292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7030A0"/>
                </a:solidFill>
                <a:latin typeface="Comic Sans MS"/>
                <a:ea typeface="Comic Sans MS"/>
                <a:cs typeface="Comic Sans MS"/>
                <a:sym typeface="Comic Sans MS"/>
              </a:rPr>
              <a:t>Key words: excretion, reabsorption, filtration</a:t>
            </a:r>
            <a:endParaRPr sz="2800" b="1" i="0" u="none" strike="noStrike" cap="none">
              <a:solidFill>
                <a:srgbClr val="7030A0"/>
              </a:solidFill>
              <a:latin typeface="Comic Sans MS"/>
              <a:ea typeface="Comic Sans MS"/>
              <a:cs typeface="Comic Sans MS"/>
              <a:sym typeface="Comic Sans MS"/>
            </a:endParaRPr>
          </a:p>
        </p:txBody>
      </p:sp>
      <p:sp>
        <p:nvSpPr>
          <p:cNvPr id="189" name="Google Shape;189;p1"/>
          <p:cNvSpPr txBox="1"/>
          <p:nvPr/>
        </p:nvSpPr>
        <p:spPr>
          <a:xfrm>
            <a:off x="4161" y="2996952"/>
            <a:ext cx="8136904"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0" i="0" u="none" strike="noStrike" cap="none">
                <a:solidFill>
                  <a:srgbClr val="002060"/>
                </a:solidFill>
                <a:latin typeface="Comic Sans MS"/>
                <a:ea typeface="Comic Sans MS"/>
                <a:cs typeface="Comic Sans MS"/>
                <a:sym typeface="Comic Sans MS"/>
              </a:rPr>
              <a:t>Starter: </a:t>
            </a:r>
            <a:endParaRPr/>
          </a:p>
          <a:p>
            <a:pPr marL="0" marR="0" lvl="0" indent="0" algn="l" rtl="0">
              <a:spcBef>
                <a:spcPts val="0"/>
              </a:spcBef>
              <a:spcAft>
                <a:spcPts val="0"/>
              </a:spcAft>
              <a:buNone/>
            </a:pPr>
            <a:endParaRPr sz="2800">
              <a:solidFill>
                <a:srgbClr val="002060"/>
              </a:solidFill>
              <a:latin typeface="Comic Sans MS"/>
              <a:ea typeface="Comic Sans MS"/>
              <a:cs typeface="Comic Sans MS"/>
              <a:sym typeface="Comic Sans MS"/>
            </a:endParaRPr>
          </a:p>
        </p:txBody>
      </p:sp>
      <p:pic>
        <p:nvPicPr>
          <p:cNvPr id="190" name="Google Shape;190;p1"/>
          <p:cNvPicPr preferRelativeResize="0"/>
          <p:nvPr/>
        </p:nvPicPr>
        <p:blipFill rotWithShape="1">
          <a:blip r:embed="rId5">
            <a:alphaModFix/>
          </a:blip>
          <a:srcRect/>
          <a:stretch/>
        </p:blipFill>
        <p:spPr>
          <a:xfrm>
            <a:off x="1925515" y="2609895"/>
            <a:ext cx="6696744" cy="4248105"/>
          </a:xfrm>
          <a:prstGeom prst="rect">
            <a:avLst/>
          </a:prstGeom>
          <a:noFill/>
          <a:ln>
            <a:noFill/>
          </a:ln>
        </p:spPr>
      </p:pic>
      <p:pic>
        <p:nvPicPr>
          <p:cNvPr id="2" name="Audio 1">
            <a:hlinkClick r:id="" action="ppaction://media"/>
            <a:extLst>
              <a:ext uri="{FF2B5EF4-FFF2-40B4-BE49-F238E27FC236}">
                <a16:creationId xmlns:a16="http://schemas.microsoft.com/office/drawing/2014/main" id="{75D0CB40-C432-4C32-B01F-3FA70CDEBF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592"/>
    </mc:Choice>
    <mc:Fallback>
      <p:transition spd="slow" advTm="52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9"/>
          <p:cNvSpPr txBox="1"/>
          <p:nvPr/>
        </p:nvSpPr>
        <p:spPr>
          <a:xfrm>
            <a:off x="457200" y="1447800"/>
            <a:ext cx="6203950" cy="50530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a:solidFill>
                  <a:schemeClr val="dk1"/>
                </a:solidFill>
                <a:latin typeface="Comic Sans MS"/>
                <a:ea typeface="Comic Sans MS"/>
                <a:cs typeface="Comic Sans MS"/>
                <a:sym typeface="Comic Sans MS"/>
              </a:rPr>
              <a:t>The kidneys help to maintain the internal environment by:</a:t>
            </a:r>
            <a:endParaRPr/>
          </a:p>
          <a:p>
            <a:pPr marL="0" marR="0" lvl="0" indent="-165100" algn="l" rtl="0">
              <a:spcBef>
                <a:spcPts val="1300"/>
              </a:spcBef>
              <a:spcAft>
                <a:spcPts val="0"/>
              </a:spcAft>
              <a:buClr>
                <a:srgbClr val="FF0000"/>
              </a:buClr>
              <a:buSzPts val="2600"/>
              <a:buFont typeface="Comic Sans MS"/>
              <a:buChar char="•"/>
            </a:pPr>
            <a:r>
              <a:rPr lang="en-GB" sz="2600">
                <a:solidFill>
                  <a:srgbClr val="FF0000"/>
                </a:solidFill>
                <a:latin typeface="Comic Sans MS"/>
                <a:ea typeface="Comic Sans MS"/>
                <a:cs typeface="Comic Sans MS"/>
                <a:sym typeface="Comic Sans MS"/>
              </a:rPr>
              <a:t>First filtering the blood;</a:t>
            </a:r>
            <a:endParaRPr/>
          </a:p>
          <a:p>
            <a:pPr marL="0" marR="0" lvl="0" indent="-165100" algn="l" rtl="0">
              <a:spcBef>
                <a:spcPts val="1300"/>
              </a:spcBef>
              <a:spcAft>
                <a:spcPts val="0"/>
              </a:spcAft>
              <a:buClr>
                <a:srgbClr val="008000"/>
              </a:buClr>
              <a:buSzPts val="2600"/>
              <a:buFont typeface="Comic Sans MS"/>
              <a:buChar char="•"/>
            </a:pPr>
            <a:r>
              <a:rPr lang="en-GB" sz="2600">
                <a:solidFill>
                  <a:srgbClr val="008000"/>
                </a:solidFill>
                <a:latin typeface="Comic Sans MS"/>
                <a:ea typeface="Comic Sans MS"/>
                <a:cs typeface="Comic Sans MS"/>
                <a:sym typeface="Comic Sans MS"/>
              </a:rPr>
              <a:t>Re-absorbing all the sugar (glucose);</a:t>
            </a:r>
            <a:endParaRPr/>
          </a:p>
          <a:p>
            <a:pPr marL="0" marR="0" lvl="0" indent="-165100" algn="l" rtl="0">
              <a:spcBef>
                <a:spcPts val="1300"/>
              </a:spcBef>
              <a:spcAft>
                <a:spcPts val="0"/>
              </a:spcAft>
              <a:buClr>
                <a:srgbClr val="002060"/>
              </a:buClr>
              <a:buSzPts val="2600"/>
              <a:buFont typeface="Comic Sans MS"/>
              <a:buChar char="•"/>
            </a:pPr>
            <a:r>
              <a:rPr lang="en-GB" sz="2600">
                <a:solidFill>
                  <a:srgbClr val="002060"/>
                </a:solidFill>
                <a:latin typeface="Comic Sans MS"/>
                <a:ea typeface="Comic Sans MS"/>
                <a:cs typeface="Comic Sans MS"/>
                <a:sym typeface="Comic Sans MS"/>
              </a:rPr>
              <a:t>Re-absorbing the dissolved ions needed by the body;</a:t>
            </a:r>
            <a:endParaRPr/>
          </a:p>
          <a:p>
            <a:pPr marL="0" marR="0" lvl="0" indent="-165100" algn="l" rtl="0">
              <a:spcBef>
                <a:spcPts val="1300"/>
              </a:spcBef>
              <a:spcAft>
                <a:spcPts val="0"/>
              </a:spcAft>
              <a:buClr>
                <a:schemeClr val="dk1"/>
              </a:buClr>
              <a:buSzPts val="2600"/>
              <a:buFont typeface="Comic Sans MS"/>
              <a:buChar char="•"/>
            </a:pPr>
            <a:r>
              <a:rPr lang="en-GB" sz="2600">
                <a:solidFill>
                  <a:schemeClr val="dk1"/>
                </a:solidFill>
                <a:latin typeface="Comic Sans MS"/>
                <a:ea typeface="Comic Sans MS"/>
                <a:cs typeface="Comic Sans MS"/>
                <a:sym typeface="Comic Sans MS"/>
              </a:rPr>
              <a:t>Re-absorbing as much water as the body needs;</a:t>
            </a:r>
            <a:endParaRPr/>
          </a:p>
          <a:p>
            <a:pPr marL="0" marR="0" lvl="0" indent="-165100" algn="l" rtl="0">
              <a:spcBef>
                <a:spcPts val="1300"/>
              </a:spcBef>
              <a:spcAft>
                <a:spcPts val="0"/>
              </a:spcAft>
              <a:buClr>
                <a:srgbClr val="FF6600"/>
              </a:buClr>
              <a:buSzPts val="2600"/>
              <a:buFont typeface="Comic Sans MS"/>
              <a:buChar char="•"/>
            </a:pPr>
            <a:r>
              <a:rPr lang="en-GB" sz="2600">
                <a:solidFill>
                  <a:srgbClr val="FF6600"/>
                </a:solidFill>
                <a:latin typeface="Comic Sans MS"/>
                <a:ea typeface="Comic Sans MS"/>
                <a:cs typeface="Comic Sans MS"/>
                <a:sym typeface="Comic Sans MS"/>
              </a:rPr>
              <a:t>Releasing urea, excess salts and excess water as urine.</a:t>
            </a:r>
            <a:endParaRPr/>
          </a:p>
        </p:txBody>
      </p:sp>
      <p:grpSp>
        <p:nvGrpSpPr>
          <p:cNvPr id="254" name="Google Shape;254;p9"/>
          <p:cNvGrpSpPr/>
          <p:nvPr/>
        </p:nvGrpSpPr>
        <p:grpSpPr>
          <a:xfrm>
            <a:off x="6651625" y="1182688"/>
            <a:ext cx="3273425" cy="4179887"/>
            <a:chOff x="4236" y="745"/>
            <a:chExt cx="2062" cy="2633"/>
          </a:xfrm>
        </p:grpSpPr>
        <p:grpSp>
          <p:nvGrpSpPr>
            <p:cNvPr id="255" name="Google Shape;255;p9"/>
            <p:cNvGrpSpPr/>
            <p:nvPr/>
          </p:nvGrpSpPr>
          <p:grpSpPr>
            <a:xfrm>
              <a:off x="4502" y="745"/>
              <a:ext cx="1796" cy="2633"/>
              <a:chOff x="1869" y="473"/>
              <a:chExt cx="2501" cy="3667"/>
            </a:xfrm>
          </p:grpSpPr>
          <p:grpSp>
            <p:nvGrpSpPr>
              <p:cNvPr id="256" name="Google Shape;256;p9"/>
              <p:cNvGrpSpPr/>
              <p:nvPr/>
            </p:nvGrpSpPr>
            <p:grpSpPr>
              <a:xfrm>
                <a:off x="1869" y="473"/>
                <a:ext cx="1461" cy="3667"/>
                <a:chOff x="2280" y="653"/>
                <a:chExt cx="1199" cy="3010"/>
              </a:xfrm>
            </p:grpSpPr>
            <p:sp>
              <p:nvSpPr>
                <p:cNvPr id="257" name="Google Shape;257;p9"/>
                <p:cNvSpPr/>
                <p:nvPr/>
              </p:nvSpPr>
              <p:spPr>
                <a:xfrm>
                  <a:off x="2280" y="1016"/>
                  <a:ext cx="1199" cy="2647"/>
                </a:xfrm>
                <a:custGeom>
                  <a:avLst/>
                  <a:gdLst/>
                  <a:ahLst/>
                  <a:cxnLst/>
                  <a:rect l="l" t="t" r="r" b="b"/>
                  <a:pathLst>
                    <a:path w="1199" h="2647" extrusionOk="0">
                      <a:moveTo>
                        <a:pt x="490" y="8"/>
                      </a:moveTo>
                      <a:lnTo>
                        <a:pt x="494" y="46"/>
                      </a:lnTo>
                      <a:lnTo>
                        <a:pt x="491" y="75"/>
                      </a:lnTo>
                      <a:lnTo>
                        <a:pt x="482" y="93"/>
                      </a:lnTo>
                      <a:lnTo>
                        <a:pt x="458" y="102"/>
                      </a:lnTo>
                      <a:lnTo>
                        <a:pt x="437" y="105"/>
                      </a:lnTo>
                      <a:lnTo>
                        <a:pt x="408" y="116"/>
                      </a:lnTo>
                      <a:lnTo>
                        <a:pt x="376" y="126"/>
                      </a:lnTo>
                      <a:lnTo>
                        <a:pt x="341" y="143"/>
                      </a:lnTo>
                      <a:lnTo>
                        <a:pt x="314" y="153"/>
                      </a:lnTo>
                      <a:lnTo>
                        <a:pt x="293" y="164"/>
                      </a:lnTo>
                      <a:lnTo>
                        <a:pt x="264" y="176"/>
                      </a:lnTo>
                      <a:lnTo>
                        <a:pt x="238" y="182"/>
                      </a:lnTo>
                      <a:lnTo>
                        <a:pt x="224" y="191"/>
                      </a:lnTo>
                      <a:lnTo>
                        <a:pt x="205" y="202"/>
                      </a:lnTo>
                      <a:lnTo>
                        <a:pt x="193" y="222"/>
                      </a:lnTo>
                      <a:lnTo>
                        <a:pt x="182" y="235"/>
                      </a:lnTo>
                      <a:lnTo>
                        <a:pt x="167" y="249"/>
                      </a:lnTo>
                      <a:lnTo>
                        <a:pt x="156" y="262"/>
                      </a:lnTo>
                      <a:lnTo>
                        <a:pt x="151" y="276"/>
                      </a:lnTo>
                      <a:lnTo>
                        <a:pt x="143" y="299"/>
                      </a:lnTo>
                      <a:lnTo>
                        <a:pt x="133" y="328"/>
                      </a:lnTo>
                      <a:lnTo>
                        <a:pt x="129" y="349"/>
                      </a:lnTo>
                      <a:lnTo>
                        <a:pt x="129" y="366"/>
                      </a:lnTo>
                      <a:lnTo>
                        <a:pt x="133" y="397"/>
                      </a:lnTo>
                      <a:lnTo>
                        <a:pt x="136" y="412"/>
                      </a:lnTo>
                      <a:lnTo>
                        <a:pt x="131" y="434"/>
                      </a:lnTo>
                      <a:lnTo>
                        <a:pt x="125" y="449"/>
                      </a:lnTo>
                      <a:lnTo>
                        <a:pt x="114" y="477"/>
                      </a:lnTo>
                      <a:lnTo>
                        <a:pt x="109" y="492"/>
                      </a:lnTo>
                      <a:lnTo>
                        <a:pt x="103" y="520"/>
                      </a:lnTo>
                      <a:lnTo>
                        <a:pt x="97" y="544"/>
                      </a:lnTo>
                      <a:lnTo>
                        <a:pt x="91" y="578"/>
                      </a:lnTo>
                      <a:lnTo>
                        <a:pt x="88" y="613"/>
                      </a:lnTo>
                      <a:lnTo>
                        <a:pt x="85" y="645"/>
                      </a:lnTo>
                      <a:lnTo>
                        <a:pt x="86" y="681"/>
                      </a:lnTo>
                      <a:lnTo>
                        <a:pt x="89" y="715"/>
                      </a:lnTo>
                      <a:lnTo>
                        <a:pt x="81" y="727"/>
                      </a:lnTo>
                      <a:lnTo>
                        <a:pt x="69" y="745"/>
                      </a:lnTo>
                      <a:lnTo>
                        <a:pt x="60" y="766"/>
                      </a:lnTo>
                      <a:lnTo>
                        <a:pt x="47" y="792"/>
                      </a:lnTo>
                      <a:lnTo>
                        <a:pt x="42" y="813"/>
                      </a:lnTo>
                      <a:lnTo>
                        <a:pt x="34" y="838"/>
                      </a:lnTo>
                      <a:lnTo>
                        <a:pt x="30" y="868"/>
                      </a:lnTo>
                      <a:lnTo>
                        <a:pt x="25" y="915"/>
                      </a:lnTo>
                      <a:lnTo>
                        <a:pt x="22" y="965"/>
                      </a:lnTo>
                      <a:lnTo>
                        <a:pt x="18" y="1015"/>
                      </a:lnTo>
                      <a:lnTo>
                        <a:pt x="15" y="1064"/>
                      </a:lnTo>
                      <a:lnTo>
                        <a:pt x="12" y="1140"/>
                      </a:lnTo>
                      <a:lnTo>
                        <a:pt x="9" y="1183"/>
                      </a:lnTo>
                      <a:lnTo>
                        <a:pt x="8" y="1199"/>
                      </a:lnTo>
                      <a:lnTo>
                        <a:pt x="10" y="1214"/>
                      </a:lnTo>
                      <a:lnTo>
                        <a:pt x="12" y="1232"/>
                      </a:lnTo>
                      <a:lnTo>
                        <a:pt x="17" y="1244"/>
                      </a:lnTo>
                      <a:lnTo>
                        <a:pt x="8" y="1284"/>
                      </a:lnTo>
                      <a:lnTo>
                        <a:pt x="3" y="1315"/>
                      </a:lnTo>
                      <a:lnTo>
                        <a:pt x="0" y="1345"/>
                      </a:lnTo>
                      <a:lnTo>
                        <a:pt x="6" y="1368"/>
                      </a:lnTo>
                      <a:lnTo>
                        <a:pt x="15" y="1392"/>
                      </a:lnTo>
                      <a:lnTo>
                        <a:pt x="27" y="1419"/>
                      </a:lnTo>
                      <a:lnTo>
                        <a:pt x="35" y="1435"/>
                      </a:lnTo>
                      <a:lnTo>
                        <a:pt x="66" y="1462"/>
                      </a:lnTo>
                      <a:lnTo>
                        <a:pt x="92" y="1476"/>
                      </a:lnTo>
                      <a:lnTo>
                        <a:pt x="111" y="1480"/>
                      </a:lnTo>
                      <a:lnTo>
                        <a:pt x="130" y="1477"/>
                      </a:lnTo>
                      <a:lnTo>
                        <a:pt x="143" y="1467"/>
                      </a:lnTo>
                      <a:lnTo>
                        <a:pt x="149" y="1464"/>
                      </a:lnTo>
                      <a:lnTo>
                        <a:pt x="153" y="1457"/>
                      </a:lnTo>
                      <a:lnTo>
                        <a:pt x="155" y="1451"/>
                      </a:lnTo>
                      <a:lnTo>
                        <a:pt x="152" y="1445"/>
                      </a:lnTo>
                      <a:lnTo>
                        <a:pt x="145" y="1438"/>
                      </a:lnTo>
                      <a:lnTo>
                        <a:pt x="147" y="1432"/>
                      </a:lnTo>
                      <a:lnTo>
                        <a:pt x="146" y="1426"/>
                      </a:lnTo>
                      <a:lnTo>
                        <a:pt x="141" y="1420"/>
                      </a:lnTo>
                      <a:lnTo>
                        <a:pt x="131" y="1416"/>
                      </a:lnTo>
                      <a:lnTo>
                        <a:pt x="117" y="1409"/>
                      </a:lnTo>
                      <a:lnTo>
                        <a:pt x="108" y="1395"/>
                      </a:lnTo>
                      <a:lnTo>
                        <a:pt x="97" y="1387"/>
                      </a:lnTo>
                      <a:lnTo>
                        <a:pt x="91" y="1372"/>
                      </a:lnTo>
                      <a:lnTo>
                        <a:pt x="88" y="1348"/>
                      </a:lnTo>
                      <a:lnTo>
                        <a:pt x="89" y="1336"/>
                      </a:lnTo>
                      <a:lnTo>
                        <a:pt x="96" y="1334"/>
                      </a:lnTo>
                      <a:lnTo>
                        <a:pt x="104" y="1339"/>
                      </a:lnTo>
                      <a:lnTo>
                        <a:pt x="117" y="1354"/>
                      </a:lnTo>
                      <a:lnTo>
                        <a:pt x="123" y="1373"/>
                      </a:lnTo>
                      <a:lnTo>
                        <a:pt x="127" y="1381"/>
                      </a:lnTo>
                      <a:lnTo>
                        <a:pt x="133" y="1389"/>
                      </a:lnTo>
                      <a:lnTo>
                        <a:pt x="140" y="1393"/>
                      </a:lnTo>
                      <a:lnTo>
                        <a:pt x="148" y="1396"/>
                      </a:lnTo>
                      <a:lnTo>
                        <a:pt x="157" y="1397"/>
                      </a:lnTo>
                      <a:lnTo>
                        <a:pt x="164" y="1394"/>
                      </a:lnTo>
                      <a:lnTo>
                        <a:pt x="170" y="1387"/>
                      </a:lnTo>
                      <a:lnTo>
                        <a:pt x="171" y="1380"/>
                      </a:lnTo>
                      <a:lnTo>
                        <a:pt x="170" y="1368"/>
                      </a:lnTo>
                      <a:lnTo>
                        <a:pt x="167" y="1358"/>
                      </a:lnTo>
                      <a:lnTo>
                        <a:pt x="159" y="1341"/>
                      </a:lnTo>
                      <a:lnTo>
                        <a:pt x="147" y="1325"/>
                      </a:lnTo>
                      <a:lnTo>
                        <a:pt x="140" y="1313"/>
                      </a:lnTo>
                      <a:lnTo>
                        <a:pt x="139" y="1297"/>
                      </a:lnTo>
                      <a:lnTo>
                        <a:pt x="136" y="1277"/>
                      </a:lnTo>
                      <a:lnTo>
                        <a:pt x="127" y="1261"/>
                      </a:lnTo>
                      <a:lnTo>
                        <a:pt x="119" y="1249"/>
                      </a:lnTo>
                      <a:lnTo>
                        <a:pt x="109" y="1234"/>
                      </a:lnTo>
                      <a:lnTo>
                        <a:pt x="98" y="1228"/>
                      </a:lnTo>
                      <a:lnTo>
                        <a:pt x="92" y="1204"/>
                      </a:lnTo>
                      <a:lnTo>
                        <a:pt x="93" y="1173"/>
                      </a:lnTo>
                      <a:lnTo>
                        <a:pt x="104" y="1131"/>
                      </a:lnTo>
                      <a:lnTo>
                        <a:pt x="115" y="1099"/>
                      </a:lnTo>
                      <a:lnTo>
                        <a:pt x="130" y="1058"/>
                      </a:lnTo>
                      <a:lnTo>
                        <a:pt x="150" y="1020"/>
                      </a:lnTo>
                      <a:lnTo>
                        <a:pt x="163" y="997"/>
                      </a:lnTo>
                      <a:lnTo>
                        <a:pt x="175" y="976"/>
                      </a:lnTo>
                      <a:lnTo>
                        <a:pt x="187" y="955"/>
                      </a:lnTo>
                      <a:lnTo>
                        <a:pt x="196" y="937"/>
                      </a:lnTo>
                      <a:lnTo>
                        <a:pt x="203" y="917"/>
                      </a:lnTo>
                      <a:lnTo>
                        <a:pt x="208" y="897"/>
                      </a:lnTo>
                      <a:lnTo>
                        <a:pt x="213" y="862"/>
                      </a:lnTo>
                      <a:lnTo>
                        <a:pt x="212" y="832"/>
                      </a:lnTo>
                      <a:lnTo>
                        <a:pt x="213" y="799"/>
                      </a:lnTo>
                      <a:lnTo>
                        <a:pt x="213" y="779"/>
                      </a:lnTo>
                      <a:lnTo>
                        <a:pt x="211" y="754"/>
                      </a:lnTo>
                      <a:lnTo>
                        <a:pt x="221" y="745"/>
                      </a:lnTo>
                      <a:lnTo>
                        <a:pt x="228" y="734"/>
                      </a:lnTo>
                      <a:lnTo>
                        <a:pt x="232" y="721"/>
                      </a:lnTo>
                      <a:lnTo>
                        <a:pt x="234" y="702"/>
                      </a:lnTo>
                      <a:lnTo>
                        <a:pt x="244" y="692"/>
                      </a:lnTo>
                      <a:lnTo>
                        <a:pt x="254" y="679"/>
                      </a:lnTo>
                      <a:lnTo>
                        <a:pt x="263" y="661"/>
                      </a:lnTo>
                      <a:lnTo>
                        <a:pt x="268" y="634"/>
                      </a:lnTo>
                      <a:lnTo>
                        <a:pt x="270" y="607"/>
                      </a:lnTo>
                      <a:lnTo>
                        <a:pt x="259" y="438"/>
                      </a:lnTo>
                      <a:lnTo>
                        <a:pt x="283" y="625"/>
                      </a:lnTo>
                      <a:lnTo>
                        <a:pt x="289" y="646"/>
                      </a:lnTo>
                      <a:lnTo>
                        <a:pt x="298" y="672"/>
                      </a:lnTo>
                      <a:lnTo>
                        <a:pt x="305" y="690"/>
                      </a:lnTo>
                      <a:lnTo>
                        <a:pt x="315" y="713"/>
                      </a:lnTo>
                      <a:lnTo>
                        <a:pt x="326" y="742"/>
                      </a:lnTo>
                      <a:lnTo>
                        <a:pt x="341" y="769"/>
                      </a:lnTo>
                      <a:lnTo>
                        <a:pt x="356" y="804"/>
                      </a:lnTo>
                      <a:lnTo>
                        <a:pt x="353" y="829"/>
                      </a:lnTo>
                      <a:lnTo>
                        <a:pt x="353" y="859"/>
                      </a:lnTo>
                      <a:lnTo>
                        <a:pt x="346" y="876"/>
                      </a:lnTo>
                      <a:lnTo>
                        <a:pt x="335" y="905"/>
                      </a:lnTo>
                      <a:lnTo>
                        <a:pt x="332" y="925"/>
                      </a:lnTo>
                      <a:lnTo>
                        <a:pt x="332" y="941"/>
                      </a:lnTo>
                      <a:lnTo>
                        <a:pt x="336" y="964"/>
                      </a:lnTo>
                      <a:lnTo>
                        <a:pt x="327" y="984"/>
                      </a:lnTo>
                      <a:lnTo>
                        <a:pt x="319" y="1000"/>
                      </a:lnTo>
                      <a:lnTo>
                        <a:pt x="313" y="1015"/>
                      </a:lnTo>
                      <a:lnTo>
                        <a:pt x="307" y="1036"/>
                      </a:lnTo>
                      <a:lnTo>
                        <a:pt x="303" y="1059"/>
                      </a:lnTo>
                      <a:lnTo>
                        <a:pt x="300" y="1086"/>
                      </a:lnTo>
                      <a:lnTo>
                        <a:pt x="293" y="1117"/>
                      </a:lnTo>
                      <a:lnTo>
                        <a:pt x="289" y="1149"/>
                      </a:lnTo>
                      <a:lnTo>
                        <a:pt x="285" y="1187"/>
                      </a:lnTo>
                      <a:lnTo>
                        <a:pt x="284" y="1230"/>
                      </a:lnTo>
                      <a:lnTo>
                        <a:pt x="285" y="1275"/>
                      </a:lnTo>
                      <a:lnTo>
                        <a:pt x="291" y="1321"/>
                      </a:lnTo>
                      <a:lnTo>
                        <a:pt x="298" y="1373"/>
                      </a:lnTo>
                      <a:lnTo>
                        <a:pt x="301" y="1408"/>
                      </a:lnTo>
                      <a:lnTo>
                        <a:pt x="304" y="1451"/>
                      </a:lnTo>
                      <a:lnTo>
                        <a:pt x="311" y="1494"/>
                      </a:lnTo>
                      <a:lnTo>
                        <a:pt x="318" y="1538"/>
                      </a:lnTo>
                      <a:lnTo>
                        <a:pt x="330" y="1579"/>
                      </a:lnTo>
                      <a:lnTo>
                        <a:pt x="340" y="1621"/>
                      </a:lnTo>
                      <a:lnTo>
                        <a:pt x="349" y="1660"/>
                      </a:lnTo>
                      <a:lnTo>
                        <a:pt x="359" y="1681"/>
                      </a:lnTo>
                      <a:lnTo>
                        <a:pt x="368" y="1707"/>
                      </a:lnTo>
                      <a:lnTo>
                        <a:pt x="378" y="1725"/>
                      </a:lnTo>
                      <a:lnTo>
                        <a:pt x="383" y="1768"/>
                      </a:lnTo>
                      <a:lnTo>
                        <a:pt x="381" y="1801"/>
                      </a:lnTo>
                      <a:lnTo>
                        <a:pt x="380" y="1880"/>
                      </a:lnTo>
                      <a:lnTo>
                        <a:pt x="372" y="1909"/>
                      </a:lnTo>
                      <a:lnTo>
                        <a:pt x="363" y="1938"/>
                      </a:lnTo>
                      <a:lnTo>
                        <a:pt x="356" y="1973"/>
                      </a:lnTo>
                      <a:lnTo>
                        <a:pt x="351" y="2004"/>
                      </a:lnTo>
                      <a:lnTo>
                        <a:pt x="348" y="2032"/>
                      </a:lnTo>
                      <a:lnTo>
                        <a:pt x="346" y="2061"/>
                      </a:lnTo>
                      <a:lnTo>
                        <a:pt x="346" y="2087"/>
                      </a:lnTo>
                      <a:lnTo>
                        <a:pt x="347" y="2118"/>
                      </a:lnTo>
                      <a:lnTo>
                        <a:pt x="356" y="2156"/>
                      </a:lnTo>
                      <a:lnTo>
                        <a:pt x="368" y="2195"/>
                      </a:lnTo>
                      <a:lnTo>
                        <a:pt x="390" y="2264"/>
                      </a:lnTo>
                      <a:lnTo>
                        <a:pt x="404" y="2309"/>
                      </a:lnTo>
                      <a:lnTo>
                        <a:pt x="416" y="2350"/>
                      </a:lnTo>
                      <a:lnTo>
                        <a:pt x="428" y="2408"/>
                      </a:lnTo>
                      <a:lnTo>
                        <a:pt x="433" y="2446"/>
                      </a:lnTo>
                      <a:lnTo>
                        <a:pt x="431" y="2468"/>
                      </a:lnTo>
                      <a:lnTo>
                        <a:pt x="424" y="2480"/>
                      </a:lnTo>
                      <a:lnTo>
                        <a:pt x="421" y="2492"/>
                      </a:lnTo>
                      <a:lnTo>
                        <a:pt x="418" y="2505"/>
                      </a:lnTo>
                      <a:lnTo>
                        <a:pt x="420" y="2519"/>
                      </a:lnTo>
                      <a:lnTo>
                        <a:pt x="419" y="2524"/>
                      </a:lnTo>
                      <a:lnTo>
                        <a:pt x="415" y="2540"/>
                      </a:lnTo>
                      <a:lnTo>
                        <a:pt x="405" y="2551"/>
                      </a:lnTo>
                      <a:lnTo>
                        <a:pt x="395" y="2557"/>
                      </a:lnTo>
                      <a:lnTo>
                        <a:pt x="386" y="2571"/>
                      </a:lnTo>
                      <a:lnTo>
                        <a:pt x="382" y="2582"/>
                      </a:lnTo>
                      <a:lnTo>
                        <a:pt x="375" y="2597"/>
                      </a:lnTo>
                      <a:lnTo>
                        <a:pt x="367" y="2607"/>
                      </a:lnTo>
                      <a:lnTo>
                        <a:pt x="366" y="2615"/>
                      </a:lnTo>
                      <a:lnTo>
                        <a:pt x="377" y="2626"/>
                      </a:lnTo>
                      <a:lnTo>
                        <a:pt x="394" y="2632"/>
                      </a:lnTo>
                      <a:lnTo>
                        <a:pt x="410" y="2636"/>
                      </a:lnTo>
                      <a:lnTo>
                        <a:pt x="428" y="2640"/>
                      </a:lnTo>
                      <a:lnTo>
                        <a:pt x="447" y="2646"/>
                      </a:lnTo>
                      <a:lnTo>
                        <a:pt x="467" y="2647"/>
                      </a:lnTo>
                      <a:lnTo>
                        <a:pt x="490" y="2646"/>
                      </a:lnTo>
                      <a:lnTo>
                        <a:pt x="504" y="2636"/>
                      </a:lnTo>
                      <a:lnTo>
                        <a:pt x="512" y="2642"/>
                      </a:lnTo>
                      <a:lnTo>
                        <a:pt x="523" y="2647"/>
                      </a:lnTo>
                      <a:lnTo>
                        <a:pt x="532" y="2647"/>
                      </a:lnTo>
                      <a:lnTo>
                        <a:pt x="543" y="2644"/>
                      </a:lnTo>
                      <a:lnTo>
                        <a:pt x="550" y="2640"/>
                      </a:lnTo>
                      <a:lnTo>
                        <a:pt x="557" y="2634"/>
                      </a:lnTo>
                      <a:lnTo>
                        <a:pt x="561" y="2626"/>
                      </a:lnTo>
                      <a:lnTo>
                        <a:pt x="561" y="2617"/>
                      </a:lnTo>
                      <a:lnTo>
                        <a:pt x="556" y="2595"/>
                      </a:lnTo>
                      <a:lnTo>
                        <a:pt x="550" y="2576"/>
                      </a:lnTo>
                      <a:lnTo>
                        <a:pt x="545" y="2549"/>
                      </a:lnTo>
                      <a:lnTo>
                        <a:pt x="537" y="2533"/>
                      </a:lnTo>
                      <a:lnTo>
                        <a:pt x="541" y="2490"/>
                      </a:lnTo>
                      <a:lnTo>
                        <a:pt x="533" y="2471"/>
                      </a:lnTo>
                      <a:lnTo>
                        <a:pt x="524" y="2455"/>
                      </a:lnTo>
                      <a:lnTo>
                        <a:pt x="522" y="2435"/>
                      </a:lnTo>
                      <a:lnTo>
                        <a:pt x="518" y="2401"/>
                      </a:lnTo>
                      <a:lnTo>
                        <a:pt x="523" y="2366"/>
                      </a:lnTo>
                      <a:lnTo>
                        <a:pt x="526" y="2323"/>
                      </a:lnTo>
                      <a:lnTo>
                        <a:pt x="534" y="2275"/>
                      </a:lnTo>
                      <a:lnTo>
                        <a:pt x="537" y="2252"/>
                      </a:lnTo>
                      <a:lnTo>
                        <a:pt x="556" y="2204"/>
                      </a:lnTo>
                      <a:lnTo>
                        <a:pt x="559" y="2158"/>
                      </a:lnTo>
                      <a:lnTo>
                        <a:pt x="558" y="2127"/>
                      </a:lnTo>
                      <a:lnTo>
                        <a:pt x="557" y="2094"/>
                      </a:lnTo>
                      <a:lnTo>
                        <a:pt x="553" y="2066"/>
                      </a:lnTo>
                      <a:lnTo>
                        <a:pt x="547" y="2031"/>
                      </a:lnTo>
                      <a:lnTo>
                        <a:pt x="543" y="1997"/>
                      </a:lnTo>
                      <a:lnTo>
                        <a:pt x="546" y="1958"/>
                      </a:lnTo>
                      <a:lnTo>
                        <a:pt x="557" y="1937"/>
                      </a:lnTo>
                      <a:lnTo>
                        <a:pt x="564" y="1919"/>
                      </a:lnTo>
                      <a:lnTo>
                        <a:pt x="570" y="1893"/>
                      </a:lnTo>
                      <a:lnTo>
                        <a:pt x="575" y="1868"/>
                      </a:lnTo>
                      <a:lnTo>
                        <a:pt x="576" y="1844"/>
                      </a:lnTo>
                      <a:lnTo>
                        <a:pt x="577" y="1823"/>
                      </a:lnTo>
                      <a:lnTo>
                        <a:pt x="574" y="1809"/>
                      </a:lnTo>
                      <a:lnTo>
                        <a:pt x="572" y="1792"/>
                      </a:lnTo>
                      <a:lnTo>
                        <a:pt x="572" y="1770"/>
                      </a:lnTo>
                      <a:lnTo>
                        <a:pt x="574" y="1747"/>
                      </a:lnTo>
                      <a:lnTo>
                        <a:pt x="581" y="1724"/>
                      </a:lnTo>
                      <a:lnTo>
                        <a:pt x="584" y="1703"/>
                      </a:lnTo>
                      <a:lnTo>
                        <a:pt x="586" y="1685"/>
                      </a:lnTo>
                      <a:lnTo>
                        <a:pt x="582" y="1663"/>
                      </a:lnTo>
                      <a:lnTo>
                        <a:pt x="576" y="1638"/>
                      </a:lnTo>
                      <a:lnTo>
                        <a:pt x="573" y="1593"/>
                      </a:lnTo>
                      <a:lnTo>
                        <a:pt x="577" y="1561"/>
                      </a:lnTo>
                      <a:lnTo>
                        <a:pt x="585" y="1505"/>
                      </a:lnTo>
                      <a:lnTo>
                        <a:pt x="591" y="1465"/>
                      </a:lnTo>
                      <a:lnTo>
                        <a:pt x="599" y="1407"/>
                      </a:lnTo>
                      <a:lnTo>
                        <a:pt x="608" y="1464"/>
                      </a:lnTo>
                      <a:lnTo>
                        <a:pt x="615" y="1503"/>
                      </a:lnTo>
                      <a:lnTo>
                        <a:pt x="622" y="1561"/>
                      </a:lnTo>
                      <a:lnTo>
                        <a:pt x="627" y="1592"/>
                      </a:lnTo>
                      <a:lnTo>
                        <a:pt x="624" y="1633"/>
                      </a:lnTo>
                      <a:lnTo>
                        <a:pt x="617" y="1663"/>
                      </a:lnTo>
                      <a:lnTo>
                        <a:pt x="613" y="1683"/>
                      </a:lnTo>
                      <a:lnTo>
                        <a:pt x="616" y="1710"/>
                      </a:lnTo>
                      <a:lnTo>
                        <a:pt x="621" y="1732"/>
                      </a:lnTo>
                      <a:lnTo>
                        <a:pt x="628" y="1760"/>
                      </a:lnTo>
                      <a:lnTo>
                        <a:pt x="629" y="1797"/>
                      </a:lnTo>
                      <a:lnTo>
                        <a:pt x="622" y="1818"/>
                      </a:lnTo>
                      <a:lnTo>
                        <a:pt x="621" y="1837"/>
                      </a:lnTo>
                      <a:lnTo>
                        <a:pt x="624" y="1866"/>
                      </a:lnTo>
                      <a:lnTo>
                        <a:pt x="629" y="1893"/>
                      </a:lnTo>
                      <a:lnTo>
                        <a:pt x="636" y="1918"/>
                      </a:lnTo>
                      <a:lnTo>
                        <a:pt x="647" y="1942"/>
                      </a:lnTo>
                      <a:lnTo>
                        <a:pt x="655" y="1962"/>
                      </a:lnTo>
                      <a:lnTo>
                        <a:pt x="655" y="1992"/>
                      </a:lnTo>
                      <a:lnTo>
                        <a:pt x="653" y="2027"/>
                      </a:lnTo>
                      <a:lnTo>
                        <a:pt x="645" y="2072"/>
                      </a:lnTo>
                      <a:lnTo>
                        <a:pt x="644" y="2108"/>
                      </a:lnTo>
                      <a:lnTo>
                        <a:pt x="641" y="2138"/>
                      </a:lnTo>
                      <a:lnTo>
                        <a:pt x="641" y="2168"/>
                      </a:lnTo>
                      <a:lnTo>
                        <a:pt x="643" y="2204"/>
                      </a:lnTo>
                      <a:lnTo>
                        <a:pt x="661" y="2245"/>
                      </a:lnTo>
                      <a:lnTo>
                        <a:pt x="669" y="2296"/>
                      </a:lnTo>
                      <a:lnTo>
                        <a:pt x="676" y="2359"/>
                      </a:lnTo>
                      <a:lnTo>
                        <a:pt x="682" y="2398"/>
                      </a:lnTo>
                      <a:lnTo>
                        <a:pt x="680" y="2428"/>
                      </a:lnTo>
                      <a:lnTo>
                        <a:pt x="675" y="2455"/>
                      </a:lnTo>
                      <a:lnTo>
                        <a:pt x="666" y="2474"/>
                      </a:lnTo>
                      <a:lnTo>
                        <a:pt x="659" y="2491"/>
                      </a:lnTo>
                      <a:lnTo>
                        <a:pt x="660" y="2507"/>
                      </a:lnTo>
                      <a:lnTo>
                        <a:pt x="662" y="2533"/>
                      </a:lnTo>
                      <a:lnTo>
                        <a:pt x="655" y="2549"/>
                      </a:lnTo>
                      <a:lnTo>
                        <a:pt x="651" y="2572"/>
                      </a:lnTo>
                      <a:lnTo>
                        <a:pt x="646" y="2589"/>
                      </a:lnTo>
                      <a:lnTo>
                        <a:pt x="641" y="2606"/>
                      </a:lnTo>
                      <a:lnTo>
                        <a:pt x="639" y="2616"/>
                      </a:lnTo>
                      <a:lnTo>
                        <a:pt x="639" y="2625"/>
                      </a:lnTo>
                      <a:lnTo>
                        <a:pt x="642" y="2633"/>
                      </a:lnTo>
                      <a:lnTo>
                        <a:pt x="648" y="2639"/>
                      </a:lnTo>
                      <a:lnTo>
                        <a:pt x="656" y="2644"/>
                      </a:lnTo>
                      <a:lnTo>
                        <a:pt x="663" y="2646"/>
                      </a:lnTo>
                      <a:lnTo>
                        <a:pt x="673" y="2646"/>
                      </a:lnTo>
                      <a:lnTo>
                        <a:pt x="683" y="2644"/>
                      </a:lnTo>
                      <a:lnTo>
                        <a:pt x="697" y="2637"/>
                      </a:lnTo>
                      <a:lnTo>
                        <a:pt x="709" y="2646"/>
                      </a:lnTo>
                      <a:lnTo>
                        <a:pt x="743" y="2646"/>
                      </a:lnTo>
                      <a:lnTo>
                        <a:pt x="765" y="2644"/>
                      </a:lnTo>
                      <a:lnTo>
                        <a:pt x="783" y="2638"/>
                      </a:lnTo>
                      <a:lnTo>
                        <a:pt x="801" y="2632"/>
                      </a:lnTo>
                      <a:lnTo>
                        <a:pt x="818" y="2629"/>
                      </a:lnTo>
                      <a:lnTo>
                        <a:pt x="828" y="2624"/>
                      </a:lnTo>
                      <a:lnTo>
                        <a:pt x="832" y="2617"/>
                      </a:lnTo>
                      <a:lnTo>
                        <a:pt x="833" y="2607"/>
                      </a:lnTo>
                      <a:lnTo>
                        <a:pt x="828" y="2603"/>
                      </a:lnTo>
                      <a:lnTo>
                        <a:pt x="819" y="2587"/>
                      </a:lnTo>
                      <a:lnTo>
                        <a:pt x="812" y="2567"/>
                      </a:lnTo>
                      <a:lnTo>
                        <a:pt x="801" y="2554"/>
                      </a:lnTo>
                      <a:lnTo>
                        <a:pt x="793" y="2549"/>
                      </a:lnTo>
                      <a:lnTo>
                        <a:pt x="785" y="2539"/>
                      </a:lnTo>
                      <a:lnTo>
                        <a:pt x="782" y="2529"/>
                      </a:lnTo>
                      <a:lnTo>
                        <a:pt x="780" y="2514"/>
                      </a:lnTo>
                      <a:lnTo>
                        <a:pt x="782" y="2504"/>
                      </a:lnTo>
                      <a:lnTo>
                        <a:pt x="780" y="2496"/>
                      </a:lnTo>
                      <a:lnTo>
                        <a:pt x="775" y="2480"/>
                      </a:lnTo>
                      <a:lnTo>
                        <a:pt x="767" y="2464"/>
                      </a:lnTo>
                      <a:lnTo>
                        <a:pt x="765" y="2444"/>
                      </a:lnTo>
                      <a:lnTo>
                        <a:pt x="770" y="2417"/>
                      </a:lnTo>
                      <a:lnTo>
                        <a:pt x="777" y="2380"/>
                      </a:lnTo>
                      <a:lnTo>
                        <a:pt x="787" y="2334"/>
                      </a:lnTo>
                      <a:lnTo>
                        <a:pt x="807" y="2269"/>
                      </a:lnTo>
                      <a:lnTo>
                        <a:pt x="824" y="2218"/>
                      </a:lnTo>
                      <a:lnTo>
                        <a:pt x="841" y="2162"/>
                      </a:lnTo>
                      <a:lnTo>
                        <a:pt x="852" y="2118"/>
                      </a:lnTo>
                      <a:lnTo>
                        <a:pt x="852" y="2079"/>
                      </a:lnTo>
                      <a:lnTo>
                        <a:pt x="852" y="2045"/>
                      </a:lnTo>
                      <a:lnTo>
                        <a:pt x="849" y="2015"/>
                      </a:lnTo>
                      <a:lnTo>
                        <a:pt x="845" y="1985"/>
                      </a:lnTo>
                      <a:lnTo>
                        <a:pt x="840" y="1954"/>
                      </a:lnTo>
                      <a:lnTo>
                        <a:pt x="831" y="1920"/>
                      </a:lnTo>
                      <a:lnTo>
                        <a:pt x="824" y="1893"/>
                      </a:lnTo>
                      <a:lnTo>
                        <a:pt x="821" y="1876"/>
                      </a:lnTo>
                      <a:lnTo>
                        <a:pt x="817" y="1829"/>
                      </a:lnTo>
                      <a:lnTo>
                        <a:pt x="819" y="1796"/>
                      </a:lnTo>
                      <a:lnTo>
                        <a:pt x="817" y="1768"/>
                      </a:lnTo>
                      <a:lnTo>
                        <a:pt x="819" y="1728"/>
                      </a:lnTo>
                      <a:lnTo>
                        <a:pt x="829" y="1710"/>
                      </a:lnTo>
                      <a:lnTo>
                        <a:pt x="840" y="1682"/>
                      </a:lnTo>
                      <a:lnTo>
                        <a:pt x="849" y="1662"/>
                      </a:lnTo>
                      <a:lnTo>
                        <a:pt x="861" y="1608"/>
                      </a:lnTo>
                      <a:lnTo>
                        <a:pt x="873" y="1560"/>
                      </a:lnTo>
                      <a:lnTo>
                        <a:pt x="883" y="1504"/>
                      </a:lnTo>
                      <a:lnTo>
                        <a:pt x="894" y="1448"/>
                      </a:lnTo>
                      <a:lnTo>
                        <a:pt x="900" y="1373"/>
                      </a:lnTo>
                      <a:lnTo>
                        <a:pt x="909" y="1317"/>
                      </a:lnTo>
                      <a:lnTo>
                        <a:pt x="914" y="1282"/>
                      </a:lnTo>
                      <a:lnTo>
                        <a:pt x="915" y="1256"/>
                      </a:lnTo>
                      <a:lnTo>
                        <a:pt x="916" y="1229"/>
                      </a:lnTo>
                      <a:lnTo>
                        <a:pt x="915" y="1207"/>
                      </a:lnTo>
                      <a:lnTo>
                        <a:pt x="914" y="1175"/>
                      </a:lnTo>
                      <a:lnTo>
                        <a:pt x="910" y="1138"/>
                      </a:lnTo>
                      <a:lnTo>
                        <a:pt x="905" y="1108"/>
                      </a:lnTo>
                      <a:lnTo>
                        <a:pt x="899" y="1083"/>
                      </a:lnTo>
                      <a:lnTo>
                        <a:pt x="895" y="1051"/>
                      </a:lnTo>
                      <a:lnTo>
                        <a:pt x="891" y="1029"/>
                      </a:lnTo>
                      <a:lnTo>
                        <a:pt x="887" y="1014"/>
                      </a:lnTo>
                      <a:lnTo>
                        <a:pt x="881" y="1000"/>
                      </a:lnTo>
                      <a:lnTo>
                        <a:pt x="870" y="979"/>
                      </a:lnTo>
                      <a:lnTo>
                        <a:pt x="863" y="962"/>
                      </a:lnTo>
                      <a:lnTo>
                        <a:pt x="868" y="941"/>
                      </a:lnTo>
                      <a:lnTo>
                        <a:pt x="868" y="928"/>
                      </a:lnTo>
                      <a:lnTo>
                        <a:pt x="867" y="911"/>
                      </a:lnTo>
                      <a:lnTo>
                        <a:pt x="864" y="900"/>
                      </a:lnTo>
                      <a:lnTo>
                        <a:pt x="858" y="886"/>
                      </a:lnTo>
                      <a:lnTo>
                        <a:pt x="851" y="870"/>
                      </a:lnTo>
                      <a:lnTo>
                        <a:pt x="847" y="858"/>
                      </a:lnTo>
                      <a:lnTo>
                        <a:pt x="847" y="837"/>
                      </a:lnTo>
                      <a:lnTo>
                        <a:pt x="847" y="822"/>
                      </a:lnTo>
                      <a:lnTo>
                        <a:pt x="844" y="810"/>
                      </a:lnTo>
                      <a:lnTo>
                        <a:pt x="844" y="801"/>
                      </a:lnTo>
                      <a:lnTo>
                        <a:pt x="851" y="785"/>
                      </a:lnTo>
                      <a:lnTo>
                        <a:pt x="861" y="763"/>
                      </a:lnTo>
                      <a:lnTo>
                        <a:pt x="871" y="745"/>
                      </a:lnTo>
                      <a:lnTo>
                        <a:pt x="876" y="735"/>
                      </a:lnTo>
                      <a:lnTo>
                        <a:pt x="884" y="712"/>
                      </a:lnTo>
                      <a:lnTo>
                        <a:pt x="894" y="690"/>
                      </a:lnTo>
                      <a:lnTo>
                        <a:pt x="899" y="678"/>
                      </a:lnTo>
                      <a:lnTo>
                        <a:pt x="905" y="663"/>
                      </a:lnTo>
                      <a:lnTo>
                        <a:pt x="911" y="643"/>
                      </a:lnTo>
                      <a:lnTo>
                        <a:pt x="917" y="621"/>
                      </a:lnTo>
                      <a:lnTo>
                        <a:pt x="920" y="606"/>
                      </a:lnTo>
                      <a:lnTo>
                        <a:pt x="931" y="424"/>
                      </a:lnTo>
                      <a:lnTo>
                        <a:pt x="926" y="580"/>
                      </a:lnTo>
                      <a:lnTo>
                        <a:pt x="930" y="605"/>
                      </a:lnTo>
                      <a:lnTo>
                        <a:pt x="931" y="619"/>
                      </a:lnTo>
                      <a:lnTo>
                        <a:pt x="932" y="633"/>
                      </a:lnTo>
                      <a:lnTo>
                        <a:pt x="934" y="646"/>
                      </a:lnTo>
                      <a:lnTo>
                        <a:pt x="936" y="656"/>
                      </a:lnTo>
                      <a:lnTo>
                        <a:pt x="940" y="667"/>
                      </a:lnTo>
                      <a:lnTo>
                        <a:pt x="947" y="679"/>
                      </a:lnTo>
                      <a:lnTo>
                        <a:pt x="956" y="691"/>
                      </a:lnTo>
                      <a:lnTo>
                        <a:pt x="966" y="701"/>
                      </a:lnTo>
                      <a:lnTo>
                        <a:pt x="968" y="715"/>
                      </a:lnTo>
                      <a:lnTo>
                        <a:pt x="969" y="722"/>
                      </a:lnTo>
                      <a:lnTo>
                        <a:pt x="973" y="728"/>
                      </a:lnTo>
                      <a:lnTo>
                        <a:pt x="977" y="735"/>
                      </a:lnTo>
                      <a:lnTo>
                        <a:pt x="989" y="753"/>
                      </a:lnTo>
                      <a:lnTo>
                        <a:pt x="987" y="776"/>
                      </a:lnTo>
                      <a:lnTo>
                        <a:pt x="987" y="793"/>
                      </a:lnTo>
                      <a:lnTo>
                        <a:pt x="987" y="815"/>
                      </a:lnTo>
                      <a:lnTo>
                        <a:pt x="987" y="848"/>
                      </a:lnTo>
                      <a:lnTo>
                        <a:pt x="987" y="862"/>
                      </a:lnTo>
                      <a:lnTo>
                        <a:pt x="989" y="875"/>
                      </a:lnTo>
                      <a:lnTo>
                        <a:pt x="991" y="891"/>
                      </a:lnTo>
                      <a:lnTo>
                        <a:pt x="995" y="904"/>
                      </a:lnTo>
                      <a:lnTo>
                        <a:pt x="1000" y="921"/>
                      </a:lnTo>
                      <a:lnTo>
                        <a:pt x="1004" y="934"/>
                      </a:lnTo>
                      <a:lnTo>
                        <a:pt x="1015" y="956"/>
                      </a:lnTo>
                      <a:lnTo>
                        <a:pt x="1040" y="1001"/>
                      </a:lnTo>
                      <a:lnTo>
                        <a:pt x="1060" y="1038"/>
                      </a:lnTo>
                      <a:lnTo>
                        <a:pt x="1070" y="1057"/>
                      </a:lnTo>
                      <a:lnTo>
                        <a:pt x="1077" y="1076"/>
                      </a:lnTo>
                      <a:lnTo>
                        <a:pt x="1084" y="1094"/>
                      </a:lnTo>
                      <a:lnTo>
                        <a:pt x="1089" y="1110"/>
                      </a:lnTo>
                      <a:lnTo>
                        <a:pt x="1101" y="1148"/>
                      </a:lnTo>
                      <a:lnTo>
                        <a:pt x="1107" y="1171"/>
                      </a:lnTo>
                      <a:lnTo>
                        <a:pt x="1108" y="1205"/>
                      </a:lnTo>
                      <a:lnTo>
                        <a:pt x="1101" y="1227"/>
                      </a:lnTo>
                      <a:lnTo>
                        <a:pt x="1091" y="1233"/>
                      </a:lnTo>
                      <a:lnTo>
                        <a:pt x="1074" y="1259"/>
                      </a:lnTo>
                      <a:lnTo>
                        <a:pt x="1064" y="1276"/>
                      </a:lnTo>
                      <a:lnTo>
                        <a:pt x="1059" y="1312"/>
                      </a:lnTo>
                      <a:lnTo>
                        <a:pt x="1053" y="1325"/>
                      </a:lnTo>
                      <a:lnTo>
                        <a:pt x="1041" y="1340"/>
                      </a:lnTo>
                      <a:lnTo>
                        <a:pt x="1035" y="1350"/>
                      </a:lnTo>
                      <a:lnTo>
                        <a:pt x="1031" y="1360"/>
                      </a:lnTo>
                      <a:lnTo>
                        <a:pt x="1029" y="1368"/>
                      </a:lnTo>
                      <a:lnTo>
                        <a:pt x="1028" y="1375"/>
                      </a:lnTo>
                      <a:lnTo>
                        <a:pt x="1028" y="1382"/>
                      </a:lnTo>
                      <a:lnTo>
                        <a:pt x="1029" y="1387"/>
                      </a:lnTo>
                      <a:lnTo>
                        <a:pt x="1032" y="1392"/>
                      </a:lnTo>
                      <a:lnTo>
                        <a:pt x="1036" y="1395"/>
                      </a:lnTo>
                      <a:lnTo>
                        <a:pt x="1044" y="1396"/>
                      </a:lnTo>
                      <a:lnTo>
                        <a:pt x="1050" y="1396"/>
                      </a:lnTo>
                      <a:lnTo>
                        <a:pt x="1056" y="1395"/>
                      </a:lnTo>
                      <a:lnTo>
                        <a:pt x="1064" y="1392"/>
                      </a:lnTo>
                      <a:lnTo>
                        <a:pt x="1070" y="1384"/>
                      </a:lnTo>
                      <a:lnTo>
                        <a:pt x="1076" y="1371"/>
                      </a:lnTo>
                      <a:lnTo>
                        <a:pt x="1083" y="1354"/>
                      </a:lnTo>
                      <a:lnTo>
                        <a:pt x="1100" y="1334"/>
                      </a:lnTo>
                      <a:lnTo>
                        <a:pt x="1110" y="1332"/>
                      </a:lnTo>
                      <a:lnTo>
                        <a:pt x="1109" y="1348"/>
                      </a:lnTo>
                      <a:lnTo>
                        <a:pt x="1107" y="1367"/>
                      </a:lnTo>
                      <a:lnTo>
                        <a:pt x="1104" y="1386"/>
                      </a:lnTo>
                      <a:lnTo>
                        <a:pt x="1096" y="1398"/>
                      </a:lnTo>
                      <a:lnTo>
                        <a:pt x="1085" y="1407"/>
                      </a:lnTo>
                      <a:lnTo>
                        <a:pt x="1066" y="1416"/>
                      </a:lnTo>
                      <a:lnTo>
                        <a:pt x="1057" y="1418"/>
                      </a:lnTo>
                      <a:lnTo>
                        <a:pt x="1054" y="1423"/>
                      </a:lnTo>
                      <a:lnTo>
                        <a:pt x="1054" y="1430"/>
                      </a:lnTo>
                      <a:lnTo>
                        <a:pt x="1058" y="1434"/>
                      </a:lnTo>
                      <a:lnTo>
                        <a:pt x="1051" y="1437"/>
                      </a:lnTo>
                      <a:lnTo>
                        <a:pt x="1046" y="1442"/>
                      </a:lnTo>
                      <a:lnTo>
                        <a:pt x="1043" y="1446"/>
                      </a:lnTo>
                      <a:lnTo>
                        <a:pt x="1043" y="1452"/>
                      </a:lnTo>
                      <a:lnTo>
                        <a:pt x="1046" y="1457"/>
                      </a:lnTo>
                      <a:lnTo>
                        <a:pt x="1056" y="1462"/>
                      </a:lnTo>
                      <a:lnTo>
                        <a:pt x="1069" y="1475"/>
                      </a:lnTo>
                      <a:lnTo>
                        <a:pt x="1088" y="1478"/>
                      </a:lnTo>
                      <a:lnTo>
                        <a:pt x="1106" y="1475"/>
                      </a:lnTo>
                      <a:lnTo>
                        <a:pt x="1133" y="1461"/>
                      </a:lnTo>
                      <a:lnTo>
                        <a:pt x="1164" y="1434"/>
                      </a:lnTo>
                      <a:lnTo>
                        <a:pt x="1181" y="1399"/>
                      </a:lnTo>
                      <a:lnTo>
                        <a:pt x="1190" y="1374"/>
                      </a:lnTo>
                      <a:lnTo>
                        <a:pt x="1199" y="1344"/>
                      </a:lnTo>
                      <a:lnTo>
                        <a:pt x="1196" y="1317"/>
                      </a:lnTo>
                      <a:lnTo>
                        <a:pt x="1189" y="1279"/>
                      </a:lnTo>
                      <a:lnTo>
                        <a:pt x="1183" y="1242"/>
                      </a:lnTo>
                      <a:lnTo>
                        <a:pt x="1186" y="1235"/>
                      </a:lnTo>
                      <a:lnTo>
                        <a:pt x="1188" y="1223"/>
                      </a:lnTo>
                      <a:lnTo>
                        <a:pt x="1189" y="1213"/>
                      </a:lnTo>
                      <a:lnTo>
                        <a:pt x="1190" y="1197"/>
                      </a:lnTo>
                      <a:lnTo>
                        <a:pt x="1189" y="1173"/>
                      </a:lnTo>
                      <a:lnTo>
                        <a:pt x="1187" y="1147"/>
                      </a:lnTo>
                      <a:lnTo>
                        <a:pt x="1185" y="1089"/>
                      </a:lnTo>
                      <a:lnTo>
                        <a:pt x="1184" y="1057"/>
                      </a:lnTo>
                      <a:lnTo>
                        <a:pt x="1182" y="1027"/>
                      </a:lnTo>
                      <a:lnTo>
                        <a:pt x="1178" y="959"/>
                      </a:lnTo>
                      <a:lnTo>
                        <a:pt x="1174" y="906"/>
                      </a:lnTo>
                      <a:lnTo>
                        <a:pt x="1170" y="873"/>
                      </a:lnTo>
                      <a:lnTo>
                        <a:pt x="1168" y="850"/>
                      </a:lnTo>
                      <a:lnTo>
                        <a:pt x="1165" y="834"/>
                      </a:lnTo>
                      <a:lnTo>
                        <a:pt x="1159" y="817"/>
                      </a:lnTo>
                      <a:lnTo>
                        <a:pt x="1155" y="804"/>
                      </a:lnTo>
                      <a:lnTo>
                        <a:pt x="1153" y="792"/>
                      </a:lnTo>
                      <a:lnTo>
                        <a:pt x="1143" y="772"/>
                      </a:lnTo>
                      <a:lnTo>
                        <a:pt x="1137" y="758"/>
                      </a:lnTo>
                      <a:lnTo>
                        <a:pt x="1132" y="745"/>
                      </a:lnTo>
                      <a:lnTo>
                        <a:pt x="1124" y="734"/>
                      </a:lnTo>
                      <a:lnTo>
                        <a:pt x="1116" y="722"/>
                      </a:lnTo>
                      <a:lnTo>
                        <a:pt x="1110" y="715"/>
                      </a:lnTo>
                      <a:lnTo>
                        <a:pt x="1112" y="697"/>
                      </a:lnTo>
                      <a:lnTo>
                        <a:pt x="1113" y="681"/>
                      </a:lnTo>
                      <a:lnTo>
                        <a:pt x="1114" y="664"/>
                      </a:lnTo>
                      <a:lnTo>
                        <a:pt x="1115" y="648"/>
                      </a:lnTo>
                      <a:lnTo>
                        <a:pt x="1114" y="630"/>
                      </a:lnTo>
                      <a:lnTo>
                        <a:pt x="1111" y="608"/>
                      </a:lnTo>
                      <a:lnTo>
                        <a:pt x="1110" y="590"/>
                      </a:lnTo>
                      <a:lnTo>
                        <a:pt x="1108" y="573"/>
                      </a:lnTo>
                      <a:lnTo>
                        <a:pt x="1105" y="555"/>
                      </a:lnTo>
                      <a:lnTo>
                        <a:pt x="1102" y="540"/>
                      </a:lnTo>
                      <a:lnTo>
                        <a:pt x="1098" y="525"/>
                      </a:lnTo>
                      <a:lnTo>
                        <a:pt x="1095" y="510"/>
                      </a:lnTo>
                      <a:lnTo>
                        <a:pt x="1091" y="493"/>
                      </a:lnTo>
                      <a:lnTo>
                        <a:pt x="1087" y="479"/>
                      </a:lnTo>
                      <a:lnTo>
                        <a:pt x="1081" y="465"/>
                      </a:lnTo>
                      <a:lnTo>
                        <a:pt x="1074" y="448"/>
                      </a:lnTo>
                      <a:lnTo>
                        <a:pt x="1069" y="435"/>
                      </a:lnTo>
                      <a:lnTo>
                        <a:pt x="1066" y="424"/>
                      </a:lnTo>
                      <a:lnTo>
                        <a:pt x="1064" y="410"/>
                      </a:lnTo>
                      <a:lnTo>
                        <a:pt x="1069" y="382"/>
                      </a:lnTo>
                      <a:lnTo>
                        <a:pt x="1070" y="368"/>
                      </a:lnTo>
                      <a:lnTo>
                        <a:pt x="1070" y="359"/>
                      </a:lnTo>
                      <a:lnTo>
                        <a:pt x="1070" y="347"/>
                      </a:lnTo>
                      <a:lnTo>
                        <a:pt x="1066" y="325"/>
                      </a:lnTo>
                      <a:lnTo>
                        <a:pt x="1062" y="315"/>
                      </a:lnTo>
                      <a:lnTo>
                        <a:pt x="1057" y="299"/>
                      </a:lnTo>
                      <a:lnTo>
                        <a:pt x="1053" y="285"/>
                      </a:lnTo>
                      <a:lnTo>
                        <a:pt x="1048" y="273"/>
                      </a:lnTo>
                      <a:lnTo>
                        <a:pt x="1043" y="261"/>
                      </a:lnTo>
                      <a:lnTo>
                        <a:pt x="1034" y="250"/>
                      </a:lnTo>
                      <a:lnTo>
                        <a:pt x="1027" y="243"/>
                      </a:lnTo>
                      <a:lnTo>
                        <a:pt x="1018" y="235"/>
                      </a:lnTo>
                      <a:lnTo>
                        <a:pt x="1009" y="224"/>
                      </a:lnTo>
                      <a:lnTo>
                        <a:pt x="1001" y="212"/>
                      </a:lnTo>
                      <a:lnTo>
                        <a:pt x="994" y="201"/>
                      </a:lnTo>
                      <a:lnTo>
                        <a:pt x="979" y="192"/>
                      </a:lnTo>
                      <a:lnTo>
                        <a:pt x="962" y="181"/>
                      </a:lnTo>
                      <a:lnTo>
                        <a:pt x="937" y="176"/>
                      </a:lnTo>
                      <a:lnTo>
                        <a:pt x="908" y="164"/>
                      </a:lnTo>
                      <a:lnTo>
                        <a:pt x="885" y="151"/>
                      </a:lnTo>
                      <a:lnTo>
                        <a:pt x="858" y="141"/>
                      </a:lnTo>
                      <a:lnTo>
                        <a:pt x="826" y="127"/>
                      </a:lnTo>
                      <a:lnTo>
                        <a:pt x="795" y="116"/>
                      </a:lnTo>
                      <a:lnTo>
                        <a:pt x="782" y="111"/>
                      </a:lnTo>
                      <a:lnTo>
                        <a:pt x="757" y="103"/>
                      </a:lnTo>
                      <a:lnTo>
                        <a:pt x="739" y="99"/>
                      </a:lnTo>
                      <a:lnTo>
                        <a:pt x="719" y="93"/>
                      </a:lnTo>
                      <a:lnTo>
                        <a:pt x="708" y="72"/>
                      </a:lnTo>
                      <a:lnTo>
                        <a:pt x="704" y="43"/>
                      </a:lnTo>
                      <a:lnTo>
                        <a:pt x="707" y="7"/>
                      </a:lnTo>
                      <a:lnTo>
                        <a:pt x="597" y="0"/>
                      </a:lnTo>
                      <a:lnTo>
                        <a:pt x="490" y="8"/>
                      </a:lnTo>
                      <a:close/>
                    </a:path>
                  </a:pathLst>
                </a:custGeom>
                <a:solidFill>
                  <a:srgbClr val="FFDFB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9"/>
                <p:cNvSpPr/>
                <p:nvPr/>
              </p:nvSpPr>
              <p:spPr>
                <a:xfrm>
                  <a:off x="2706" y="653"/>
                  <a:ext cx="343" cy="466"/>
                </a:xfrm>
                <a:custGeom>
                  <a:avLst/>
                  <a:gdLst/>
                  <a:ahLst/>
                  <a:cxnLst/>
                  <a:rect l="l" t="t" r="r" b="b"/>
                  <a:pathLst>
                    <a:path w="343" h="466" extrusionOk="0">
                      <a:moveTo>
                        <a:pt x="179" y="0"/>
                      </a:moveTo>
                      <a:lnTo>
                        <a:pt x="206" y="2"/>
                      </a:lnTo>
                      <a:lnTo>
                        <a:pt x="228" y="6"/>
                      </a:lnTo>
                      <a:lnTo>
                        <a:pt x="246" y="13"/>
                      </a:lnTo>
                      <a:lnTo>
                        <a:pt x="263" y="22"/>
                      </a:lnTo>
                      <a:lnTo>
                        <a:pt x="281" y="35"/>
                      </a:lnTo>
                      <a:lnTo>
                        <a:pt x="294" y="47"/>
                      </a:lnTo>
                      <a:lnTo>
                        <a:pt x="305" y="62"/>
                      </a:lnTo>
                      <a:lnTo>
                        <a:pt x="313" y="76"/>
                      </a:lnTo>
                      <a:lnTo>
                        <a:pt x="320" y="94"/>
                      </a:lnTo>
                      <a:lnTo>
                        <a:pt x="323" y="107"/>
                      </a:lnTo>
                      <a:lnTo>
                        <a:pt x="324" y="123"/>
                      </a:lnTo>
                      <a:lnTo>
                        <a:pt x="325" y="141"/>
                      </a:lnTo>
                      <a:lnTo>
                        <a:pt x="325" y="201"/>
                      </a:lnTo>
                      <a:lnTo>
                        <a:pt x="329" y="195"/>
                      </a:lnTo>
                      <a:lnTo>
                        <a:pt x="336" y="195"/>
                      </a:lnTo>
                      <a:lnTo>
                        <a:pt x="340" y="198"/>
                      </a:lnTo>
                      <a:lnTo>
                        <a:pt x="343" y="209"/>
                      </a:lnTo>
                      <a:lnTo>
                        <a:pt x="341" y="222"/>
                      </a:lnTo>
                      <a:lnTo>
                        <a:pt x="336" y="231"/>
                      </a:lnTo>
                      <a:lnTo>
                        <a:pt x="327" y="246"/>
                      </a:lnTo>
                      <a:lnTo>
                        <a:pt x="323" y="254"/>
                      </a:lnTo>
                      <a:lnTo>
                        <a:pt x="322" y="265"/>
                      </a:lnTo>
                      <a:lnTo>
                        <a:pt x="322" y="291"/>
                      </a:lnTo>
                      <a:lnTo>
                        <a:pt x="320" y="301"/>
                      </a:lnTo>
                      <a:lnTo>
                        <a:pt x="316" y="307"/>
                      </a:lnTo>
                      <a:lnTo>
                        <a:pt x="311" y="312"/>
                      </a:lnTo>
                      <a:lnTo>
                        <a:pt x="302" y="316"/>
                      </a:lnTo>
                      <a:lnTo>
                        <a:pt x="301" y="335"/>
                      </a:lnTo>
                      <a:lnTo>
                        <a:pt x="297" y="358"/>
                      </a:lnTo>
                      <a:lnTo>
                        <a:pt x="291" y="378"/>
                      </a:lnTo>
                      <a:lnTo>
                        <a:pt x="284" y="395"/>
                      </a:lnTo>
                      <a:lnTo>
                        <a:pt x="272" y="410"/>
                      </a:lnTo>
                      <a:lnTo>
                        <a:pt x="251" y="427"/>
                      </a:lnTo>
                      <a:lnTo>
                        <a:pt x="238" y="437"/>
                      </a:lnTo>
                      <a:lnTo>
                        <a:pt x="218" y="451"/>
                      </a:lnTo>
                      <a:lnTo>
                        <a:pt x="200" y="461"/>
                      </a:lnTo>
                      <a:lnTo>
                        <a:pt x="190" y="465"/>
                      </a:lnTo>
                      <a:lnTo>
                        <a:pt x="174" y="466"/>
                      </a:lnTo>
                      <a:lnTo>
                        <a:pt x="155" y="464"/>
                      </a:lnTo>
                      <a:lnTo>
                        <a:pt x="139" y="459"/>
                      </a:lnTo>
                      <a:lnTo>
                        <a:pt x="124" y="451"/>
                      </a:lnTo>
                      <a:lnTo>
                        <a:pt x="117" y="445"/>
                      </a:lnTo>
                      <a:lnTo>
                        <a:pt x="111" y="440"/>
                      </a:lnTo>
                      <a:lnTo>
                        <a:pt x="100" y="432"/>
                      </a:lnTo>
                      <a:lnTo>
                        <a:pt x="89" y="424"/>
                      </a:lnTo>
                      <a:lnTo>
                        <a:pt x="76" y="414"/>
                      </a:lnTo>
                      <a:lnTo>
                        <a:pt x="67" y="402"/>
                      </a:lnTo>
                      <a:lnTo>
                        <a:pt x="56" y="383"/>
                      </a:lnTo>
                      <a:lnTo>
                        <a:pt x="49" y="362"/>
                      </a:lnTo>
                      <a:lnTo>
                        <a:pt x="44" y="338"/>
                      </a:lnTo>
                      <a:lnTo>
                        <a:pt x="42" y="314"/>
                      </a:lnTo>
                      <a:lnTo>
                        <a:pt x="35" y="313"/>
                      </a:lnTo>
                      <a:lnTo>
                        <a:pt x="29" y="310"/>
                      </a:lnTo>
                      <a:lnTo>
                        <a:pt x="26" y="307"/>
                      </a:lnTo>
                      <a:lnTo>
                        <a:pt x="24" y="301"/>
                      </a:lnTo>
                      <a:lnTo>
                        <a:pt x="22" y="292"/>
                      </a:lnTo>
                      <a:lnTo>
                        <a:pt x="19" y="257"/>
                      </a:lnTo>
                      <a:lnTo>
                        <a:pt x="13" y="247"/>
                      </a:lnTo>
                      <a:lnTo>
                        <a:pt x="9" y="236"/>
                      </a:lnTo>
                      <a:lnTo>
                        <a:pt x="2" y="221"/>
                      </a:lnTo>
                      <a:lnTo>
                        <a:pt x="0" y="212"/>
                      </a:lnTo>
                      <a:lnTo>
                        <a:pt x="1" y="204"/>
                      </a:lnTo>
                      <a:lnTo>
                        <a:pt x="4" y="198"/>
                      </a:lnTo>
                      <a:lnTo>
                        <a:pt x="11" y="197"/>
                      </a:lnTo>
                      <a:lnTo>
                        <a:pt x="19" y="201"/>
                      </a:lnTo>
                      <a:lnTo>
                        <a:pt x="19" y="144"/>
                      </a:lnTo>
                      <a:lnTo>
                        <a:pt x="21" y="124"/>
                      </a:lnTo>
                      <a:lnTo>
                        <a:pt x="23" y="107"/>
                      </a:lnTo>
                      <a:lnTo>
                        <a:pt x="26" y="93"/>
                      </a:lnTo>
                      <a:lnTo>
                        <a:pt x="33" y="75"/>
                      </a:lnTo>
                      <a:lnTo>
                        <a:pt x="44" y="57"/>
                      </a:lnTo>
                      <a:lnTo>
                        <a:pt x="54" y="45"/>
                      </a:lnTo>
                      <a:lnTo>
                        <a:pt x="70" y="31"/>
                      </a:lnTo>
                      <a:lnTo>
                        <a:pt x="93" y="17"/>
                      </a:lnTo>
                      <a:lnTo>
                        <a:pt x="115" y="9"/>
                      </a:lnTo>
                      <a:lnTo>
                        <a:pt x="138" y="4"/>
                      </a:lnTo>
                      <a:lnTo>
                        <a:pt x="159" y="1"/>
                      </a:lnTo>
                      <a:lnTo>
                        <a:pt x="179" y="0"/>
                      </a:lnTo>
                      <a:close/>
                    </a:path>
                  </a:pathLst>
                </a:custGeom>
                <a:solidFill>
                  <a:srgbClr val="FFDFB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9"/>
                <p:cNvSpPr/>
                <p:nvPr/>
              </p:nvSpPr>
              <p:spPr>
                <a:xfrm>
                  <a:off x="2706" y="655"/>
                  <a:ext cx="343" cy="466"/>
                </a:xfrm>
                <a:custGeom>
                  <a:avLst/>
                  <a:gdLst/>
                  <a:ahLst/>
                  <a:cxnLst/>
                  <a:rect l="l" t="t" r="r" b="b"/>
                  <a:pathLst>
                    <a:path w="343" h="466" extrusionOk="0">
                      <a:moveTo>
                        <a:pt x="179" y="0"/>
                      </a:moveTo>
                      <a:lnTo>
                        <a:pt x="206" y="2"/>
                      </a:lnTo>
                      <a:lnTo>
                        <a:pt x="228" y="6"/>
                      </a:lnTo>
                      <a:lnTo>
                        <a:pt x="246" y="13"/>
                      </a:lnTo>
                      <a:lnTo>
                        <a:pt x="263" y="22"/>
                      </a:lnTo>
                      <a:lnTo>
                        <a:pt x="281" y="35"/>
                      </a:lnTo>
                      <a:lnTo>
                        <a:pt x="294" y="47"/>
                      </a:lnTo>
                      <a:lnTo>
                        <a:pt x="305" y="62"/>
                      </a:lnTo>
                      <a:lnTo>
                        <a:pt x="313" y="76"/>
                      </a:lnTo>
                      <a:lnTo>
                        <a:pt x="320" y="94"/>
                      </a:lnTo>
                      <a:lnTo>
                        <a:pt x="323" y="107"/>
                      </a:lnTo>
                      <a:lnTo>
                        <a:pt x="324" y="123"/>
                      </a:lnTo>
                      <a:lnTo>
                        <a:pt x="325" y="141"/>
                      </a:lnTo>
                      <a:lnTo>
                        <a:pt x="325" y="201"/>
                      </a:lnTo>
                      <a:lnTo>
                        <a:pt x="329" y="195"/>
                      </a:lnTo>
                      <a:lnTo>
                        <a:pt x="336" y="195"/>
                      </a:lnTo>
                      <a:lnTo>
                        <a:pt x="340" y="198"/>
                      </a:lnTo>
                      <a:lnTo>
                        <a:pt x="343" y="209"/>
                      </a:lnTo>
                      <a:lnTo>
                        <a:pt x="341" y="222"/>
                      </a:lnTo>
                      <a:lnTo>
                        <a:pt x="336" y="231"/>
                      </a:lnTo>
                      <a:lnTo>
                        <a:pt x="327" y="246"/>
                      </a:lnTo>
                      <a:lnTo>
                        <a:pt x="323" y="254"/>
                      </a:lnTo>
                      <a:lnTo>
                        <a:pt x="322" y="265"/>
                      </a:lnTo>
                      <a:lnTo>
                        <a:pt x="322" y="291"/>
                      </a:lnTo>
                      <a:lnTo>
                        <a:pt x="320" y="301"/>
                      </a:lnTo>
                      <a:lnTo>
                        <a:pt x="316" y="307"/>
                      </a:lnTo>
                      <a:lnTo>
                        <a:pt x="311" y="312"/>
                      </a:lnTo>
                      <a:lnTo>
                        <a:pt x="302" y="316"/>
                      </a:lnTo>
                      <a:lnTo>
                        <a:pt x="301" y="335"/>
                      </a:lnTo>
                      <a:lnTo>
                        <a:pt x="297" y="358"/>
                      </a:lnTo>
                      <a:lnTo>
                        <a:pt x="291" y="378"/>
                      </a:lnTo>
                      <a:lnTo>
                        <a:pt x="284" y="395"/>
                      </a:lnTo>
                      <a:lnTo>
                        <a:pt x="272" y="410"/>
                      </a:lnTo>
                      <a:lnTo>
                        <a:pt x="251" y="427"/>
                      </a:lnTo>
                      <a:lnTo>
                        <a:pt x="238" y="437"/>
                      </a:lnTo>
                      <a:lnTo>
                        <a:pt x="218" y="451"/>
                      </a:lnTo>
                      <a:lnTo>
                        <a:pt x="200" y="461"/>
                      </a:lnTo>
                      <a:lnTo>
                        <a:pt x="190" y="465"/>
                      </a:lnTo>
                      <a:lnTo>
                        <a:pt x="174" y="466"/>
                      </a:lnTo>
                      <a:lnTo>
                        <a:pt x="155" y="464"/>
                      </a:lnTo>
                      <a:lnTo>
                        <a:pt x="139" y="459"/>
                      </a:lnTo>
                      <a:lnTo>
                        <a:pt x="124" y="451"/>
                      </a:lnTo>
                      <a:lnTo>
                        <a:pt x="117" y="445"/>
                      </a:lnTo>
                      <a:lnTo>
                        <a:pt x="111" y="440"/>
                      </a:lnTo>
                      <a:lnTo>
                        <a:pt x="100" y="432"/>
                      </a:lnTo>
                      <a:lnTo>
                        <a:pt x="89" y="424"/>
                      </a:lnTo>
                      <a:lnTo>
                        <a:pt x="76" y="414"/>
                      </a:lnTo>
                      <a:lnTo>
                        <a:pt x="67" y="402"/>
                      </a:lnTo>
                      <a:lnTo>
                        <a:pt x="56" y="383"/>
                      </a:lnTo>
                      <a:lnTo>
                        <a:pt x="49" y="362"/>
                      </a:lnTo>
                      <a:lnTo>
                        <a:pt x="44" y="338"/>
                      </a:lnTo>
                      <a:lnTo>
                        <a:pt x="42" y="314"/>
                      </a:lnTo>
                      <a:lnTo>
                        <a:pt x="35" y="313"/>
                      </a:lnTo>
                      <a:lnTo>
                        <a:pt x="29" y="310"/>
                      </a:lnTo>
                      <a:lnTo>
                        <a:pt x="26" y="307"/>
                      </a:lnTo>
                      <a:lnTo>
                        <a:pt x="24" y="301"/>
                      </a:lnTo>
                      <a:lnTo>
                        <a:pt x="22" y="292"/>
                      </a:lnTo>
                      <a:lnTo>
                        <a:pt x="19" y="257"/>
                      </a:lnTo>
                      <a:lnTo>
                        <a:pt x="13" y="247"/>
                      </a:lnTo>
                      <a:lnTo>
                        <a:pt x="9" y="236"/>
                      </a:lnTo>
                      <a:lnTo>
                        <a:pt x="2" y="221"/>
                      </a:lnTo>
                      <a:lnTo>
                        <a:pt x="0" y="212"/>
                      </a:lnTo>
                      <a:lnTo>
                        <a:pt x="1" y="204"/>
                      </a:lnTo>
                      <a:lnTo>
                        <a:pt x="4" y="198"/>
                      </a:lnTo>
                      <a:lnTo>
                        <a:pt x="11" y="197"/>
                      </a:lnTo>
                      <a:lnTo>
                        <a:pt x="19" y="201"/>
                      </a:lnTo>
                      <a:lnTo>
                        <a:pt x="19" y="144"/>
                      </a:lnTo>
                      <a:lnTo>
                        <a:pt x="21" y="124"/>
                      </a:lnTo>
                      <a:lnTo>
                        <a:pt x="23" y="107"/>
                      </a:lnTo>
                      <a:lnTo>
                        <a:pt x="26" y="93"/>
                      </a:lnTo>
                      <a:lnTo>
                        <a:pt x="33" y="75"/>
                      </a:lnTo>
                      <a:lnTo>
                        <a:pt x="44" y="57"/>
                      </a:lnTo>
                      <a:lnTo>
                        <a:pt x="54" y="45"/>
                      </a:lnTo>
                      <a:lnTo>
                        <a:pt x="70" y="31"/>
                      </a:lnTo>
                      <a:lnTo>
                        <a:pt x="93" y="17"/>
                      </a:lnTo>
                      <a:lnTo>
                        <a:pt x="115" y="9"/>
                      </a:lnTo>
                      <a:lnTo>
                        <a:pt x="138" y="4"/>
                      </a:lnTo>
                      <a:lnTo>
                        <a:pt x="159" y="1"/>
                      </a:lnTo>
                      <a:lnTo>
                        <a:pt x="179"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60" name="Google Shape;260;p9"/>
              <p:cNvSpPr/>
              <p:nvPr/>
            </p:nvSpPr>
            <p:spPr>
              <a:xfrm>
                <a:off x="4349" y="2632"/>
                <a:ext cx="21" cy="84"/>
              </a:xfrm>
              <a:custGeom>
                <a:avLst/>
                <a:gdLst/>
                <a:ahLst/>
                <a:cxnLst/>
                <a:rect l="l" t="t" r="r" b="b"/>
                <a:pathLst>
                  <a:path w="171" h="696" extrusionOk="0">
                    <a:moveTo>
                      <a:pt x="156" y="21"/>
                    </a:moveTo>
                    <a:lnTo>
                      <a:pt x="158" y="31"/>
                    </a:lnTo>
                    <a:lnTo>
                      <a:pt x="160" y="23"/>
                    </a:lnTo>
                    <a:lnTo>
                      <a:pt x="160" y="13"/>
                    </a:lnTo>
                    <a:lnTo>
                      <a:pt x="156" y="21"/>
                    </a:lnTo>
                    <a:lnTo>
                      <a:pt x="78" y="191"/>
                    </a:lnTo>
                    <a:lnTo>
                      <a:pt x="24" y="352"/>
                    </a:lnTo>
                    <a:lnTo>
                      <a:pt x="0" y="517"/>
                    </a:lnTo>
                    <a:lnTo>
                      <a:pt x="1" y="605"/>
                    </a:lnTo>
                    <a:lnTo>
                      <a:pt x="11" y="696"/>
                    </a:lnTo>
                    <a:lnTo>
                      <a:pt x="15" y="608"/>
                    </a:lnTo>
                    <a:lnTo>
                      <a:pt x="7" y="531"/>
                    </a:lnTo>
                    <a:lnTo>
                      <a:pt x="4" y="456"/>
                    </a:lnTo>
                    <a:lnTo>
                      <a:pt x="11" y="416"/>
                    </a:lnTo>
                    <a:lnTo>
                      <a:pt x="28" y="372"/>
                    </a:lnTo>
                    <a:lnTo>
                      <a:pt x="58" y="276"/>
                    </a:lnTo>
                    <a:lnTo>
                      <a:pt x="87" y="193"/>
                    </a:lnTo>
                    <a:lnTo>
                      <a:pt x="117" y="113"/>
                    </a:lnTo>
                    <a:lnTo>
                      <a:pt x="156" y="21"/>
                    </a:lnTo>
                    <a:lnTo>
                      <a:pt x="169" y="0"/>
                    </a:lnTo>
                    <a:lnTo>
                      <a:pt x="171" y="0"/>
                    </a:lnTo>
                    <a:lnTo>
                      <a:pt x="166" y="8"/>
                    </a:lnTo>
                    <a:lnTo>
                      <a:pt x="156" y="21"/>
                    </a:lnTo>
                    <a:close/>
                  </a:path>
                </a:pathLst>
              </a:custGeom>
              <a:solidFill>
                <a:srgbClr val="E0E0E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61" name="Google Shape;261;p9"/>
              <p:cNvGrpSpPr/>
              <p:nvPr/>
            </p:nvGrpSpPr>
            <p:grpSpPr>
              <a:xfrm>
                <a:off x="2356" y="1922"/>
                <a:ext cx="140" cy="249"/>
                <a:chOff x="4042" y="2089"/>
                <a:chExt cx="142" cy="252"/>
              </a:xfrm>
            </p:grpSpPr>
            <p:sp>
              <p:nvSpPr>
                <p:cNvPr id="262" name="Google Shape;262;p9"/>
                <p:cNvSpPr/>
                <p:nvPr/>
              </p:nvSpPr>
              <p:spPr>
                <a:xfrm>
                  <a:off x="4042" y="2089"/>
                  <a:ext cx="142" cy="222"/>
                </a:xfrm>
                <a:custGeom>
                  <a:avLst/>
                  <a:gdLst/>
                  <a:ahLst/>
                  <a:cxnLst/>
                  <a:rect l="l" t="t" r="r" b="b"/>
                  <a:pathLst>
                    <a:path w="1417" h="2227" extrusionOk="0">
                      <a:moveTo>
                        <a:pt x="369" y="306"/>
                      </a:moveTo>
                      <a:lnTo>
                        <a:pt x="521" y="187"/>
                      </a:lnTo>
                      <a:lnTo>
                        <a:pt x="596" y="130"/>
                      </a:lnTo>
                      <a:lnTo>
                        <a:pt x="675" y="78"/>
                      </a:lnTo>
                      <a:lnTo>
                        <a:pt x="761" y="36"/>
                      </a:lnTo>
                      <a:lnTo>
                        <a:pt x="858" y="9"/>
                      </a:lnTo>
                      <a:lnTo>
                        <a:pt x="968" y="0"/>
                      </a:lnTo>
                      <a:lnTo>
                        <a:pt x="1095" y="11"/>
                      </a:lnTo>
                      <a:lnTo>
                        <a:pt x="1175" y="45"/>
                      </a:lnTo>
                      <a:lnTo>
                        <a:pt x="1256" y="108"/>
                      </a:lnTo>
                      <a:lnTo>
                        <a:pt x="1330" y="194"/>
                      </a:lnTo>
                      <a:lnTo>
                        <a:pt x="1387" y="297"/>
                      </a:lnTo>
                      <a:lnTo>
                        <a:pt x="1417" y="412"/>
                      </a:lnTo>
                      <a:lnTo>
                        <a:pt x="1413" y="528"/>
                      </a:lnTo>
                      <a:lnTo>
                        <a:pt x="1396" y="586"/>
                      </a:lnTo>
                      <a:lnTo>
                        <a:pt x="1365" y="641"/>
                      </a:lnTo>
                      <a:lnTo>
                        <a:pt x="1322" y="695"/>
                      </a:lnTo>
                      <a:lnTo>
                        <a:pt x="1264" y="744"/>
                      </a:lnTo>
                      <a:lnTo>
                        <a:pt x="1187" y="771"/>
                      </a:lnTo>
                      <a:lnTo>
                        <a:pt x="1094" y="775"/>
                      </a:lnTo>
                      <a:lnTo>
                        <a:pt x="988" y="751"/>
                      </a:lnTo>
                      <a:lnTo>
                        <a:pt x="873" y="692"/>
                      </a:lnTo>
                      <a:lnTo>
                        <a:pt x="841" y="711"/>
                      </a:lnTo>
                      <a:lnTo>
                        <a:pt x="821" y="751"/>
                      </a:lnTo>
                      <a:lnTo>
                        <a:pt x="815" y="806"/>
                      </a:lnTo>
                      <a:lnTo>
                        <a:pt x="821" y="872"/>
                      </a:lnTo>
                      <a:lnTo>
                        <a:pt x="826" y="918"/>
                      </a:lnTo>
                      <a:lnTo>
                        <a:pt x="826" y="952"/>
                      </a:lnTo>
                      <a:lnTo>
                        <a:pt x="814" y="997"/>
                      </a:lnTo>
                      <a:lnTo>
                        <a:pt x="797" y="1029"/>
                      </a:lnTo>
                      <a:lnTo>
                        <a:pt x="784" y="1074"/>
                      </a:lnTo>
                      <a:lnTo>
                        <a:pt x="783" y="1122"/>
                      </a:lnTo>
                      <a:lnTo>
                        <a:pt x="794" y="1168"/>
                      </a:lnTo>
                      <a:lnTo>
                        <a:pt x="816" y="1203"/>
                      </a:lnTo>
                      <a:lnTo>
                        <a:pt x="851" y="1220"/>
                      </a:lnTo>
                      <a:lnTo>
                        <a:pt x="856" y="1267"/>
                      </a:lnTo>
                      <a:lnTo>
                        <a:pt x="891" y="1307"/>
                      </a:lnTo>
                      <a:lnTo>
                        <a:pt x="933" y="1335"/>
                      </a:lnTo>
                      <a:lnTo>
                        <a:pt x="968" y="1341"/>
                      </a:lnTo>
                      <a:lnTo>
                        <a:pt x="1037" y="1397"/>
                      </a:lnTo>
                      <a:lnTo>
                        <a:pt x="1088" y="1468"/>
                      </a:lnTo>
                      <a:lnTo>
                        <a:pt x="1122" y="1551"/>
                      </a:lnTo>
                      <a:lnTo>
                        <a:pt x="1138" y="1644"/>
                      </a:lnTo>
                      <a:lnTo>
                        <a:pt x="1135" y="1743"/>
                      </a:lnTo>
                      <a:lnTo>
                        <a:pt x="1116" y="1845"/>
                      </a:lnTo>
                      <a:lnTo>
                        <a:pt x="1075" y="1947"/>
                      </a:lnTo>
                      <a:lnTo>
                        <a:pt x="1017" y="2046"/>
                      </a:lnTo>
                      <a:lnTo>
                        <a:pt x="970" y="2089"/>
                      </a:lnTo>
                      <a:lnTo>
                        <a:pt x="901" y="2139"/>
                      </a:lnTo>
                      <a:lnTo>
                        <a:pt x="829" y="2184"/>
                      </a:lnTo>
                      <a:lnTo>
                        <a:pt x="797" y="2201"/>
                      </a:lnTo>
                      <a:lnTo>
                        <a:pt x="770" y="2210"/>
                      </a:lnTo>
                      <a:lnTo>
                        <a:pt x="659" y="2227"/>
                      </a:lnTo>
                      <a:lnTo>
                        <a:pt x="559" y="2221"/>
                      </a:lnTo>
                      <a:lnTo>
                        <a:pt x="469" y="2193"/>
                      </a:lnTo>
                      <a:lnTo>
                        <a:pt x="389" y="2147"/>
                      </a:lnTo>
                      <a:lnTo>
                        <a:pt x="316" y="2085"/>
                      </a:lnTo>
                      <a:lnTo>
                        <a:pt x="254" y="2009"/>
                      </a:lnTo>
                      <a:lnTo>
                        <a:pt x="198" y="1920"/>
                      </a:lnTo>
                      <a:lnTo>
                        <a:pt x="148" y="1822"/>
                      </a:lnTo>
                      <a:lnTo>
                        <a:pt x="67" y="1632"/>
                      </a:lnTo>
                      <a:lnTo>
                        <a:pt x="36" y="1535"/>
                      </a:lnTo>
                      <a:lnTo>
                        <a:pt x="22" y="1440"/>
                      </a:lnTo>
                      <a:lnTo>
                        <a:pt x="5" y="1261"/>
                      </a:lnTo>
                      <a:lnTo>
                        <a:pt x="0" y="1062"/>
                      </a:lnTo>
                      <a:lnTo>
                        <a:pt x="18" y="855"/>
                      </a:lnTo>
                      <a:lnTo>
                        <a:pt x="39" y="754"/>
                      </a:lnTo>
                      <a:lnTo>
                        <a:pt x="69" y="659"/>
                      </a:lnTo>
                      <a:lnTo>
                        <a:pt x="115" y="572"/>
                      </a:lnTo>
                      <a:lnTo>
                        <a:pt x="188" y="478"/>
                      </a:lnTo>
                      <a:lnTo>
                        <a:pt x="275" y="385"/>
                      </a:lnTo>
                      <a:lnTo>
                        <a:pt x="369" y="306"/>
                      </a:lnTo>
                      <a:close/>
                    </a:path>
                  </a:pathLst>
                </a:custGeom>
                <a:solidFill>
                  <a:srgbClr val="CC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9"/>
                <p:cNvSpPr/>
                <p:nvPr/>
              </p:nvSpPr>
              <p:spPr>
                <a:xfrm>
                  <a:off x="4047" y="2091"/>
                  <a:ext cx="132" cy="218"/>
                </a:xfrm>
                <a:custGeom>
                  <a:avLst/>
                  <a:gdLst/>
                  <a:ahLst/>
                  <a:cxnLst/>
                  <a:rect l="l" t="t" r="r" b="b"/>
                  <a:pathLst>
                    <a:path w="1314" h="2174" extrusionOk="0">
                      <a:moveTo>
                        <a:pt x="138" y="1779"/>
                      </a:moveTo>
                      <a:lnTo>
                        <a:pt x="183" y="1874"/>
                      </a:lnTo>
                      <a:lnTo>
                        <a:pt x="235" y="1961"/>
                      </a:lnTo>
                      <a:lnTo>
                        <a:pt x="294" y="2036"/>
                      </a:lnTo>
                      <a:lnTo>
                        <a:pt x="360" y="2096"/>
                      </a:lnTo>
                      <a:lnTo>
                        <a:pt x="434" y="2141"/>
                      </a:lnTo>
                      <a:lnTo>
                        <a:pt x="517" y="2168"/>
                      </a:lnTo>
                      <a:lnTo>
                        <a:pt x="610" y="2174"/>
                      </a:lnTo>
                      <a:lnTo>
                        <a:pt x="712" y="2158"/>
                      </a:lnTo>
                      <a:lnTo>
                        <a:pt x="768" y="2132"/>
                      </a:lnTo>
                      <a:lnTo>
                        <a:pt x="835" y="2088"/>
                      </a:lnTo>
                      <a:lnTo>
                        <a:pt x="898" y="2039"/>
                      </a:lnTo>
                      <a:lnTo>
                        <a:pt x="942" y="1998"/>
                      </a:lnTo>
                      <a:lnTo>
                        <a:pt x="994" y="1905"/>
                      </a:lnTo>
                      <a:lnTo>
                        <a:pt x="1031" y="1811"/>
                      </a:lnTo>
                      <a:lnTo>
                        <a:pt x="1049" y="1718"/>
                      </a:lnTo>
                      <a:lnTo>
                        <a:pt x="1051" y="1628"/>
                      </a:lnTo>
                      <a:lnTo>
                        <a:pt x="1038" y="1544"/>
                      </a:lnTo>
                      <a:lnTo>
                        <a:pt x="1010" y="1468"/>
                      </a:lnTo>
                      <a:lnTo>
                        <a:pt x="966" y="1401"/>
                      </a:lnTo>
                      <a:lnTo>
                        <a:pt x="908" y="1347"/>
                      </a:lnTo>
                      <a:lnTo>
                        <a:pt x="876" y="1340"/>
                      </a:lnTo>
                      <a:lnTo>
                        <a:pt x="834" y="1319"/>
                      </a:lnTo>
                      <a:lnTo>
                        <a:pt x="800" y="1287"/>
                      </a:lnTo>
                      <a:lnTo>
                        <a:pt x="789" y="1248"/>
                      </a:lnTo>
                      <a:lnTo>
                        <a:pt x="758" y="1240"/>
                      </a:lnTo>
                      <a:lnTo>
                        <a:pt x="713" y="1217"/>
                      </a:lnTo>
                      <a:lnTo>
                        <a:pt x="618" y="1147"/>
                      </a:lnTo>
                      <a:lnTo>
                        <a:pt x="575" y="1118"/>
                      </a:lnTo>
                      <a:lnTo>
                        <a:pt x="546" y="1085"/>
                      </a:lnTo>
                      <a:lnTo>
                        <a:pt x="537" y="1056"/>
                      </a:lnTo>
                      <a:lnTo>
                        <a:pt x="550" y="1033"/>
                      </a:lnTo>
                      <a:lnTo>
                        <a:pt x="559" y="1009"/>
                      </a:lnTo>
                      <a:lnTo>
                        <a:pt x="575" y="992"/>
                      </a:lnTo>
                      <a:lnTo>
                        <a:pt x="619" y="964"/>
                      </a:lnTo>
                      <a:lnTo>
                        <a:pt x="640" y="948"/>
                      </a:lnTo>
                      <a:lnTo>
                        <a:pt x="657" y="926"/>
                      </a:lnTo>
                      <a:lnTo>
                        <a:pt x="667" y="894"/>
                      </a:lnTo>
                      <a:lnTo>
                        <a:pt x="667" y="849"/>
                      </a:lnTo>
                      <a:lnTo>
                        <a:pt x="674" y="779"/>
                      </a:lnTo>
                      <a:lnTo>
                        <a:pt x="708" y="711"/>
                      </a:lnTo>
                      <a:lnTo>
                        <a:pt x="754" y="658"/>
                      </a:lnTo>
                      <a:lnTo>
                        <a:pt x="796" y="632"/>
                      </a:lnTo>
                      <a:lnTo>
                        <a:pt x="904" y="696"/>
                      </a:lnTo>
                      <a:lnTo>
                        <a:pt x="1006" y="735"/>
                      </a:lnTo>
                      <a:lnTo>
                        <a:pt x="1098" y="746"/>
                      </a:lnTo>
                      <a:lnTo>
                        <a:pt x="1136" y="740"/>
                      </a:lnTo>
                      <a:lnTo>
                        <a:pt x="1170" y="727"/>
                      </a:lnTo>
                      <a:lnTo>
                        <a:pt x="1224" y="679"/>
                      </a:lnTo>
                      <a:lnTo>
                        <a:pt x="1264" y="627"/>
                      </a:lnTo>
                      <a:lnTo>
                        <a:pt x="1293" y="572"/>
                      </a:lnTo>
                      <a:lnTo>
                        <a:pt x="1309" y="516"/>
                      </a:lnTo>
                      <a:lnTo>
                        <a:pt x="1314" y="402"/>
                      </a:lnTo>
                      <a:lnTo>
                        <a:pt x="1284" y="291"/>
                      </a:lnTo>
                      <a:lnTo>
                        <a:pt x="1232" y="190"/>
                      </a:lnTo>
                      <a:lnTo>
                        <a:pt x="1163" y="106"/>
                      </a:lnTo>
                      <a:lnTo>
                        <a:pt x="1088" y="44"/>
                      </a:lnTo>
                      <a:lnTo>
                        <a:pt x="1014" y="11"/>
                      </a:lnTo>
                      <a:lnTo>
                        <a:pt x="897" y="0"/>
                      </a:lnTo>
                      <a:lnTo>
                        <a:pt x="795" y="10"/>
                      </a:lnTo>
                      <a:lnTo>
                        <a:pt x="705" y="37"/>
                      </a:lnTo>
                      <a:lnTo>
                        <a:pt x="624" y="77"/>
                      </a:lnTo>
                      <a:lnTo>
                        <a:pt x="482" y="185"/>
                      </a:lnTo>
                      <a:lnTo>
                        <a:pt x="341" y="301"/>
                      </a:lnTo>
                      <a:lnTo>
                        <a:pt x="254" y="377"/>
                      </a:lnTo>
                      <a:lnTo>
                        <a:pt x="173" y="467"/>
                      </a:lnTo>
                      <a:lnTo>
                        <a:pt x="107" y="559"/>
                      </a:lnTo>
                      <a:lnTo>
                        <a:pt x="65" y="644"/>
                      </a:lnTo>
                      <a:lnTo>
                        <a:pt x="36" y="738"/>
                      </a:lnTo>
                      <a:lnTo>
                        <a:pt x="17" y="836"/>
                      </a:lnTo>
                      <a:lnTo>
                        <a:pt x="0" y="1037"/>
                      </a:lnTo>
                      <a:lnTo>
                        <a:pt x="4" y="1232"/>
                      </a:lnTo>
                      <a:lnTo>
                        <a:pt x="21" y="1405"/>
                      </a:lnTo>
                      <a:lnTo>
                        <a:pt x="34" y="1499"/>
                      </a:lnTo>
                      <a:lnTo>
                        <a:pt x="62" y="1593"/>
                      </a:lnTo>
                      <a:lnTo>
                        <a:pt x="138" y="1779"/>
                      </a:lnTo>
                      <a:close/>
                    </a:path>
                  </a:pathLst>
                </a:custGeom>
                <a:solidFill>
                  <a:srgbClr val="E2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9"/>
                <p:cNvSpPr/>
                <p:nvPr/>
              </p:nvSpPr>
              <p:spPr>
                <a:xfrm>
                  <a:off x="4051" y="2091"/>
                  <a:ext cx="112" cy="155"/>
                </a:xfrm>
                <a:custGeom>
                  <a:avLst/>
                  <a:gdLst/>
                  <a:ahLst/>
                  <a:cxnLst/>
                  <a:rect l="l" t="t" r="r" b="b"/>
                  <a:pathLst>
                    <a:path w="1119" h="1551" extrusionOk="0">
                      <a:moveTo>
                        <a:pt x="99" y="1551"/>
                      </a:moveTo>
                      <a:lnTo>
                        <a:pt x="41" y="1404"/>
                      </a:lnTo>
                      <a:lnTo>
                        <a:pt x="9" y="1253"/>
                      </a:lnTo>
                      <a:lnTo>
                        <a:pt x="0" y="1104"/>
                      </a:lnTo>
                      <a:lnTo>
                        <a:pt x="9" y="961"/>
                      </a:lnTo>
                      <a:lnTo>
                        <a:pt x="31" y="827"/>
                      </a:lnTo>
                      <a:lnTo>
                        <a:pt x="63" y="708"/>
                      </a:lnTo>
                      <a:lnTo>
                        <a:pt x="98" y="607"/>
                      </a:lnTo>
                      <a:lnTo>
                        <a:pt x="134" y="528"/>
                      </a:lnTo>
                      <a:lnTo>
                        <a:pt x="161" y="485"/>
                      </a:lnTo>
                      <a:lnTo>
                        <a:pt x="195" y="438"/>
                      </a:lnTo>
                      <a:lnTo>
                        <a:pt x="282" y="337"/>
                      </a:lnTo>
                      <a:lnTo>
                        <a:pt x="391" y="235"/>
                      </a:lnTo>
                      <a:lnTo>
                        <a:pt x="515" y="141"/>
                      </a:lnTo>
                      <a:lnTo>
                        <a:pt x="648" y="64"/>
                      </a:lnTo>
                      <a:lnTo>
                        <a:pt x="783" y="14"/>
                      </a:lnTo>
                      <a:lnTo>
                        <a:pt x="849" y="2"/>
                      </a:lnTo>
                      <a:lnTo>
                        <a:pt x="914" y="0"/>
                      </a:lnTo>
                      <a:lnTo>
                        <a:pt x="975" y="8"/>
                      </a:lnTo>
                      <a:lnTo>
                        <a:pt x="1033" y="30"/>
                      </a:lnTo>
                      <a:lnTo>
                        <a:pt x="1076" y="67"/>
                      </a:lnTo>
                      <a:lnTo>
                        <a:pt x="1104" y="101"/>
                      </a:lnTo>
                      <a:lnTo>
                        <a:pt x="1117" y="131"/>
                      </a:lnTo>
                      <a:lnTo>
                        <a:pt x="1119" y="159"/>
                      </a:lnTo>
                      <a:lnTo>
                        <a:pt x="1095" y="207"/>
                      </a:lnTo>
                      <a:lnTo>
                        <a:pt x="1042" y="244"/>
                      </a:lnTo>
                      <a:lnTo>
                        <a:pt x="976" y="272"/>
                      </a:lnTo>
                      <a:lnTo>
                        <a:pt x="910" y="293"/>
                      </a:lnTo>
                      <a:lnTo>
                        <a:pt x="857" y="305"/>
                      </a:lnTo>
                      <a:lnTo>
                        <a:pt x="828" y="310"/>
                      </a:lnTo>
                      <a:lnTo>
                        <a:pt x="702" y="344"/>
                      </a:lnTo>
                      <a:lnTo>
                        <a:pt x="594" y="378"/>
                      </a:lnTo>
                      <a:lnTo>
                        <a:pt x="498" y="432"/>
                      </a:lnTo>
                      <a:lnTo>
                        <a:pt x="451" y="473"/>
                      </a:lnTo>
                      <a:lnTo>
                        <a:pt x="404" y="525"/>
                      </a:lnTo>
                      <a:lnTo>
                        <a:pt x="330" y="536"/>
                      </a:lnTo>
                      <a:lnTo>
                        <a:pt x="301" y="546"/>
                      </a:lnTo>
                      <a:lnTo>
                        <a:pt x="281" y="558"/>
                      </a:lnTo>
                      <a:lnTo>
                        <a:pt x="273" y="574"/>
                      </a:lnTo>
                      <a:lnTo>
                        <a:pt x="277" y="592"/>
                      </a:lnTo>
                      <a:lnTo>
                        <a:pt x="297" y="615"/>
                      </a:lnTo>
                      <a:lnTo>
                        <a:pt x="335" y="641"/>
                      </a:lnTo>
                      <a:lnTo>
                        <a:pt x="265" y="793"/>
                      </a:lnTo>
                      <a:lnTo>
                        <a:pt x="198" y="945"/>
                      </a:lnTo>
                      <a:lnTo>
                        <a:pt x="190" y="980"/>
                      </a:lnTo>
                      <a:lnTo>
                        <a:pt x="184" y="1045"/>
                      </a:lnTo>
                      <a:lnTo>
                        <a:pt x="175" y="1130"/>
                      </a:lnTo>
                      <a:lnTo>
                        <a:pt x="166" y="1228"/>
                      </a:lnTo>
                      <a:lnTo>
                        <a:pt x="155" y="1328"/>
                      </a:lnTo>
                      <a:lnTo>
                        <a:pt x="141" y="1421"/>
                      </a:lnTo>
                      <a:lnTo>
                        <a:pt x="122" y="1498"/>
                      </a:lnTo>
                      <a:lnTo>
                        <a:pt x="99" y="1551"/>
                      </a:lnTo>
                      <a:close/>
                    </a:path>
                  </a:pathLst>
                </a:custGeom>
                <a:solidFill>
                  <a:srgbClr val="E4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9"/>
                <p:cNvSpPr/>
                <p:nvPr/>
              </p:nvSpPr>
              <p:spPr>
                <a:xfrm>
                  <a:off x="4056" y="2094"/>
                  <a:ext cx="97" cy="125"/>
                </a:xfrm>
                <a:custGeom>
                  <a:avLst/>
                  <a:gdLst/>
                  <a:ahLst/>
                  <a:cxnLst/>
                  <a:rect l="l" t="t" r="r" b="b"/>
                  <a:pathLst>
                    <a:path w="969" h="1245" extrusionOk="0">
                      <a:moveTo>
                        <a:pt x="311" y="478"/>
                      </a:moveTo>
                      <a:lnTo>
                        <a:pt x="396" y="388"/>
                      </a:lnTo>
                      <a:lnTo>
                        <a:pt x="485" y="322"/>
                      </a:lnTo>
                      <a:lnTo>
                        <a:pt x="583" y="275"/>
                      </a:lnTo>
                      <a:lnTo>
                        <a:pt x="696" y="236"/>
                      </a:lnTo>
                      <a:lnTo>
                        <a:pt x="721" y="230"/>
                      </a:lnTo>
                      <a:lnTo>
                        <a:pt x="768" y="214"/>
                      </a:lnTo>
                      <a:lnTo>
                        <a:pt x="886" y="165"/>
                      </a:lnTo>
                      <a:lnTo>
                        <a:pt x="938" y="133"/>
                      </a:lnTo>
                      <a:lnTo>
                        <a:pt x="969" y="99"/>
                      </a:lnTo>
                      <a:lnTo>
                        <a:pt x="969" y="62"/>
                      </a:lnTo>
                      <a:lnTo>
                        <a:pt x="954" y="44"/>
                      </a:lnTo>
                      <a:lnTo>
                        <a:pt x="928" y="25"/>
                      </a:lnTo>
                      <a:lnTo>
                        <a:pt x="878" y="7"/>
                      </a:lnTo>
                      <a:lnTo>
                        <a:pt x="823" y="0"/>
                      </a:lnTo>
                      <a:lnTo>
                        <a:pt x="708" y="18"/>
                      </a:lnTo>
                      <a:lnTo>
                        <a:pt x="590" y="68"/>
                      </a:lnTo>
                      <a:lnTo>
                        <a:pt x="474" y="144"/>
                      </a:lnTo>
                      <a:lnTo>
                        <a:pt x="364" y="234"/>
                      </a:lnTo>
                      <a:lnTo>
                        <a:pt x="268" y="330"/>
                      </a:lnTo>
                      <a:lnTo>
                        <a:pt x="190" y="423"/>
                      </a:lnTo>
                      <a:lnTo>
                        <a:pt x="139" y="504"/>
                      </a:lnTo>
                      <a:lnTo>
                        <a:pt x="107" y="570"/>
                      </a:lnTo>
                      <a:lnTo>
                        <a:pt x="76" y="650"/>
                      </a:lnTo>
                      <a:lnTo>
                        <a:pt x="48" y="742"/>
                      </a:lnTo>
                      <a:lnTo>
                        <a:pt x="25" y="842"/>
                      </a:lnTo>
                      <a:lnTo>
                        <a:pt x="0" y="1051"/>
                      </a:lnTo>
                      <a:lnTo>
                        <a:pt x="5" y="1152"/>
                      </a:lnTo>
                      <a:lnTo>
                        <a:pt x="23" y="1245"/>
                      </a:lnTo>
                      <a:lnTo>
                        <a:pt x="44" y="1205"/>
                      </a:lnTo>
                      <a:lnTo>
                        <a:pt x="61" y="1151"/>
                      </a:lnTo>
                      <a:lnTo>
                        <a:pt x="84" y="1023"/>
                      </a:lnTo>
                      <a:lnTo>
                        <a:pt x="99" y="904"/>
                      </a:lnTo>
                      <a:lnTo>
                        <a:pt x="106" y="860"/>
                      </a:lnTo>
                      <a:lnTo>
                        <a:pt x="112" y="834"/>
                      </a:lnTo>
                      <a:lnTo>
                        <a:pt x="165" y="720"/>
                      </a:lnTo>
                      <a:lnTo>
                        <a:pt x="191" y="665"/>
                      </a:lnTo>
                      <a:lnTo>
                        <a:pt x="224" y="606"/>
                      </a:lnTo>
                      <a:lnTo>
                        <a:pt x="207" y="585"/>
                      </a:lnTo>
                      <a:lnTo>
                        <a:pt x="201" y="564"/>
                      </a:lnTo>
                      <a:lnTo>
                        <a:pt x="216" y="524"/>
                      </a:lnTo>
                      <a:lnTo>
                        <a:pt x="256" y="492"/>
                      </a:lnTo>
                      <a:lnTo>
                        <a:pt x="311" y="478"/>
                      </a:lnTo>
                      <a:close/>
                    </a:path>
                  </a:pathLst>
                </a:custGeom>
                <a:solidFill>
                  <a:srgbClr val="F32A2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9"/>
                <p:cNvSpPr/>
                <p:nvPr/>
              </p:nvSpPr>
              <p:spPr>
                <a:xfrm>
                  <a:off x="4088" y="2145"/>
                  <a:ext cx="38" cy="15"/>
                </a:xfrm>
                <a:custGeom>
                  <a:avLst/>
                  <a:gdLst/>
                  <a:ahLst/>
                  <a:cxnLst/>
                  <a:rect l="l" t="t" r="r" b="b"/>
                  <a:pathLst>
                    <a:path w="383" h="148" extrusionOk="0">
                      <a:moveTo>
                        <a:pt x="0" y="12"/>
                      </a:moveTo>
                      <a:lnTo>
                        <a:pt x="22" y="14"/>
                      </a:lnTo>
                      <a:lnTo>
                        <a:pt x="54" y="18"/>
                      </a:lnTo>
                      <a:lnTo>
                        <a:pt x="143" y="32"/>
                      </a:lnTo>
                      <a:lnTo>
                        <a:pt x="244" y="61"/>
                      </a:lnTo>
                      <a:lnTo>
                        <a:pt x="290" y="84"/>
                      </a:lnTo>
                      <a:lnTo>
                        <a:pt x="332" y="114"/>
                      </a:lnTo>
                      <a:lnTo>
                        <a:pt x="375" y="148"/>
                      </a:lnTo>
                      <a:lnTo>
                        <a:pt x="383" y="144"/>
                      </a:lnTo>
                      <a:lnTo>
                        <a:pt x="382" y="136"/>
                      </a:lnTo>
                      <a:lnTo>
                        <a:pt x="365" y="122"/>
                      </a:lnTo>
                      <a:lnTo>
                        <a:pt x="341" y="103"/>
                      </a:lnTo>
                      <a:lnTo>
                        <a:pt x="278" y="64"/>
                      </a:lnTo>
                      <a:lnTo>
                        <a:pt x="210" y="26"/>
                      </a:lnTo>
                      <a:lnTo>
                        <a:pt x="154" y="4"/>
                      </a:lnTo>
                      <a:lnTo>
                        <a:pt x="119" y="0"/>
                      </a:lnTo>
                      <a:lnTo>
                        <a:pt x="73" y="0"/>
                      </a:lnTo>
                      <a:lnTo>
                        <a:pt x="29" y="3"/>
                      </a:lnTo>
                      <a:lnTo>
                        <a:pt x="0" y="12"/>
                      </a:lnTo>
                      <a:close/>
                    </a:path>
                  </a:pathLst>
                </a:custGeom>
                <a:solidFill>
                  <a:srgbClr val="D1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p9"/>
                <p:cNvSpPr/>
                <p:nvPr/>
              </p:nvSpPr>
              <p:spPr>
                <a:xfrm>
                  <a:off x="4042" y="2089"/>
                  <a:ext cx="142" cy="222"/>
                </a:xfrm>
                <a:custGeom>
                  <a:avLst/>
                  <a:gdLst/>
                  <a:ahLst/>
                  <a:cxnLst/>
                  <a:rect l="l" t="t" r="r" b="b"/>
                  <a:pathLst>
                    <a:path w="1417" h="2227" extrusionOk="0">
                      <a:moveTo>
                        <a:pt x="369" y="306"/>
                      </a:moveTo>
                      <a:lnTo>
                        <a:pt x="521" y="187"/>
                      </a:lnTo>
                      <a:lnTo>
                        <a:pt x="596" y="130"/>
                      </a:lnTo>
                      <a:lnTo>
                        <a:pt x="675" y="78"/>
                      </a:lnTo>
                      <a:lnTo>
                        <a:pt x="761" y="36"/>
                      </a:lnTo>
                      <a:lnTo>
                        <a:pt x="858" y="9"/>
                      </a:lnTo>
                      <a:lnTo>
                        <a:pt x="968" y="0"/>
                      </a:lnTo>
                      <a:lnTo>
                        <a:pt x="1095" y="11"/>
                      </a:lnTo>
                      <a:lnTo>
                        <a:pt x="1175" y="45"/>
                      </a:lnTo>
                      <a:lnTo>
                        <a:pt x="1256" y="108"/>
                      </a:lnTo>
                      <a:lnTo>
                        <a:pt x="1330" y="194"/>
                      </a:lnTo>
                      <a:lnTo>
                        <a:pt x="1387" y="297"/>
                      </a:lnTo>
                      <a:lnTo>
                        <a:pt x="1417" y="412"/>
                      </a:lnTo>
                      <a:lnTo>
                        <a:pt x="1413" y="528"/>
                      </a:lnTo>
                      <a:lnTo>
                        <a:pt x="1396" y="586"/>
                      </a:lnTo>
                      <a:lnTo>
                        <a:pt x="1365" y="641"/>
                      </a:lnTo>
                      <a:lnTo>
                        <a:pt x="1322" y="695"/>
                      </a:lnTo>
                      <a:lnTo>
                        <a:pt x="1264" y="744"/>
                      </a:lnTo>
                      <a:lnTo>
                        <a:pt x="1187" y="771"/>
                      </a:lnTo>
                      <a:lnTo>
                        <a:pt x="1094" y="775"/>
                      </a:lnTo>
                      <a:lnTo>
                        <a:pt x="988" y="751"/>
                      </a:lnTo>
                      <a:lnTo>
                        <a:pt x="873" y="692"/>
                      </a:lnTo>
                      <a:lnTo>
                        <a:pt x="841" y="711"/>
                      </a:lnTo>
                      <a:lnTo>
                        <a:pt x="821" y="751"/>
                      </a:lnTo>
                      <a:lnTo>
                        <a:pt x="815" y="806"/>
                      </a:lnTo>
                      <a:lnTo>
                        <a:pt x="821" y="872"/>
                      </a:lnTo>
                      <a:lnTo>
                        <a:pt x="826" y="918"/>
                      </a:lnTo>
                      <a:lnTo>
                        <a:pt x="826" y="952"/>
                      </a:lnTo>
                      <a:lnTo>
                        <a:pt x="814" y="997"/>
                      </a:lnTo>
                      <a:lnTo>
                        <a:pt x="797" y="1029"/>
                      </a:lnTo>
                      <a:lnTo>
                        <a:pt x="784" y="1074"/>
                      </a:lnTo>
                      <a:lnTo>
                        <a:pt x="783" y="1122"/>
                      </a:lnTo>
                      <a:lnTo>
                        <a:pt x="794" y="1168"/>
                      </a:lnTo>
                      <a:lnTo>
                        <a:pt x="816" y="1203"/>
                      </a:lnTo>
                      <a:lnTo>
                        <a:pt x="851" y="1220"/>
                      </a:lnTo>
                      <a:lnTo>
                        <a:pt x="856" y="1267"/>
                      </a:lnTo>
                      <a:lnTo>
                        <a:pt x="891" y="1307"/>
                      </a:lnTo>
                      <a:lnTo>
                        <a:pt x="933" y="1335"/>
                      </a:lnTo>
                      <a:lnTo>
                        <a:pt x="968" y="1341"/>
                      </a:lnTo>
                      <a:lnTo>
                        <a:pt x="1037" y="1397"/>
                      </a:lnTo>
                      <a:lnTo>
                        <a:pt x="1088" y="1468"/>
                      </a:lnTo>
                      <a:lnTo>
                        <a:pt x="1122" y="1551"/>
                      </a:lnTo>
                      <a:lnTo>
                        <a:pt x="1138" y="1644"/>
                      </a:lnTo>
                      <a:lnTo>
                        <a:pt x="1135" y="1743"/>
                      </a:lnTo>
                      <a:lnTo>
                        <a:pt x="1116" y="1845"/>
                      </a:lnTo>
                      <a:lnTo>
                        <a:pt x="1075" y="1947"/>
                      </a:lnTo>
                      <a:lnTo>
                        <a:pt x="1017" y="2046"/>
                      </a:lnTo>
                      <a:lnTo>
                        <a:pt x="970" y="2089"/>
                      </a:lnTo>
                      <a:lnTo>
                        <a:pt x="901" y="2139"/>
                      </a:lnTo>
                      <a:lnTo>
                        <a:pt x="829" y="2184"/>
                      </a:lnTo>
                      <a:lnTo>
                        <a:pt x="797" y="2201"/>
                      </a:lnTo>
                      <a:lnTo>
                        <a:pt x="770" y="2210"/>
                      </a:lnTo>
                      <a:lnTo>
                        <a:pt x="659" y="2227"/>
                      </a:lnTo>
                      <a:lnTo>
                        <a:pt x="559" y="2221"/>
                      </a:lnTo>
                      <a:lnTo>
                        <a:pt x="469" y="2193"/>
                      </a:lnTo>
                      <a:lnTo>
                        <a:pt x="389" y="2147"/>
                      </a:lnTo>
                      <a:lnTo>
                        <a:pt x="316" y="2085"/>
                      </a:lnTo>
                      <a:lnTo>
                        <a:pt x="254" y="2009"/>
                      </a:lnTo>
                      <a:lnTo>
                        <a:pt x="198" y="1920"/>
                      </a:lnTo>
                      <a:lnTo>
                        <a:pt x="148" y="1822"/>
                      </a:lnTo>
                      <a:lnTo>
                        <a:pt x="67" y="1632"/>
                      </a:lnTo>
                      <a:lnTo>
                        <a:pt x="36" y="1535"/>
                      </a:lnTo>
                      <a:lnTo>
                        <a:pt x="22" y="1440"/>
                      </a:lnTo>
                      <a:lnTo>
                        <a:pt x="5" y="1261"/>
                      </a:lnTo>
                      <a:lnTo>
                        <a:pt x="0" y="1062"/>
                      </a:lnTo>
                      <a:lnTo>
                        <a:pt x="18" y="855"/>
                      </a:lnTo>
                      <a:lnTo>
                        <a:pt x="39" y="754"/>
                      </a:lnTo>
                      <a:lnTo>
                        <a:pt x="69" y="659"/>
                      </a:lnTo>
                      <a:lnTo>
                        <a:pt x="115" y="572"/>
                      </a:lnTo>
                      <a:lnTo>
                        <a:pt x="188" y="478"/>
                      </a:lnTo>
                      <a:lnTo>
                        <a:pt x="275" y="385"/>
                      </a:lnTo>
                      <a:lnTo>
                        <a:pt x="369" y="306"/>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9"/>
                <p:cNvSpPr/>
                <p:nvPr/>
              </p:nvSpPr>
              <p:spPr>
                <a:xfrm>
                  <a:off x="4091" y="2209"/>
                  <a:ext cx="13" cy="132"/>
                </a:xfrm>
                <a:custGeom>
                  <a:avLst/>
                  <a:gdLst/>
                  <a:ahLst/>
                  <a:cxnLst/>
                  <a:rect l="l" t="t" r="r" b="b"/>
                  <a:pathLst>
                    <a:path w="133" h="1318" extrusionOk="0">
                      <a:moveTo>
                        <a:pt x="119" y="0"/>
                      </a:moveTo>
                      <a:lnTo>
                        <a:pt x="129" y="104"/>
                      </a:lnTo>
                      <a:lnTo>
                        <a:pt x="133" y="201"/>
                      </a:lnTo>
                      <a:lnTo>
                        <a:pt x="127" y="380"/>
                      </a:lnTo>
                      <a:lnTo>
                        <a:pt x="106" y="542"/>
                      </a:lnTo>
                      <a:lnTo>
                        <a:pt x="76" y="694"/>
                      </a:lnTo>
                      <a:lnTo>
                        <a:pt x="17" y="990"/>
                      </a:lnTo>
                      <a:lnTo>
                        <a:pt x="0" y="1147"/>
                      </a:lnTo>
                      <a:lnTo>
                        <a:pt x="2" y="1318"/>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9"/>
                <p:cNvSpPr/>
                <p:nvPr/>
              </p:nvSpPr>
              <p:spPr>
                <a:xfrm>
                  <a:off x="4052" y="2208"/>
                  <a:ext cx="83" cy="26"/>
                </a:xfrm>
                <a:custGeom>
                  <a:avLst/>
                  <a:gdLst/>
                  <a:ahLst/>
                  <a:cxnLst/>
                  <a:rect l="l" t="t" r="r" b="b"/>
                  <a:pathLst>
                    <a:path w="832" h="255" extrusionOk="0">
                      <a:moveTo>
                        <a:pt x="0" y="255"/>
                      </a:moveTo>
                      <a:lnTo>
                        <a:pt x="76" y="217"/>
                      </a:lnTo>
                      <a:lnTo>
                        <a:pt x="158" y="185"/>
                      </a:lnTo>
                      <a:lnTo>
                        <a:pt x="342" y="132"/>
                      </a:lnTo>
                      <a:lnTo>
                        <a:pt x="447" y="106"/>
                      </a:lnTo>
                      <a:lnTo>
                        <a:pt x="564" y="76"/>
                      </a:lnTo>
                      <a:lnTo>
                        <a:pt x="691" y="41"/>
                      </a:lnTo>
                      <a:lnTo>
                        <a:pt x="832" y="0"/>
                      </a:lnTo>
                    </a:path>
                  </a:pathLst>
                </a:custGeom>
                <a:noFill/>
                <a:ln w="9525" cap="flat" cmpd="sng">
                  <a:solidFill>
                    <a:srgbClr val="A842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9"/>
                <p:cNvSpPr/>
                <p:nvPr/>
              </p:nvSpPr>
              <p:spPr>
                <a:xfrm>
                  <a:off x="4053" y="2209"/>
                  <a:ext cx="81" cy="25"/>
                </a:xfrm>
                <a:custGeom>
                  <a:avLst/>
                  <a:gdLst/>
                  <a:ahLst/>
                  <a:cxnLst/>
                  <a:rect l="l" t="t" r="r" b="b"/>
                  <a:pathLst>
                    <a:path w="814" h="250" extrusionOk="0">
                      <a:moveTo>
                        <a:pt x="0" y="250"/>
                      </a:moveTo>
                      <a:lnTo>
                        <a:pt x="76" y="212"/>
                      </a:lnTo>
                      <a:lnTo>
                        <a:pt x="161" y="180"/>
                      </a:lnTo>
                      <a:lnTo>
                        <a:pt x="352" y="126"/>
                      </a:lnTo>
                      <a:lnTo>
                        <a:pt x="570" y="71"/>
                      </a:lnTo>
                      <a:lnTo>
                        <a:pt x="689" y="39"/>
                      </a:lnTo>
                      <a:lnTo>
                        <a:pt x="814" y="0"/>
                      </a:lnTo>
                    </a:path>
                  </a:pathLst>
                </a:custGeom>
                <a:noFill/>
                <a:ln w="9525" cap="flat" cmpd="sng">
                  <a:solidFill>
                    <a:srgbClr val="C5744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71" name="Google Shape;271;p9"/>
              <p:cNvGrpSpPr/>
              <p:nvPr/>
            </p:nvGrpSpPr>
            <p:grpSpPr>
              <a:xfrm flipH="1">
                <a:off x="2693" y="1894"/>
                <a:ext cx="143" cy="255"/>
                <a:chOff x="4042" y="2089"/>
                <a:chExt cx="142" cy="252"/>
              </a:xfrm>
            </p:grpSpPr>
            <p:sp>
              <p:nvSpPr>
                <p:cNvPr id="272" name="Google Shape;272;p9"/>
                <p:cNvSpPr/>
                <p:nvPr/>
              </p:nvSpPr>
              <p:spPr>
                <a:xfrm>
                  <a:off x="4042" y="2089"/>
                  <a:ext cx="142" cy="222"/>
                </a:xfrm>
                <a:custGeom>
                  <a:avLst/>
                  <a:gdLst/>
                  <a:ahLst/>
                  <a:cxnLst/>
                  <a:rect l="l" t="t" r="r" b="b"/>
                  <a:pathLst>
                    <a:path w="1417" h="2227" extrusionOk="0">
                      <a:moveTo>
                        <a:pt x="369" y="306"/>
                      </a:moveTo>
                      <a:lnTo>
                        <a:pt x="521" y="187"/>
                      </a:lnTo>
                      <a:lnTo>
                        <a:pt x="596" y="130"/>
                      </a:lnTo>
                      <a:lnTo>
                        <a:pt x="675" y="78"/>
                      </a:lnTo>
                      <a:lnTo>
                        <a:pt x="761" y="36"/>
                      </a:lnTo>
                      <a:lnTo>
                        <a:pt x="858" y="9"/>
                      </a:lnTo>
                      <a:lnTo>
                        <a:pt x="968" y="0"/>
                      </a:lnTo>
                      <a:lnTo>
                        <a:pt x="1095" y="11"/>
                      </a:lnTo>
                      <a:lnTo>
                        <a:pt x="1175" y="45"/>
                      </a:lnTo>
                      <a:lnTo>
                        <a:pt x="1256" y="108"/>
                      </a:lnTo>
                      <a:lnTo>
                        <a:pt x="1330" y="194"/>
                      </a:lnTo>
                      <a:lnTo>
                        <a:pt x="1387" y="297"/>
                      </a:lnTo>
                      <a:lnTo>
                        <a:pt x="1417" y="412"/>
                      </a:lnTo>
                      <a:lnTo>
                        <a:pt x="1413" y="528"/>
                      </a:lnTo>
                      <a:lnTo>
                        <a:pt x="1396" y="586"/>
                      </a:lnTo>
                      <a:lnTo>
                        <a:pt x="1365" y="641"/>
                      </a:lnTo>
                      <a:lnTo>
                        <a:pt x="1322" y="695"/>
                      </a:lnTo>
                      <a:lnTo>
                        <a:pt x="1264" y="744"/>
                      </a:lnTo>
                      <a:lnTo>
                        <a:pt x="1187" y="771"/>
                      </a:lnTo>
                      <a:lnTo>
                        <a:pt x="1094" y="775"/>
                      </a:lnTo>
                      <a:lnTo>
                        <a:pt x="988" y="751"/>
                      </a:lnTo>
                      <a:lnTo>
                        <a:pt x="873" y="692"/>
                      </a:lnTo>
                      <a:lnTo>
                        <a:pt x="841" y="711"/>
                      </a:lnTo>
                      <a:lnTo>
                        <a:pt x="821" y="751"/>
                      </a:lnTo>
                      <a:lnTo>
                        <a:pt x="815" y="806"/>
                      </a:lnTo>
                      <a:lnTo>
                        <a:pt x="821" y="872"/>
                      </a:lnTo>
                      <a:lnTo>
                        <a:pt x="826" y="918"/>
                      </a:lnTo>
                      <a:lnTo>
                        <a:pt x="826" y="952"/>
                      </a:lnTo>
                      <a:lnTo>
                        <a:pt x="814" y="997"/>
                      </a:lnTo>
                      <a:lnTo>
                        <a:pt x="797" y="1029"/>
                      </a:lnTo>
                      <a:lnTo>
                        <a:pt x="784" y="1074"/>
                      </a:lnTo>
                      <a:lnTo>
                        <a:pt x="783" y="1122"/>
                      </a:lnTo>
                      <a:lnTo>
                        <a:pt x="794" y="1168"/>
                      </a:lnTo>
                      <a:lnTo>
                        <a:pt x="816" y="1203"/>
                      </a:lnTo>
                      <a:lnTo>
                        <a:pt x="851" y="1220"/>
                      </a:lnTo>
                      <a:lnTo>
                        <a:pt x="856" y="1267"/>
                      </a:lnTo>
                      <a:lnTo>
                        <a:pt x="891" y="1307"/>
                      </a:lnTo>
                      <a:lnTo>
                        <a:pt x="933" y="1335"/>
                      </a:lnTo>
                      <a:lnTo>
                        <a:pt x="968" y="1341"/>
                      </a:lnTo>
                      <a:lnTo>
                        <a:pt x="1037" y="1397"/>
                      </a:lnTo>
                      <a:lnTo>
                        <a:pt x="1088" y="1468"/>
                      </a:lnTo>
                      <a:lnTo>
                        <a:pt x="1122" y="1551"/>
                      </a:lnTo>
                      <a:lnTo>
                        <a:pt x="1138" y="1644"/>
                      </a:lnTo>
                      <a:lnTo>
                        <a:pt x="1135" y="1743"/>
                      </a:lnTo>
                      <a:lnTo>
                        <a:pt x="1116" y="1845"/>
                      </a:lnTo>
                      <a:lnTo>
                        <a:pt x="1075" y="1947"/>
                      </a:lnTo>
                      <a:lnTo>
                        <a:pt x="1017" y="2046"/>
                      </a:lnTo>
                      <a:lnTo>
                        <a:pt x="970" y="2089"/>
                      </a:lnTo>
                      <a:lnTo>
                        <a:pt x="901" y="2139"/>
                      </a:lnTo>
                      <a:lnTo>
                        <a:pt x="829" y="2184"/>
                      </a:lnTo>
                      <a:lnTo>
                        <a:pt x="797" y="2201"/>
                      </a:lnTo>
                      <a:lnTo>
                        <a:pt x="770" y="2210"/>
                      </a:lnTo>
                      <a:lnTo>
                        <a:pt x="659" y="2227"/>
                      </a:lnTo>
                      <a:lnTo>
                        <a:pt x="559" y="2221"/>
                      </a:lnTo>
                      <a:lnTo>
                        <a:pt x="469" y="2193"/>
                      </a:lnTo>
                      <a:lnTo>
                        <a:pt x="389" y="2147"/>
                      </a:lnTo>
                      <a:lnTo>
                        <a:pt x="316" y="2085"/>
                      </a:lnTo>
                      <a:lnTo>
                        <a:pt x="254" y="2009"/>
                      </a:lnTo>
                      <a:lnTo>
                        <a:pt x="198" y="1920"/>
                      </a:lnTo>
                      <a:lnTo>
                        <a:pt x="148" y="1822"/>
                      </a:lnTo>
                      <a:lnTo>
                        <a:pt x="67" y="1632"/>
                      </a:lnTo>
                      <a:lnTo>
                        <a:pt x="36" y="1535"/>
                      </a:lnTo>
                      <a:lnTo>
                        <a:pt x="22" y="1440"/>
                      </a:lnTo>
                      <a:lnTo>
                        <a:pt x="5" y="1261"/>
                      </a:lnTo>
                      <a:lnTo>
                        <a:pt x="0" y="1062"/>
                      </a:lnTo>
                      <a:lnTo>
                        <a:pt x="18" y="855"/>
                      </a:lnTo>
                      <a:lnTo>
                        <a:pt x="39" y="754"/>
                      </a:lnTo>
                      <a:lnTo>
                        <a:pt x="69" y="659"/>
                      </a:lnTo>
                      <a:lnTo>
                        <a:pt x="115" y="572"/>
                      </a:lnTo>
                      <a:lnTo>
                        <a:pt x="188" y="478"/>
                      </a:lnTo>
                      <a:lnTo>
                        <a:pt x="275" y="385"/>
                      </a:lnTo>
                      <a:lnTo>
                        <a:pt x="369" y="306"/>
                      </a:lnTo>
                      <a:close/>
                    </a:path>
                  </a:pathLst>
                </a:custGeom>
                <a:solidFill>
                  <a:srgbClr val="CC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9"/>
                <p:cNvSpPr/>
                <p:nvPr/>
              </p:nvSpPr>
              <p:spPr>
                <a:xfrm>
                  <a:off x="4047" y="2091"/>
                  <a:ext cx="132" cy="218"/>
                </a:xfrm>
                <a:custGeom>
                  <a:avLst/>
                  <a:gdLst/>
                  <a:ahLst/>
                  <a:cxnLst/>
                  <a:rect l="l" t="t" r="r" b="b"/>
                  <a:pathLst>
                    <a:path w="1314" h="2174" extrusionOk="0">
                      <a:moveTo>
                        <a:pt x="138" y="1779"/>
                      </a:moveTo>
                      <a:lnTo>
                        <a:pt x="183" y="1874"/>
                      </a:lnTo>
                      <a:lnTo>
                        <a:pt x="235" y="1961"/>
                      </a:lnTo>
                      <a:lnTo>
                        <a:pt x="294" y="2036"/>
                      </a:lnTo>
                      <a:lnTo>
                        <a:pt x="360" y="2096"/>
                      </a:lnTo>
                      <a:lnTo>
                        <a:pt x="434" y="2141"/>
                      </a:lnTo>
                      <a:lnTo>
                        <a:pt x="517" y="2168"/>
                      </a:lnTo>
                      <a:lnTo>
                        <a:pt x="610" y="2174"/>
                      </a:lnTo>
                      <a:lnTo>
                        <a:pt x="712" y="2158"/>
                      </a:lnTo>
                      <a:lnTo>
                        <a:pt x="768" y="2132"/>
                      </a:lnTo>
                      <a:lnTo>
                        <a:pt x="835" y="2088"/>
                      </a:lnTo>
                      <a:lnTo>
                        <a:pt x="898" y="2039"/>
                      </a:lnTo>
                      <a:lnTo>
                        <a:pt x="942" y="1998"/>
                      </a:lnTo>
                      <a:lnTo>
                        <a:pt x="994" y="1905"/>
                      </a:lnTo>
                      <a:lnTo>
                        <a:pt x="1031" y="1811"/>
                      </a:lnTo>
                      <a:lnTo>
                        <a:pt x="1049" y="1718"/>
                      </a:lnTo>
                      <a:lnTo>
                        <a:pt x="1051" y="1628"/>
                      </a:lnTo>
                      <a:lnTo>
                        <a:pt x="1038" y="1544"/>
                      </a:lnTo>
                      <a:lnTo>
                        <a:pt x="1010" y="1468"/>
                      </a:lnTo>
                      <a:lnTo>
                        <a:pt x="966" y="1401"/>
                      </a:lnTo>
                      <a:lnTo>
                        <a:pt x="908" y="1347"/>
                      </a:lnTo>
                      <a:lnTo>
                        <a:pt x="876" y="1340"/>
                      </a:lnTo>
                      <a:lnTo>
                        <a:pt x="834" y="1319"/>
                      </a:lnTo>
                      <a:lnTo>
                        <a:pt x="800" y="1287"/>
                      </a:lnTo>
                      <a:lnTo>
                        <a:pt x="789" y="1248"/>
                      </a:lnTo>
                      <a:lnTo>
                        <a:pt x="758" y="1240"/>
                      </a:lnTo>
                      <a:lnTo>
                        <a:pt x="713" y="1217"/>
                      </a:lnTo>
                      <a:lnTo>
                        <a:pt x="618" y="1147"/>
                      </a:lnTo>
                      <a:lnTo>
                        <a:pt x="575" y="1118"/>
                      </a:lnTo>
                      <a:lnTo>
                        <a:pt x="546" y="1085"/>
                      </a:lnTo>
                      <a:lnTo>
                        <a:pt x="537" y="1056"/>
                      </a:lnTo>
                      <a:lnTo>
                        <a:pt x="550" y="1033"/>
                      </a:lnTo>
                      <a:lnTo>
                        <a:pt x="559" y="1009"/>
                      </a:lnTo>
                      <a:lnTo>
                        <a:pt x="575" y="992"/>
                      </a:lnTo>
                      <a:lnTo>
                        <a:pt x="619" y="964"/>
                      </a:lnTo>
                      <a:lnTo>
                        <a:pt x="640" y="948"/>
                      </a:lnTo>
                      <a:lnTo>
                        <a:pt x="657" y="926"/>
                      </a:lnTo>
                      <a:lnTo>
                        <a:pt x="667" y="894"/>
                      </a:lnTo>
                      <a:lnTo>
                        <a:pt x="667" y="849"/>
                      </a:lnTo>
                      <a:lnTo>
                        <a:pt x="674" y="779"/>
                      </a:lnTo>
                      <a:lnTo>
                        <a:pt x="708" y="711"/>
                      </a:lnTo>
                      <a:lnTo>
                        <a:pt x="754" y="658"/>
                      </a:lnTo>
                      <a:lnTo>
                        <a:pt x="796" y="632"/>
                      </a:lnTo>
                      <a:lnTo>
                        <a:pt x="904" y="696"/>
                      </a:lnTo>
                      <a:lnTo>
                        <a:pt x="1006" y="735"/>
                      </a:lnTo>
                      <a:lnTo>
                        <a:pt x="1098" y="746"/>
                      </a:lnTo>
                      <a:lnTo>
                        <a:pt x="1136" y="740"/>
                      </a:lnTo>
                      <a:lnTo>
                        <a:pt x="1170" y="727"/>
                      </a:lnTo>
                      <a:lnTo>
                        <a:pt x="1224" y="679"/>
                      </a:lnTo>
                      <a:lnTo>
                        <a:pt x="1264" y="627"/>
                      </a:lnTo>
                      <a:lnTo>
                        <a:pt x="1293" y="572"/>
                      </a:lnTo>
                      <a:lnTo>
                        <a:pt x="1309" y="516"/>
                      </a:lnTo>
                      <a:lnTo>
                        <a:pt x="1314" y="402"/>
                      </a:lnTo>
                      <a:lnTo>
                        <a:pt x="1284" y="291"/>
                      </a:lnTo>
                      <a:lnTo>
                        <a:pt x="1232" y="190"/>
                      </a:lnTo>
                      <a:lnTo>
                        <a:pt x="1163" y="106"/>
                      </a:lnTo>
                      <a:lnTo>
                        <a:pt x="1088" y="44"/>
                      </a:lnTo>
                      <a:lnTo>
                        <a:pt x="1014" y="11"/>
                      </a:lnTo>
                      <a:lnTo>
                        <a:pt x="897" y="0"/>
                      </a:lnTo>
                      <a:lnTo>
                        <a:pt x="795" y="10"/>
                      </a:lnTo>
                      <a:lnTo>
                        <a:pt x="705" y="37"/>
                      </a:lnTo>
                      <a:lnTo>
                        <a:pt x="624" y="77"/>
                      </a:lnTo>
                      <a:lnTo>
                        <a:pt x="482" y="185"/>
                      </a:lnTo>
                      <a:lnTo>
                        <a:pt x="341" y="301"/>
                      </a:lnTo>
                      <a:lnTo>
                        <a:pt x="254" y="377"/>
                      </a:lnTo>
                      <a:lnTo>
                        <a:pt x="173" y="467"/>
                      </a:lnTo>
                      <a:lnTo>
                        <a:pt x="107" y="559"/>
                      </a:lnTo>
                      <a:lnTo>
                        <a:pt x="65" y="644"/>
                      </a:lnTo>
                      <a:lnTo>
                        <a:pt x="36" y="738"/>
                      </a:lnTo>
                      <a:lnTo>
                        <a:pt x="17" y="836"/>
                      </a:lnTo>
                      <a:lnTo>
                        <a:pt x="0" y="1037"/>
                      </a:lnTo>
                      <a:lnTo>
                        <a:pt x="4" y="1232"/>
                      </a:lnTo>
                      <a:lnTo>
                        <a:pt x="21" y="1405"/>
                      </a:lnTo>
                      <a:lnTo>
                        <a:pt x="34" y="1499"/>
                      </a:lnTo>
                      <a:lnTo>
                        <a:pt x="62" y="1593"/>
                      </a:lnTo>
                      <a:lnTo>
                        <a:pt x="138" y="1779"/>
                      </a:lnTo>
                      <a:close/>
                    </a:path>
                  </a:pathLst>
                </a:custGeom>
                <a:solidFill>
                  <a:srgbClr val="E2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9"/>
                <p:cNvSpPr/>
                <p:nvPr/>
              </p:nvSpPr>
              <p:spPr>
                <a:xfrm>
                  <a:off x="4051" y="2091"/>
                  <a:ext cx="112" cy="155"/>
                </a:xfrm>
                <a:custGeom>
                  <a:avLst/>
                  <a:gdLst/>
                  <a:ahLst/>
                  <a:cxnLst/>
                  <a:rect l="l" t="t" r="r" b="b"/>
                  <a:pathLst>
                    <a:path w="1119" h="1551" extrusionOk="0">
                      <a:moveTo>
                        <a:pt x="99" y="1551"/>
                      </a:moveTo>
                      <a:lnTo>
                        <a:pt x="41" y="1404"/>
                      </a:lnTo>
                      <a:lnTo>
                        <a:pt x="9" y="1253"/>
                      </a:lnTo>
                      <a:lnTo>
                        <a:pt x="0" y="1104"/>
                      </a:lnTo>
                      <a:lnTo>
                        <a:pt x="9" y="961"/>
                      </a:lnTo>
                      <a:lnTo>
                        <a:pt x="31" y="827"/>
                      </a:lnTo>
                      <a:lnTo>
                        <a:pt x="63" y="708"/>
                      </a:lnTo>
                      <a:lnTo>
                        <a:pt x="98" y="607"/>
                      </a:lnTo>
                      <a:lnTo>
                        <a:pt x="134" y="528"/>
                      </a:lnTo>
                      <a:lnTo>
                        <a:pt x="161" y="485"/>
                      </a:lnTo>
                      <a:lnTo>
                        <a:pt x="195" y="438"/>
                      </a:lnTo>
                      <a:lnTo>
                        <a:pt x="282" y="337"/>
                      </a:lnTo>
                      <a:lnTo>
                        <a:pt x="391" y="235"/>
                      </a:lnTo>
                      <a:lnTo>
                        <a:pt x="515" y="141"/>
                      </a:lnTo>
                      <a:lnTo>
                        <a:pt x="648" y="64"/>
                      </a:lnTo>
                      <a:lnTo>
                        <a:pt x="783" y="14"/>
                      </a:lnTo>
                      <a:lnTo>
                        <a:pt x="849" y="2"/>
                      </a:lnTo>
                      <a:lnTo>
                        <a:pt x="914" y="0"/>
                      </a:lnTo>
                      <a:lnTo>
                        <a:pt x="975" y="8"/>
                      </a:lnTo>
                      <a:lnTo>
                        <a:pt x="1033" y="30"/>
                      </a:lnTo>
                      <a:lnTo>
                        <a:pt x="1076" y="67"/>
                      </a:lnTo>
                      <a:lnTo>
                        <a:pt x="1104" y="101"/>
                      </a:lnTo>
                      <a:lnTo>
                        <a:pt x="1117" y="131"/>
                      </a:lnTo>
                      <a:lnTo>
                        <a:pt x="1119" y="159"/>
                      </a:lnTo>
                      <a:lnTo>
                        <a:pt x="1095" y="207"/>
                      </a:lnTo>
                      <a:lnTo>
                        <a:pt x="1042" y="244"/>
                      </a:lnTo>
                      <a:lnTo>
                        <a:pt x="976" y="272"/>
                      </a:lnTo>
                      <a:lnTo>
                        <a:pt x="910" y="293"/>
                      </a:lnTo>
                      <a:lnTo>
                        <a:pt x="857" y="305"/>
                      </a:lnTo>
                      <a:lnTo>
                        <a:pt x="828" y="310"/>
                      </a:lnTo>
                      <a:lnTo>
                        <a:pt x="702" y="344"/>
                      </a:lnTo>
                      <a:lnTo>
                        <a:pt x="594" y="378"/>
                      </a:lnTo>
                      <a:lnTo>
                        <a:pt x="498" y="432"/>
                      </a:lnTo>
                      <a:lnTo>
                        <a:pt x="451" y="473"/>
                      </a:lnTo>
                      <a:lnTo>
                        <a:pt x="404" y="525"/>
                      </a:lnTo>
                      <a:lnTo>
                        <a:pt x="330" y="536"/>
                      </a:lnTo>
                      <a:lnTo>
                        <a:pt x="301" y="546"/>
                      </a:lnTo>
                      <a:lnTo>
                        <a:pt x="281" y="558"/>
                      </a:lnTo>
                      <a:lnTo>
                        <a:pt x="273" y="574"/>
                      </a:lnTo>
                      <a:lnTo>
                        <a:pt x="277" y="592"/>
                      </a:lnTo>
                      <a:lnTo>
                        <a:pt x="297" y="615"/>
                      </a:lnTo>
                      <a:lnTo>
                        <a:pt x="335" y="641"/>
                      </a:lnTo>
                      <a:lnTo>
                        <a:pt x="265" y="793"/>
                      </a:lnTo>
                      <a:lnTo>
                        <a:pt x="198" y="945"/>
                      </a:lnTo>
                      <a:lnTo>
                        <a:pt x="190" y="980"/>
                      </a:lnTo>
                      <a:lnTo>
                        <a:pt x="184" y="1045"/>
                      </a:lnTo>
                      <a:lnTo>
                        <a:pt x="175" y="1130"/>
                      </a:lnTo>
                      <a:lnTo>
                        <a:pt x="166" y="1228"/>
                      </a:lnTo>
                      <a:lnTo>
                        <a:pt x="155" y="1328"/>
                      </a:lnTo>
                      <a:lnTo>
                        <a:pt x="141" y="1421"/>
                      </a:lnTo>
                      <a:lnTo>
                        <a:pt x="122" y="1498"/>
                      </a:lnTo>
                      <a:lnTo>
                        <a:pt x="99" y="1551"/>
                      </a:lnTo>
                      <a:close/>
                    </a:path>
                  </a:pathLst>
                </a:custGeom>
                <a:solidFill>
                  <a:srgbClr val="E4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9"/>
                <p:cNvSpPr/>
                <p:nvPr/>
              </p:nvSpPr>
              <p:spPr>
                <a:xfrm>
                  <a:off x="4056" y="2094"/>
                  <a:ext cx="97" cy="125"/>
                </a:xfrm>
                <a:custGeom>
                  <a:avLst/>
                  <a:gdLst/>
                  <a:ahLst/>
                  <a:cxnLst/>
                  <a:rect l="l" t="t" r="r" b="b"/>
                  <a:pathLst>
                    <a:path w="969" h="1245" extrusionOk="0">
                      <a:moveTo>
                        <a:pt x="311" y="478"/>
                      </a:moveTo>
                      <a:lnTo>
                        <a:pt x="396" y="388"/>
                      </a:lnTo>
                      <a:lnTo>
                        <a:pt x="485" y="322"/>
                      </a:lnTo>
                      <a:lnTo>
                        <a:pt x="583" y="275"/>
                      </a:lnTo>
                      <a:lnTo>
                        <a:pt x="696" y="236"/>
                      </a:lnTo>
                      <a:lnTo>
                        <a:pt x="721" y="230"/>
                      </a:lnTo>
                      <a:lnTo>
                        <a:pt x="768" y="214"/>
                      </a:lnTo>
                      <a:lnTo>
                        <a:pt x="886" y="165"/>
                      </a:lnTo>
                      <a:lnTo>
                        <a:pt x="938" y="133"/>
                      </a:lnTo>
                      <a:lnTo>
                        <a:pt x="969" y="99"/>
                      </a:lnTo>
                      <a:lnTo>
                        <a:pt x="969" y="62"/>
                      </a:lnTo>
                      <a:lnTo>
                        <a:pt x="954" y="44"/>
                      </a:lnTo>
                      <a:lnTo>
                        <a:pt x="928" y="25"/>
                      </a:lnTo>
                      <a:lnTo>
                        <a:pt x="878" y="7"/>
                      </a:lnTo>
                      <a:lnTo>
                        <a:pt x="823" y="0"/>
                      </a:lnTo>
                      <a:lnTo>
                        <a:pt x="708" y="18"/>
                      </a:lnTo>
                      <a:lnTo>
                        <a:pt x="590" y="68"/>
                      </a:lnTo>
                      <a:lnTo>
                        <a:pt x="474" y="144"/>
                      </a:lnTo>
                      <a:lnTo>
                        <a:pt x="364" y="234"/>
                      </a:lnTo>
                      <a:lnTo>
                        <a:pt x="268" y="330"/>
                      </a:lnTo>
                      <a:lnTo>
                        <a:pt x="190" y="423"/>
                      </a:lnTo>
                      <a:lnTo>
                        <a:pt x="139" y="504"/>
                      </a:lnTo>
                      <a:lnTo>
                        <a:pt x="107" y="570"/>
                      </a:lnTo>
                      <a:lnTo>
                        <a:pt x="76" y="650"/>
                      </a:lnTo>
                      <a:lnTo>
                        <a:pt x="48" y="742"/>
                      </a:lnTo>
                      <a:lnTo>
                        <a:pt x="25" y="842"/>
                      </a:lnTo>
                      <a:lnTo>
                        <a:pt x="0" y="1051"/>
                      </a:lnTo>
                      <a:lnTo>
                        <a:pt x="5" y="1152"/>
                      </a:lnTo>
                      <a:lnTo>
                        <a:pt x="23" y="1245"/>
                      </a:lnTo>
                      <a:lnTo>
                        <a:pt x="44" y="1205"/>
                      </a:lnTo>
                      <a:lnTo>
                        <a:pt x="61" y="1151"/>
                      </a:lnTo>
                      <a:lnTo>
                        <a:pt x="84" y="1023"/>
                      </a:lnTo>
                      <a:lnTo>
                        <a:pt x="99" y="904"/>
                      </a:lnTo>
                      <a:lnTo>
                        <a:pt x="106" y="860"/>
                      </a:lnTo>
                      <a:lnTo>
                        <a:pt x="112" y="834"/>
                      </a:lnTo>
                      <a:lnTo>
                        <a:pt x="165" y="720"/>
                      </a:lnTo>
                      <a:lnTo>
                        <a:pt x="191" y="665"/>
                      </a:lnTo>
                      <a:lnTo>
                        <a:pt x="224" y="606"/>
                      </a:lnTo>
                      <a:lnTo>
                        <a:pt x="207" y="585"/>
                      </a:lnTo>
                      <a:lnTo>
                        <a:pt x="201" y="564"/>
                      </a:lnTo>
                      <a:lnTo>
                        <a:pt x="216" y="524"/>
                      </a:lnTo>
                      <a:lnTo>
                        <a:pt x="256" y="492"/>
                      </a:lnTo>
                      <a:lnTo>
                        <a:pt x="311" y="478"/>
                      </a:lnTo>
                      <a:close/>
                    </a:path>
                  </a:pathLst>
                </a:custGeom>
                <a:solidFill>
                  <a:srgbClr val="F32A2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9"/>
                <p:cNvSpPr/>
                <p:nvPr/>
              </p:nvSpPr>
              <p:spPr>
                <a:xfrm>
                  <a:off x="4088" y="2145"/>
                  <a:ext cx="38" cy="15"/>
                </a:xfrm>
                <a:custGeom>
                  <a:avLst/>
                  <a:gdLst/>
                  <a:ahLst/>
                  <a:cxnLst/>
                  <a:rect l="l" t="t" r="r" b="b"/>
                  <a:pathLst>
                    <a:path w="383" h="148" extrusionOk="0">
                      <a:moveTo>
                        <a:pt x="0" y="12"/>
                      </a:moveTo>
                      <a:lnTo>
                        <a:pt x="22" y="14"/>
                      </a:lnTo>
                      <a:lnTo>
                        <a:pt x="54" y="18"/>
                      </a:lnTo>
                      <a:lnTo>
                        <a:pt x="143" y="32"/>
                      </a:lnTo>
                      <a:lnTo>
                        <a:pt x="244" y="61"/>
                      </a:lnTo>
                      <a:lnTo>
                        <a:pt x="290" y="84"/>
                      </a:lnTo>
                      <a:lnTo>
                        <a:pt x="332" y="114"/>
                      </a:lnTo>
                      <a:lnTo>
                        <a:pt x="375" y="148"/>
                      </a:lnTo>
                      <a:lnTo>
                        <a:pt x="383" y="144"/>
                      </a:lnTo>
                      <a:lnTo>
                        <a:pt x="382" y="136"/>
                      </a:lnTo>
                      <a:lnTo>
                        <a:pt x="365" y="122"/>
                      </a:lnTo>
                      <a:lnTo>
                        <a:pt x="341" y="103"/>
                      </a:lnTo>
                      <a:lnTo>
                        <a:pt x="278" y="64"/>
                      </a:lnTo>
                      <a:lnTo>
                        <a:pt x="210" y="26"/>
                      </a:lnTo>
                      <a:lnTo>
                        <a:pt x="154" y="4"/>
                      </a:lnTo>
                      <a:lnTo>
                        <a:pt x="119" y="0"/>
                      </a:lnTo>
                      <a:lnTo>
                        <a:pt x="73" y="0"/>
                      </a:lnTo>
                      <a:lnTo>
                        <a:pt x="29" y="3"/>
                      </a:lnTo>
                      <a:lnTo>
                        <a:pt x="0" y="12"/>
                      </a:lnTo>
                      <a:close/>
                    </a:path>
                  </a:pathLst>
                </a:custGeom>
                <a:solidFill>
                  <a:srgbClr val="D1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9"/>
                <p:cNvSpPr/>
                <p:nvPr/>
              </p:nvSpPr>
              <p:spPr>
                <a:xfrm>
                  <a:off x="4042" y="2089"/>
                  <a:ext cx="142" cy="222"/>
                </a:xfrm>
                <a:custGeom>
                  <a:avLst/>
                  <a:gdLst/>
                  <a:ahLst/>
                  <a:cxnLst/>
                  <a:rect l="l" t="t" r="r" b="b"/>
                  <a:pathLst>
                    <a:path w="1417" h="2227" extrusionOk="0">
                      <a:moveTo>
                        <a:pt x="369" y="306"/>
                      </a:moveTo>
                      <a:lnTo>
                        <a:pt x="521" y="187"/>
                      </a:lnTo>
                      <a:lnTo>
                        <a:pt x="596" y="130"/>
                      </a:lnTo>
                      <a:lnTo>
                        <a:pt x="675" y="78"/>
                      </a:lnTo>
                      <a:lnTo>
                        <a:pt x="761" y="36"/>
                      </a:lnTo>
                      <a:lnTo>
                        <a:pt x="858" y="9"/>
                      </a:lnTo>
                      <a:lnTo>
                        <a:pt x="968" y="0"/>
                      </a:lnTo>
                      <a:lnTo>
                        <a:pt x="1095" y="11"/>
                      </a:lnTo>
                      <a:lnTo>
                        <a:pt x="1175" y="45"/>
                      </a:lnTo>
                      <a:lnTo>
                        <a:pt x="1256" y="108"/>
                      </a:lnTo>
                      <a:lnTo>
                        <a:pt x="1330" y="194"/>
                      </a:lnTo>
                      <a:lnTo>
                        <a:pt x="1387" y="297"/>
                      </a:lnTo>
                      <a:lnTo>
                        <a:pt x="1417" y="412"/>
                      </a:lnTo>
                      <a:lnTo>
                        <a:pt x="1413" y="528"/>
                      </a:lnTo>
                      <a:lnTo>
                        <a:pt x="1396" y="586"/>
                      </a:lnTo>
                      <a:lnTo>
                        <a:pt x="1365" y="641"/>
                      </a:lnTo>
                      <a:lnTo>
                        <a:pt x="1322" y="695"/>
                      </a:lnTo>
                      <a:lnTo>
                        <a:pt x="1264" y="744"/>
                      </a:lnTo>
                      <a:lnTo>
                        <a:pt x="1187" y="771"/>
                      </a:lnTo>
                      <a:lnTo>
                        <a:pt x="1094" y="775"/>
                      </a:lnTo>
                      <a:lnTo>
                        <a:pt x="988" y="751"/>
                      </a:lnTo>
                      <a:lnTo>
                        <a:pt x="873" y="692"/>
                      </a:lnTo>
                      <a:lnTo>
                        <a:pt x="841" y="711"/>
                      </a:lnTo>
                      <a:lnTo>
                        <a:pt x="821" y="751"/>
                      </a:lnTo>
                      <a:lnTo>
                        <a:pt x="815" y="806"/>
                      </a:lnTo>
                      <a:lnTo>
                        <a:pt x="821" y="872"/>
                      </a:lnTo>
                      <a:lnTo>
                        <a:pt x="826" y="918"/>
                      </a:lnTo>
                      <a:lnTo>
                        <a:pt x="826" y="952"/>
                      </a:lnTo>
                      <a:lnTo>
                        <a:pt x="814" y="997"/>
                      </a:lnTo>
                      <a:lnTo>
                        <a:pt x="797" y="1029"/>
                      </a:lnTo>
                      <a:lnTo>
                        <a:pt x="784" y="1074"/>
                      </a:lnTo>
                      <a:lnTo>
                        <a:pt x="783" y="1122"/>
                      </a:lnTo>
                      <a:lnTo>
                        <a:pt x="794" y="1168"/>
                      </a:lnTo>
                      <a:lnTo>
                        <a:pt x="816" y="1203"/>
                      </a:lnTo>
                      <a:lnTo>
                        <a:pt x="851" y="1220"/>
                      </a:lnTo>
                      <a:lnTo>
                        <a:pt x="856" y="1267"/>
                      </a:lnTo>
                      <a:lnTo>
                        <a:pt x="891" y="1307"/>
                      </a:lnTo>
                      <a:lnTo>
                        <a:pt x="933" y="1335"/>
                      </a:lnTo>
                      <a:lnTo>
                        <a:pt x="968" y="1341"/>
                      </a:lnTo>
                      <a:lnTo>
                        <a:pt x="1037" y="1397"/>
                      </a:lnTo>
                      <a:lnTo>
                        <a:pt x="1088" y="1468"/>
                      </a:lnTo>
                      <a:lnTo>
                        <a:pt x="1122" y="1551"/>
                      </a:lnTo>
                      <a:lnTo>
                        <a:pt x="1138" y="1644"/>
                      </a:lnTo>
                      <a:lnTo>
                        <a:pt x="1135" y="1743"/>
                      </a:lnTo>
                      <a:lnTo>
                        <a:pt x="1116" y="1845"/>
                      </a:lnTo>
                      <a:lnTo>
                        <a:pt x="1075" y="1947"/>
                      </a:lnTo>
                      <a:lnTo>
                        <a:pt x="1017" y="2046"/>
                      </a:lnTo>
                      <a:lnTo>
                        <a:pt x="970" y="2089"/>
                      </a:lnTo>
                      <a:lnTo>
                        <a:pt x="901" y="2139"/>
                      </a:lnTo>
                      <a:lnTo>
                        <a:pt x="829" y="2184"/>
                      </a:lnTo>
                      <a:lnTo>
                        <a:pt x="797" y="2201"/>
                      </a:lnTo>
                      <a:lnTo>
                        <a:pt x="770" y="2210"/>
                      </a:lnTo>
                      <a:lnTo>
                        <a:pt x="659" y="2227"/>
                      </a:lnTo>
                      <a:lnTo>
                        <a:pt x="559" y="2221"/>
                      </a:lnTo>
                      <a:lnTo>
                        <a:pt x="469" y="2193"/>
                      </a:lnTo>
                      <a:lnTo>
                        <a:pt x="389" y="2147"/>
                      </a:lnTo>
                      <a:lnTo>
                        <a:pt x="316" y="2085"/>
                      </a:lnTo>
                      <a:lnTo>
                        <a:pt x="254" y="2009"/>
                      </a:lnTo>
                      <a:lnTo>
                        <a:pt x="198" y="1920"/>
                      </a:lnTo>
                      <a:lnTo>
                        <a:pt x="148" y="1822"/>
                      </a:lnTo>
                      <a:lnTo>
                        <a:pt x="67" y="1632"/>
                      </a:lnTo>
                      <a:lnTo>
                        <a:pt x="36" y="1535"/>
                      </a:lnTo>
                      <a:lnTo>
                        <a:pt x="22" y="1440"/>
                      </a:lnTo>
                      <a:lnTo>
                        <a:pt x="5" y="1261"/>
                      </a:lnTo>
                      <a:lnTo>
                        <a:pt x="0" y="1062"/>
                      </a:lnTo>
                      <a:lnTo>
                        <a:pt x="18" y="855"/>
                      </a:lnTo>
                      <a:lnTo>
                        <a:pt x="39" y="754"/>
                      </a:lnTo>
                      <a:lnTo>
                        <a:pt x="69" y="659"/>
                      </a:lnTo>
                      <a:lnTo>
                        <a:pt x="115" y="572"/>
                      </a:lnTo>
                      <a:lnTo>
                        <a:pt x="188" y="478"/>
                      </a:lnTo>
                      <a:lnTo>
                        <a:pt x="275" y="385"/>
                      </a:lnTo>
                      <a:lnTo>
                        <a:pt x="369" y="306"/>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9"/>
                <p:cNvSpPr/>
                <p:nvPr/>
              </p:nvSpPr>
              <p:spPr>
                <a:xfrm>
                  <a:off x="4091" y="2209"/>
                  <a:ext cx="13" cy="132"/>
                </a:xfrm>
                <a:custGeom>
                  <a:avLst/>
                  <a:gdLst/>
                  <a:ahLst/>
                  <a:cxnLst/>
                  <a:rect l="l" t="t" r="r" b="b"/>
                  <a:pathLst>
                    <a:path w="133" h="1318" extrusionOk="0">
                      <a:moveTo>
                        <a:pt x="119" y="0"/>
                      </a:moveTo>
                      <a:lnTo>
                        <a:pt x="129" y="104"/>
                      </a:lnTo>
                      <a:lnTo>
                        <a:pt x="133" y="201"/>
                      </a:lnTo>
                      <a:lnTo>
                        <a:pt x="127" y="380"/>
                      </a:lnTo>
                      <a:lnTo>
                        <a:pt x="106" y="542"/>
                      </a:lnTo>
                      <a:lnTo>
                        <a:pt x="76" y="694"/>
                      </a:lnTo>
                      <a:lnTo>
                        <a:pt x="17" y="990"/>
                      </a:lnTo>
                      <a:lnTo>
                        <a:pt x="0" y="1147"/>
                      </a:lnTo>
                      <a:lnTo>
                        <a:pt x="2" y="1318"/>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9" name="Google Shape;279;p9"/>
                <p:cNvSpPr/>
                <p:nvPr/>
              </p:nvSpPr>
              <p:spPr>
                <a:xfrm>
                  <a:off x="4052" y="2208"/>
                  <a:ext cx="83" cy="26"/>
                </a:xfrm>
                <a:custGeom>
                  <a:avLst/>
                  <a:gdLst/>
                  <a:ahLst/>
                  <a:cxnLst/>
                  <a:rect l="l" t="t" r="r" b="b"/>
                  <a:pathLst>
                    <a:path w="832" h="255" extrusionOk="0">
                      <a:moveTo>
                        <a:pt x="0" y="255"/>
                      </a:moveTo>
                      <a:lnTo>
                        <a:pt x="76" y="217"/>
                      </a:lnTo>
                      <a:lnTo>
                        <a:pt x="158" y="185"/>
                      </a:lnTo>
                      <a:lnTo>
                        <a:pt x="342" y="132"/>
                      </a:lnTo>
                      <a:lnTo>
                        <a:pt x="447" y="106"/>
                      </a:lnTo>
                      <a:lnTo>
                        <a:pt x="564" y="76"/>
                      </a:lnTo>
                      <a:lnTo>
                        <a:pt x="691" y="41"/>
                      </a:lnTo>
                      <a:lnTo>
                        <a:pt x="832" y="0"/>
                      </a:lnTo>
                    </a:path>
                  </a:pathLst>
                </a:custGeom>
                <a:noFill/>
                <a:ln w="9525" cap="flat" cmpd="sng">
                  <a:solidFill>
                    <a:srgbClr val="A842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9"/>
                <p:cNvSpPr/>
                <p:nvPr/>
              </p:nvSpPr>
              <p:spPr>
                <a:xfrm>
                  <a:off x="4053" y="2209"/>
                  <a:ext cx="81" cy="25"/>
                </a:xfrm>
                <a:custGeom>
                  <a:avLst/>
                  <a:gdLst/>
                  <a:ahLst/>
                  <a:cxnLst/>
                  <a:rect l="l" t="t" r="r" b="b"/>
                  <a:pathLst>
                    <a:path w="814" h="250" extrusionOk="0">
                      <a:moveTo>
                        <a:pt x="0" y="250"/>
                      </a:moveTo>
                      <a:lnTo>
                        <a:pt x="76" y="212"/>
                      </a:lnTo>
                      <a:lnTo>
                        <a:pt x="161" y="180"/>
                      </a:lnTo>
                      <a:lnTo>
                        <a:pt x="352" y="126"/>
                      </a:lnTo>
                      <a:lnTo>
                        <a:pt x="570" y="71"/>
                      </a:lnTo>
                      <a:lnTo>
                        <a:pt x="689" y="39"/>
                      </a:lnTo>
                      <a:lnTo>
                        <a:pt x="814" y="0"/>
                      </a:lnTo>
                    </a:path>
                  </a:pathLst>
                </a:custGeom>
                <a:noFill/>
                <a:ln w="9525" cap="flat" cmpd="sng">
                  <a:solidFill>
                    <a:srgbClr val="C5744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81" name="Google Shape;281;p9"/>
              <p:cNvGrpSpPr/>
              <p:nvPr/>
            </p:nvGrpSpPr>
            <p:grpSpPr>
              <a:xfrm>
                <a:off x="2461" y="1560"/>
                <a:ext cx="322" cy="420"/>
                <a:chOff x="4118" y="1719"/>
                <a:chExt cx="483" cy="597"/>
              </a:xfrm>
            </p:grpSpPr>
            <p:sp>
              <p:nvSpPr>
                <p:cNvPr id="282" name="Google Shape;282;p9"/>
                <p:cNvSpPr/>
                <p:nvPr/>
              </p:nvSpPr>
              <p:spPr>
                <a:xfrm>
                  <a:off x="4280" y="1726"/>
                  <a:ext cx="5" cy="4"/>
                </a:xfrm>
                <a:custGeom>
                  <a:avLst/>
                  <a:gdLst/>
                  <a:ahLst/>
                  <a:cxnLst/>
                  <a:rect l="l" t="t" r="r" b="b"/>
                  <a:pathLst>
                    <a:path w="49" h="48" extrusionOk="0">
                      <a:moveTo>
                        <a:pt x="9" y="48"/>
                      </a:moveTo>
                      <a:lnTo>
                        <a:pt x="2" y="34"/>
                      </a:lnTo>
                      <a:lnTo>
                        <a:pt x="0" y="13"/>
                      </a:lnTo>
                      <a:lnTo>
                        <a:pt x="1" y="10"/>
                      </a:lnTo>
                      <a:lnTo>
                        <a:pt x="49" y="0"/>
                      </a:lnTo>
                      <a:lnTo>
                        <a:pt x="31" y="23"/>
                      </a:lnTo>
                      <a:lnTo>
                        <a:pt x="9" y="48"/>
                      </a:lnTo>
                      <a:close/>
                    </a:path>
                  </a:pathLst>
                </a:custGeom>
                <a:solidFill>
                  <a:srgbClr val="E646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9"/>
                <p:cNvSpPr/>
                <p:nvPr/>
              </p:nvSpPr>
              <p:spPr>
                <a:xfrm>
                  <a:off x="4280" y="1724"/>
                  <a:ext cx="6" cy="3"/>
                </a:xfrm>
                <a:custGeom>
                  <a:avLst/>
                  <a:gdLst/>
                  <a:ahLst/>
                  <a:cxnLst/>
                  <a:rect l="l" t="t" r="r" b="b"/>
                  <a:pathLst>
                    <a:path w="58" h="25" extrusionOk="0">
                      <a:moveTo>
                        <a:pt x="0" y="25"/>
                      </a:moveTo>
                      <a:lnTo>
                        <a:pt x="0" y="12"/>
                      </a:lnTo>
                      <a:lnTo>
                        <a:pt x="58" y="0"/>
                      </a:lnTo>
                      <a:lnTo>
                        <a:pt x="52" y="9"/>
                      </a:lnTo>
                      <a:lnTo>
                        <a:pt x="48" y="15"/>
                      </a:lnTo>
                      <a:lnTo>
                        <a:pt x="0" y="25"/>
                      </a:lnTo>
                      <a:close/>
                    </a:path>
                  </a:pathLst>
                </a:custGeom>
                <a:solidFill>
                  <a:srgbClr val="E646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9"/>
                <p:cNvSpPr/>
                <p:nvPr/>
              </p:nvSpPr>
              <p:spPr>
                <a:xfrm>
                  <a:off x="4280" y="1723"/>
                  <a:ext cx="7" cy="2"/>
                </a:xfrm>
                <a:custGeom>
                  <a:avLst/>
                  <a:gdLst/>
                  <a:ahLst/>
                  <a:cxnLst/>
                  <a:rect l="l" t="t" r="r" b="b"/>
                  <a:pathLst>
                    <a:path w="67" h="25" extrusionOk="0">
                      <a:moveTo>
                        <a:pt x="0" y="25"/>
                      </a:moveTo>
                      <a:lnTo>
                        <a:pt x="0" y="25"/>
                      </a:lnTo>
                      <a:lnTo>
                        <a:pt x="1" y="13"/>
                      </a:lnTo>
                      <a:lnTo>
                        <a:pt x="67" y="0"/>
                      </a:lnTo>
                      <a:lnTo>
                        <a:pt x="58" y="13"/>
                      </a:lnTo>
                      <a:lnTo>
                        <a:pt x="0" y="25"/>
                      </a:lnTo>
                      <a:close/>
                    </a:path>
                  </a:pathLst>
                </a:custGeom>
                <a:solidFill>
                  <a:srgbClr val="E9515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9"/>
                <p:cNvSpPr/>
                <p:nvPr/>
              </p:nvSpPr>
              <p:spPr>
                <a:xfrm>
                  <a:off x="4280" y="1721"/>
                  <a:ext cx="8" cy="3"/>
                </a:xfrm>
                <a:custGeom>
                  <a:avLst/>
                  <a:gdLst/>
                  <a:ahLst/>
                  <a:cxnLst/>
                  <a:rect l="l" t="t" r="r" b="b"/>
                  <a:pathLst>
                    <a:path w="76" h="27" extrusionOk="0">
                      <a:moveTo>
                        <a:pt x="0" y="27"/>
                      </a:moveTo>
                      <a:lnTo>
                        <a:pt x="1" y="21"/>
                      </a:lnTo>
                      <a:lnTo>
                        <a:pt x="4" y="14"/>
                      </a:lnTo>
                      <a:lnTo>
                        <a:pt x="76" y="0"/>
                      </a:lnTo>
                      <a:lnTo>
                        <a:pt x="74" y="3"/>
                      </a:lnTo>
                      <a:lnTo>
                        <a:pt x="66" y="14"/>
                      </a:lnTo>
                      <a:lnTo>
                        <a:pt x="0" y="27"/>
                      </a:lnTo>
                      <a:close/>
                    </a:path>
                  </a:pathLst>
                </a:custGeom>
                <a:solidFill>
                  <a:srgbClr val="EB5B6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9"/>
                <p:cNvSpPr/>
                <p:nvPr/>
              </p:nvSpPr>
              <p:spPr>
                <a:xfrm>
                  <a:off x="4281" y="1720"/>
                  <a:ext cx="8" cy="3"/>
                </a:xfrm>
                <a:custGeom>
                  <a:avLst/>
                  <a:gdLst/>
                  <a:ahLst/>
                  <a:cxnLst/>
                  <a:rect l="l" t="t" r="r" b="b"/>
                  <a:pathLst>
                    <a:path w="80" h="27" extrusionOk="0">
                      <a:moveTo>
                        <a:pt x="0" y="27"/>
                      </a:moveTo>
                      <a:lnTo>
                        <a:pt x="3" y="15"/>
                      </a:lnTo>
                      <a:lnTo>
                        <a:pt x="80" y="0"/>
                      </a:lnTo>
                      <a:lnTo>
                        <a:pt x="72" y="13"/>
                      </a:lnTo>
                      <a:lnTo>
                        <a:pt x="0" y="27"/>
                      </a:lnTo>
                      <a:close/>
                    </a:path>
                  </a:pathLst>
                </a:custGeom>
                <a:solidFill>
                  <a:srgbClr val="ED657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9"/>
                <p:cNvSpPr/>
                <p:nvPr/>
              </p:nvSpPr>
              <p:spPr>
                <a:xfrm>
                  <a:off x="4281" y="1719"/>
                  <a:ext cx="8" cy="3"/>
                </a:xfrm>
                <a:custGeom>
                  <a:avLst/>
                  <a:gdLst/>
                  <a:ahLst/>
                  <a:cxnLst/>
                  <a:rect l="l" t="t" r="r" b="b"/>
                  <a:pathLst>
                    <a:path w="84" h="29" extrusionOk="0">
                      <a:moveTo>
                        <a:pt x="0" y="29"/>
                      </a:moveTo>
                      <a:lnTo>
                        <a:pt x="3" y="16"/>
                      </a:lnTo>
                      <a:lnTo>
                        <a:pt x="84" y="0"/>
                      </a:lnTo>
                      <a:lnTo>
                        <a:pt x="77" y="14"/>
                      </a:lnTo>
                      <a:lnTo>
                        <a:pt x="0" y="29"/>
                      </a:lnTo>
                      <a:close/>
                    </a:path>
                  </a:pathLst>
                </a:custGeom>
                <a:solidFill>
                  <a:srgbClr val="F2707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9"/>
                <p:cNvSpPr/>
                <p:nvPr/>
              </p:nvSpPr>
              <p:spPr>
                <a:xfrm>
                  <a:off x="4388" y="2063"/>
                  <a:ext cx="142" cy="223"/>
                </a:xfrm>
                <a:custGeom>
                  <a:avLst/>
                  <a:gdLst/>
                  <a:ahLst/>
                  <a:cxnLst/>
                  <a:rect l="l" t="t" r="r" b="b"/>
                  <a:pathLst>
                    <a:path w="1418" h="2229" extrusionOk="0">
                      <a:moveTo>
                        <a:pt x="1049" y="308"/>
                      </a:moveTo>
                      <a:lnTo>
                        <a:pt x="897" y="188"/>
                      </a:lnTo>
                      <a:lnTo>
                        <a:pt x="822" y="130"/>
                      </a:lnTo>
                      <a:lnTo>
                        <a:pt x="742" y="79"/>
                      </a:lnTo>
                      <a:lnTo>
                        <a:pt x="657" y="38"/>
                      </a:lnTo>
                      <a:lnTo>
                        <a:pt x="560" y="10"/>
                      </a:lnTo>
                      <a:lnTo>
                        <a:pt x="449" y="0"/>
                      </a:lnTo>
                      <a:lnTo>
                        <a:pt x="323" y="11"/>
                      </a:lnTo>
                      <a:lnTo>
                        <a:pt x="243" y="45"/>
                      </a:lnTo>
                      <a:lnTo>
                        <a:pt x="162" y="108"/>
                      </a:lnTo>
                      <a:lnTo>
                        <a:pt x="88" y="196"/>
                      </a:lnTo>
                      <a:lnTo>
                        <a:pt x="31" y="299"/>
                      </a:lnTo>
                      <a:lnTo>
                        <a:pt x="0" y="413"/>
                      </a:lnTo>
                      <a:lnTo>
                        <a:pt x="5" y="529"/>
                      </a:lnTo>
                      <a:lnTo>
                        <a:pt x="22" y="587"/>
                      </a:lnTo>
                      <a:lnTo>
                        <a:pt x="53" y="642"/>
                      </a:lnTo>
                      <a:lnTo>
                        <a:pt x="97" y="696"/>
                      </a:lnTo>
                      <a:lnTo>
                        <a:pt x="155" y="746"/>
                      </a:lnTo>
                      <a:lnTo>
                        <a:pt x="231" y="771"/>
                      </a:lnTo>
                      <a:lnTo>
                        <a:pt x="324" y="775"/>
                      </a:lnTo>
                      <a:lnTo>
                        <a:pt x="430" y="751"/>
                      </a:lnTo>
                      <a:lnTo>
                        <a:pt x="544" y="692"/>
                      </a:lnTo>
                      <a:lnTo>
                        <a:pt x="577" y="713"/>
                      </a:lnTo>
                      <a:lnTo>
                        <a:pt x="596" y="752"/>
                      </a:lnTo>
                      <a:lnTo>
                        <a:pt x="603" y="806"/>
                      </a:lnTo>
                      <a:lnTo>
                        <a:pt x="596" y="873"/>
                      </a:lnTo>
                      <a:lnTo>
                        <a:pt x="592" y="919"/>
                      </a:lnTo>
                      <a:lnTo>
                        <a:pt x="593" y="953"/>
                      </a:lnTo>
                      <a:lnTo>
                        <a:pt x="604" y="997"/>
                      </a:lnTo>
                      <a:lnTo>
                        <a:pt x="621" y="1029"/>
                      </a:lnTo>
                      <a:lnTo>
                        <a:pt x="634" y="1074"/>
                      </a:lnTo>
                      <a:lnTo>
                        <a:pt x="635" y="1122"/>
                      </a:lnTo>
                      <a:lnTo>
                        <a:pt x="624" y="1169"/>
                      </a:lnTo>
                      <a:lnTo>
                        <a:pt x="602" y="1205"/>
                      </a:lnTo>
                      <a:lnTo>
                        <a:pt x="568" y="1221"/>
                      </a:lnTo>
                      <a:lnTo>
                        <a:pt x="561" y="1267"/>
                      </a:lnTo>
                      <a:lnTo>
                        <a:pt x="527" y="1309"/>
                      </a:lnTo>
                      <a:lnTo>
                        <a:pt x="484" y="1336"/>
                      </a:lnTo>
                      <a:lnTo>
                        <a:pt x="449" y="1343"/>
                      </a:lnTo>
                      <a:lnTo>
                        <a:pt x="380" y="1399"/>
                      </a:lnTo>
                      <a:lnTo>
                        <a:pt x="329" y="1469"/>
                      </a:lnTo>
                      <a:lnTo>
                        <a:pt x="296" y="1553"/>
                      </a:lnTo>
                      <a:lnTo>
                        <a:pt x="279" y="1646"/>
                      </a:lnTo>
                      <a:lnTo>
                        <a:pt x="281" y="1745"/>
                      </a:lnTo>
                      <a:lnTo>
                        <a:pt x="302" y="1846"/>
                      </a:lnTo>
                      <a:lnTo>
                        <a:pt x="343" y="1948"/>
                      </a:lnTo>
                      <a:lnTo>
                        <a:pt x="402" y="2047"/>
                      </a:lnTo>
                      <a:lnTo>
                        <a:pt x="422" y="2066"/>
                      </a:lnTo>
                      <a:lnTo>
                        <a:pt x="448" y="2089"/>
                      </a:lnTo>
                      <a:lnTo>
                        <a:pt x="516" y="2141"/>
                      </a:lnTo>
                      <a:lnTo>
                        <a:pt x="589" y="2186"/>
                      </a:lnTo>
                      <a:lnTo>
                        <a:pt x="621" y="2202"/>
                      </a:lnTo>
                      <a:lnTo>
                        <a:pt x="648" y="2211"/>
                      </a:lnTo>
                      <a:lnTo>
                        <a:pt x="759" y="2229"/>
                      </a:lnTo>
                      <a:lnTo>
                        <a:pt x="859" y="2222"/>
                      </a:lnTo>
                      <a:lnTo>
                        <a:pt x="949" y="2195"/>
                      </a:lnTo>
                      <a:lnTo>
                        <a:pt x="1029" y="2149"/>
                      </a:lnTo>
                      <a:lnTo>
                        <a:pt x="1100" y="2086"/>
                      </a:lnTo>
                      <a:lnTo>
                        <a:pt x="1164" y="2009"/>
                      </a:lnTo>
                      <a:lnTo>
                        <a:pt x="1220" y="1921"/>
                      </a:lnTo>
                      <a:lnTo>
                        <a:pt x="1269" y="1824"/>
                      </a:lnTo>
                      <a:lnTo>
                        <a:pt x="1351" y="1634"/>
                      </a:lnTo>
                      <a:lnTo>
                        <a:pt x="1381" y="1536"/>
                      </a:lnTo>
                      <a:lnTo>
                        <a:pt x="1396" y="1441"/>
                      </a:lnTo>
                      <a:lnTo>
                        <a:pt x="1413" y="1263"/>
                      </a:lnTo>
                      <a:lnTo>
                        <a:pt x="1418" y="1063"/>
                      </a:lnTo>
                      <a:lnTo>
                        <a:pt x="1400" y="855"/>
                      </a:lnTo>
                      <a:lnTo>
                        <a:pt x="1379" y="756"/>
                      </a:lnTo>
                      <a:lnTo>
                        <a:pt x="1349" y="659"/>
                      </a:lnTo>
                      <a:lnTo>
                        <a:pt x="1302" y="572"/>
                      </a:lnTo>
                      <a:lnTo>
                        <a:pt x="1230" y="478"/>
                      </a:lnTo>
                      <a:lnTo>
                        <a:pt x="1143" y="386"/>
                      </a:lnTo>
                      <a:lnTo>
                        <a:pt x="1049" y="308"/>
                      </a:lnTo>
                      <a:close/>
                    </a:path>
                  </a:pathLst>
                </a:custGeom>
                <a:solidFill>
                  <a:srgbClr val="CC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9"/>
                <p:cNvSpPr/>
                <p:nvPr/>
              </p:nvSpPr>
              <p:spPr>
                <a:xfrm>
                  <a:off x="4393" y="2066"/>
                  <a:ext cx="132" cy="217"/>
                </a:xfrm>
                <a:custGeom>
                  <a:avLst/>
                  <a:gdLst/>
                  <a:ahLst/>
                  <a:cxnLst/>
                  <a:rect l="l" t="t" r="r" b="b"/>
                  <a:pathLst>
                    <a:path w="1314" h="2174" extrusionOk="0">
                      <a:moveTo>
                        <a:pt x="1176" y="1778"/>
                      </a:moveTo>
                      <a:lnTo>
                        <a:pt x="1131" y="1875"/>
                      </a:lnTo>
                      <a:lnTo>
                        <a:pt x="1079" y="1960"/>
                      </a:lnTo>
                      <a:lnTo>
                        <a:pt x="1020" y="2036"/>
                      </a:lnTo>
                      <a:lnTo>
                        <a:pt x="954" y="2096"/>
                      </a:lnTo>
                      <a:lnTo>
                        <a:pt x="879" y="2141"/>
                      </a:lnTo>
                      <a:lnTo>
                        <a:pt x="796" y="2169"/>
                      </a:lnTo>
                      <a:lnTo>
                        <a:pt x="704" y="2174"/>
                      </a:lnTo>
                      <a:lnTo>
                        <a:pt x="602" y="2158"/>
                      </a:lnTo>
                      <a:lnTo>
                        <a:pt x="546" y="2134"/>
                      </a:lnTo>
                      <a:lnTo>
                        <a:pt x="479" y="2090"/>
                      </a:lnTo>
                      <a:lnTo>
                        <a:pt x="416" y="2040"/>
                      </a:lnTo>
                      <a:lnTo>
                        <a:pt x="372" y="1998"/>
                      </a:lnTo>
                      <a:lnTo>
                        <a:pt x="319" y="1905"/>
                      </a:lnTo>
                      <a:lnTo>
                        <a:pt x="283" y="1811"/>
                      </a:lnTo>
                      <a:lnTo>
                        <a:pt x="265" y="1718"/>
                      </a:lnTo>
                      <a:lnTo>
                        <a:pt x="262" y="1629"/>
                      </a:lnTo>
                      <a:lnTo>
                        <a:pt x="275" y="1544"/>
                      </a:lnTo>
                      <a:lnTo>
                        <a:pt x="304" y="1467"/>
                      </a:lnTo>
                      <a:lnTo>
                        <a:pt x="348" y="1400"/>
                      </a:lnTo>
                      <a:lnTo>
                        <a:pt x="406" y="1347"/>
                      </a:lnTo>
                      <a:lnTo>
                        <a:pt x="438" y="1339"/>
                      </a:lnTo>
                      <a:lnTo>
                        <a:pt x="480" y="1318"/>
                      </a:lnTo>
                      <a:lnTo>
                        <a:pt x="514" y="1287"/>
                      </a:lnTo>
                      <a:lnTo>
                        <a:pt x="525" y="1248"/>
                      </a:lnTo>
                      <a:lnTo>
                        <a:pt x="555" y="1240"/>
                      </a:lnTo>
                      <a:lnTo>
                        <a:pt x="600" y="1217"/>
                      </a:lnTo>
                      <a:lnTo>
                        <a:pt x="696" y="1148"/>
                      </a:lnTo>
                      <a:lnTo>
                        <a:pt x="739" y="1117"/>
                      </a:lnTo>
                      <a:lnTo>
                        <a:pt x="767" y="1085"/>
                      </a:lnTo>
                      <a:lnTo>
                        <a:pt x="777" y="1057"/>
                      </a:lnTo>
                      <a:lnTo>
                        <a:pt x="764" y="1035"/>
                      </a:lnTo>
                      <a:lnTo>
                        <a:pt x="755" y="1010"/>
                      </a:lnTo>
                      <a:lnTo>
                        <a:pt x="739" y="992"/>
                      </a:lnTo>
                      <a:lnTo>
                        <a:pt x="695" y="963"/>
                      </a:lnTo>
                      <a:lnTo>
                        <a:pt x="674" y="947"/>
                      </a:lnTo>
                      <a:lnTo>
                        <a:pt x="656" y="925"/>
                      </a:lnTo>
                      <a:lnTo>
                        <a:pt x="647" y="893"/>
                      </a:lnTo>
                      <a:lnTo>
                        <a:pt x="647" y="848"/>
                      </a:lnTo>
                      <a:lnTo>
                        <a:pt x="640" y="778"/>
                      </a:lnTo>
                      <a:lnTo>
                        <a:pt x="607" y="710"/>
                      </a:lnTo>
                      <a:lnTo>
                        <a:pt x="560" y="657"/>
                      </a:lnTo>
                      <a:lnTo>
                        <a:pt x="518" y="632"/>
                      </a:lnTo>
                      <a:lnTo>
                        <a:pt x="409" y="697"/>
                      </a:lnTo>
                      <a:lnTo>
                        <a:pt x="307" y="735"/>
                      </a:lnTo>
                      <a:lnTo>
                        <a:pt x="216" y="746"/>
                      </a:lnTo>
                      <a:lnTo>
                        <a:pt x="178" y="741"/>
                      </a:lnTo>
                      <a:lnTo>
                        <a:pt x="144" y="727"/>
                      </a:lnTo>
                      <a:lnTo>
                        <a:pt x="90" y="679"/>
                      </a:lnTo>
                      <a:lnTo>
                        <a:pt x="49" y="626"/>
                      </a:lnTo>
                      <a:lnTo>
                        <a:pt x="21" y="573"/>
                      </a:lnTo>
                      <a:lnTo>
                        <a:pt x="3" y="517"/>
                      </a:lnTo>
                      <a:lnTo>
                        <a:pt x="0" y="403"/>
                      </a:lnTo>
                      <a:lnTo>
                        <a:pt x="28" y="292"/>
                      </a:lnTo>
                      <a:lnTo>
                        <a:pt x="81" y="191"/>
                      </a:lnTo>
                      <a:lnTo>
                        <a:pt x="150" y="105"/>
                      </a:lnTo>
                      <a:lnTo>
                        <a:pt x="225" y="44"/>
                      </a:lnTo>
                      <a:lnTo>
                        <a:pt x="300" y="12"/>
                      </a:lnTo>
                      <a:lnTo>
                        <a:pt x="417" y="0"/>
                      </a:lnTo>
                      <a:lnTo>
                        <a:pt x="519" y="10"/>
                      </a:lnTo>
                      <a:lnTo>
                        <a:pt x="608" y="37"/>
                      </a:lnTo>
                      <a:lnTo>
                        <a:pt x="688" y="78"/>
                      </a:lnTo>
                      <a:lnTo>
                        <a:pt x="832" y="184"/>
                      </a:lnTo>
                      <a:lnTo>
                        <a:pt x="972" y="300"/>
                      </a:lnTo>
                      <a:lnTo>
                        <a:pt x="1059" y="377"/>
                      </a:lnTo>
                      <a:lnTo>
                        <a:pt x="1141" y="466"/>
                      </a:lnTo>
                      <a:lnTo>
                        <a:pt x="1206" y="558"/>
                      </a:lnTo>
                      <a:lnTo>
                        <a:pt x="1249" y="643"/>
                      </a:lnTo>
                      <a:lnTo>
                        <a:pt x="1278" y="737"/>
                      </a:lnTo>
                      <a:lnTo>
                        <a:pt x="1297" y="835"/>
                      </a:lnTo>
                      <a:lnTo>
                        <a:pt x="1314" y="1036"/>
                      </a:lnTo>
                      <a:lnTo>
                        <a:pt x="1310" y="1231"/>
                      </a:lnTo>
                      <a:lnTo>
                        <a:pt x="1294" y="1406"/>
                      </a:lnTo>
                      <a:lnTo>
                        <a:pt x="1280" y="1498"/>
                      </a:lnTo>
                      <a:lnTo>
                        <a:pt x="1252" y="1594"/>
                      </a:lnTo>
                      <a:lnTo>
                        <a:pt x="1176" y="1778"/>
                      </a:lnTo>
                      <a:close/>
                    </a:path>
                  </a:pathLst>
                </a:custGeom>
                <a:solidFill>
                  <a:srgbClr val="E2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9"/>
                <p:cNvSpPr/>
                <p:nvPr/>
              </p:nvSpPr>
              <p:spPr>
                <a:xfrm>
                  <a:off x="4409" y="2065"/>
                  <a:ext cx="112" cy="155"/>
                </a:xfrm>
                <a:custGeom>
                  <a:avLst/>
                  <a:gdLst/>
                  <a:ahLst/>
                  <a:cxnLst/>
                  <a:rect l="l" t="t" r="r" b="b"/>
                  <a:pathLst>
                    <a:path w="1119" h="1551" extrusionOk="0">
                      <a:moveTo>
                        <a:pt x="1020" y="1551"/>
                      </a:moveTo>
                      <a:lnTo>
                        <a:pt x="1078" y="1404"/>
                      </a:lnTo>
                      <a:lnTo>
                        <a:pt x="1109" y="1255"/>
                      </a:lnTo>
                      <a:lnTo>
                        <a:pt x="1119" y="1105"/>
                      </a:lnTo>
                      <a:lnTo>
                        <a:pt x="1110" y="962"/>
                      </a:lnTo>
                      <a:lnTo>
                        <a:pt x="1087" y="828"/>
                      </a:lnTo>
                      <a:lnTo>
                        <a:pt x="1056" y="708"/>
                      </a:lnTo>
                      <a:lnTo>
                        <a:pt x="1020" y="607"/>
                      </a:lnTo>
                      <a:lnTo>
                        <a:pt x="984" y="529"/>
                      </a:lnTo>
                      <a:lnTo>
                        <a:pt x="958" y="486"/>
                      </a:lnTo>
                      <a:lnTo>
                        <a:pt x="924" y="439"/>
                      </a:lnTo>
                      <a:lnTo>
                        <a:pt x="836" y="338"/>
                      </a:lnTo>
                      <a:lnTo>
                        <a:pt x="728" y="236"/>
                      </a:lnTo>
                      <a:lnTo>
                        <a:pt x="603" y="142"/>
                      </a:lnTo>
                      <a:lnTo>
                        <a:pt x="471" y="65"/>
                      </a:lnTo>
                      <a:lnTo>
                        <a:pt x="336" y="14"/>
                      </a:lnTo>
                      <a:lnTo>
                        <a:pt x="269" y="2"/>
                      </a:lnTo>
                      <a:lnTo>
                        <a:pt x="205" y="0"/>
                      </a:lnTo>
                      <a:lnTo>
                        <a:pt x="143" y="9"/>
                      </a:lnTo>
                      <a:lnTo>
                        <a:pt x="85" y="31"/>
                      </a:lnTo>
                      <a:lnTo>
                        <a:pt x="43" y="68"/>
                      </a:lnTo>
                      <a:lnTo>
                        <a:pt x="15" y="101"/>
                      </a:lnTo>
                      <a:lnTo>
                        <a:pt x="2" y="133"/>
                      </a:lnTo>
                      <a:lnTo>
                        <a:pt x="0" y="160"/>
                      </a:lnTo>
                      <a:lnTo>
                        <a:pt x="24" y="207"/>
                      </a:lnTo>
                      <a:lnTo>
                        <a:pt x="77" y="245"/>
                      </a:lnTo>
                      <a:lnTo>
                        <a:pt x="143" y="273"/>
                      </a:lnTo>
                      <a:lnTo>
                        <a:pt x="210" y="293"/>
                      </a:lnTo>
                      <a:lnTo>
                        <a:pt x="263" y="305"/>
                      </a:lnTo>
                      <a:lnTo>
                        <a:pt x="291" y="312"/>
                      </a:lnTo>
                      <a:lnTo>
                        <a:pt x="417" y="346"/>
                      </a:lnTo>
                      <a:lnTo>
                        <a:pt x="525" y="379"/>
                      </a:lnTo>
                      <a:lnTo>
                        <a:pt x="621" y="432"/>
                      </a:lnTo>
                      <a:lnTo>
                        <a:pt x="667" y="473"/>
                      </a:lnTo>
                      <a:lnTo>
                        <a:pt x="715" y="526"/>
                      </a:lnTo>
                      <a:lnTo>
                        <a:pt x="789" y="538"/>
                      </a:lnTo>
                      <a:lnTo>
                        <a:pt x="818" y="547"/>
                      </a:lnTo>
                      <a:lnTo>
                        <a:pt x="838" y="559"/>
                      </a:lnTo>
                      <a:lnTo>
                        <a:pt x="846" y="575"/>
                      </a:lnTo>
                      <a:lnTo>
                        <a:pt x="842" y="594"/>
                      </a:lnTo>
                      <a:lnTo>
                        <a:pt x="822" y="616"/>
                      </a:lnTo>
                      <a:lnTo>
                        <a:pt x="783" y="642"/>
                      </a:lnTo>
                      <a:lnTo>
                        <a:pt x="854" y="795"/>
                      </a:lnTo>
                      <a:lnTo>
                        <a:pt x="920" y="945"/>
                      </a:lnTo>
                      <a:lnTo>
                        <a:pt x="929" y="980"/>
                      </a:lnTo>
                      <a:lnTo>
                        <a:pt x="935" y="1045"/>
                      </a:lnTo>
                      <a:lnTo>
                        <a:pt x="943" y="1132"/>
                      </a:lnTo>
                      <a:lnTo>
                        <a:pt x="953" y="1228"/>
                      </a:lnTo>
                      <a:lnTo>
                        <a:pt x="964" y="1328"/>
                      </a:lnTo>
                      <a:lnTo>
                        <a:pt x="978" y="1422"/>
                      </a:lnTo>
                      <a:lnTo>
                        <a:pt x="997" y="1499"/>
                      </a:lnTo>
                      <a:lnTo>
                        <a:pt x="1020" y="1551"/>
                      </a:lnTo>
                      <a:close/>
                    </a:path>
                  </a:pathLst>
                </a:custGeom>
                <a:solidFill>
                  <a:srgbClr val="E4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 name="Google Shape;291;p9"/>
                <p:cNvSpPr/>
                <p:nvPr/>
              </p:nvSpPr>
              <p:spPr>
                <a:xfrm>
                  <a:off x="4419" y="2069"/>
                  <a:ext cx="97" cy="125"/>
                </a:xfrm>
                <a:custGeom>
                  <a:avLst/>
                  <a:gdLst/>
                  <a:ahLst/>
                  <a:cxnLst/>
                  <a:rect l="l" t="t" r="r" b="b"/>
                  <a:pathLst>
                    <a:path w="968" h="1245" extrusionOk="0">
                      <a:moveTo>
                        <a:pt x="658" y="476"/>
                      </a:moveTo>
                      <a:lnTo>
                        <a:pt x="573" y="386"/>
                      </a:lnTo>
                      <a:lnTo>
                        <a:pt x="484" y="321"/>
                      </a:lnTo>
                      <a:lnTo>
                        <a:pt x="385" y="274"/>
                      </a:lnTo>
                      <a:lnTo>
                        <a:pt x="273" y="237"/>
                      </a:lnTo>
                      <a:lnTo>
                        <a:pt x="248" y="229"/>
                      </a:lnTo>
                      <a:lnTo>
                        <a:pt x="201" y="214"/>
                      </a:lnTo>
                      <a:lnTo>
                        <a:pt x="82" y="164"/>
                      </a:lnTo>
                      <a:lnTo>
                        <a:pt x="31" y="132"/>
                      </a:lnTo>
                      <a:lnTo>
                        <a:pt x="0" y="98"/>
                      </a:lnTo>
                      <a:lnTo>
                        <a:pt x="0" y="62"/>
                      </a:lnTo>
                      <a:lnTo>
                        <a:pt x="14" y="43"/>
                      </a:lnTo>
                      <a:lnTo>
                        <a:pt x="41" y="25"/>
                      </a:lnTo>
                      <a:lnTo>
                        <a:pt x="92" y="6"/>
                      </a:lnTo>
                      <a:lnTo>
                        <a:pt x="146" y="0"/>
                      </a:lnTo>
                      <a:lnTo>
                        <a:pt x="260" y="17"/>
                      </a:lnTo>
                      <a:lnTo>
                        <a:pt x="379" y="68"/>
                      </a:lnTo>
                      <a:lnTo>
                        <a:pt x="496" y="142"/>
                      </a:lnTo>
                      <a:lnTo>
                        <a:pt x="605" y="233"/>
                      </a:lnTo>
                      <a:lnTo>
                        <a:pt x="702" y="329"/>
                      </a:lnTo>
                      <a:lnTo>
                        <a:pt x="779" y="422"/>
                      </a:lnTo>
                      <a:lnTo>
                        <a:pt x="831" y="502"/>
                      </a:lnTo>
                      <a:lnTo>
                        <a:pt x="862" y="568"/>
                      </a:lnTo>
                      <a:lnTo>
                        <a:pt x="893" y="649"/>
                      </a:lnTo>
                      <a:lnTo>
                        <a:pt x="921" y="742"/>
                      </a:lnTo>
                      <a:lnTo>
                        <a:pt x="944" y="841"/>
                      </a:lnTo>
                      <a:lnTo>
                        <a:pt x="968" y="1050"/>
                      </a:lnTo>
                      <a:lnTo>
                        <a:pt x="964" y="1151"/>
                      </a:lnTo>
                      <a:lnTo>
                        <a:pt x="945" y="1245"/>
                      </a:lnTo>
                      <a:lnTo>
                        <a:pt x="925" y="1205"/>
                      </a:lnTo>
                      <a:lnTo>
                        <a:pt x="908" y="1150"/>
                      </a:lnTo>
                      <a:lnTo>
                        <a:pt x="885" y="1021"/>
                      </a:lnTo>
                      <a:lnTo>
                        <a:pt x="871" y="902"/>
                      </a:lnTo>
                      <a:lnTo>
                        <a:pt x="864" y="858"/>
                      </a:lnTo>
                      <a:lnTo>
                        <a:pt x="858" y="833"/>
                      </a:lnTo>
                      <a:lnTo>
                        <a:pt x="804" y="720"/>
                      </a:lnTo>
                      <a:lnTo>
                        <a:pt x="777" y="664"/>
                      </a:lnTo>
                      <a:lnTo>
                        <a:pt x="744" y="604"/>
                      </a:lnTo>
                      <a:lnTo>
                        <a:pt x="762" y="585"/>
                      </a:lnTo>
                      <a:lnTo>
                        <a:pt x="768" y="563"/>
                      </a:lnTo>
                      <a:lnTo>
                        <a:pt x="753" y="522"/>
                      </a:lnTo>
                      <a:lnTo>
                        <a:pt x="713" y="490"/>
                      </a:lnTo>
                      <a:lnTo>
                        <a:pt x="658" y="476"/>
                      </a:lnTo>
                      <a:close/>
                    </a:path>
                  </a:pathLst>
                </a:custGeom>
                <a:solidFill>
                  <a:srgbClr val="F32A2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9"/>
                <p:cNvSpPr/>
                <p:nvPr/>
              </p:nvSpPr>
              <p:spPr>
                <a:xfrm>
                  <a:off x="4446" y="2119"/>
                  <a:ext cx="38" cy="15"/>
                </a:xfrm>
                <a:custGeom>
                  <a:avLst/>
                  <a:gdLst/>
                  <a:ahLst/>
                  <a:cxnLst/>
                  <a:rect l="l" t="t" r="r" b="b"/>
                  <a:pathLst>
                    <a:path w="383" h="150" extrusionOk="0">
                      <a:moveTo>
                        <a:pt x="383" y="13"/>
                      </a:moveTo>
                      <a:lnTo>
                        <a:pt x="361" y="15"/>
                      </a:lnTo>
                      <a:lnTo>
                        <a:pt x="328" y="18"/>
                      </a:lnTo>
                      <a:lnTo>
                        <a:pt x="239" y="33"/>
                      </a:lnTo>
                      <a:lnTo>
                        <a:pt x="138" y="63"/>
                      </a:lnTo>
                      <a:lnTo>
                        <a:pt x="91" y="86"/>
                      </a:lnTo>
                      <a:lnTo>
                        <a:pt x="52" y="116"/>
                      </a:lnTo>
                      <a:lnTo>
                        <a:pt x="8" y="150"/>
                      </a:lnTo>
                      <a:lnTo>
                        <a:pt x="0" y="145"/>
                      </a:lnTo>
                      <a:lnTo>
                        <a:pt x="0" y="136"/>
                      </a:lnTo>
                      <a:lnTo>
                        <a:pt x="42" y="103"/>
                      </a:lnTo>
                      <a:lnTo>
                        <a:pt x="105" y="64"/>
                      </a:lnTo>
                      <a:lnTo>
                        <a:pt x="172" y="28"/>
                      </a:lnTo>
                      <a:lnTo>
                        <a:pt x="227" y="6"/>
                      </a:lnTo>
                      <a:lnTo>
                        <a:pt x="264" y="0"/>
                      </a:lnTo>
                      <a:lnTo>
                        <a:pt x="310" y="0"/>
                      </a:lnTo>
                      <a:lnTo>
                        <a:pt x="355" y="4"/>
                      </a:lnTo>
                      <a:lnTo>
                        <a:pt x="383" y="13"/>
                      </a:lnTo>
                      <a:close/>
                    </a:path>
                  </a:pathLst>
                </a:custGeom>
                <a:solidFill>
                  <a:srgbClr val="D1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9"/>
                <p:cNvSpPr/>
                <p:nvPr/>
              </p:nvSpPr>
              <p:spPr>
                <a:xfrm>
                  <a:off x="4388" y="2063"/>
                  <a:ext cx="142" cy="223"/>
                </a:xfrm>
                <a:custGeom>
                  <a:avLst/>
                  <a:gdLst/>
                  <a:ahLst/>
                  <a:cxnLst/>
                  <a:rect l="l" t="t" r="r" b="b"/>
                  <a:pathLst>
                    <a:path w="1418" h="2229" extrusionOk="0">
                      <a:moveTo>
                        <a:pt x="1049" y="308"/>
                      </a:moveTo>
                      <a:lnTo>
                        <a:pt x="897" y="188"/>
                      </a:lnTo>
                      <a:lnTo>
                        <a:pt x="822" y="130"/>
                      </a:lnTo>
                      <a:lnTo>
                        <a:pt x="742" y="79"/>
                      </a:lnTo>
                      <a:lnTo>
                        <a:pt x="657" y="38"/>
                      </a:lnTo>
                      <a:lnTo>
                        <a:pt x="560" y="10"/>
                      </a:lnTo>
                      <a:lnTo>
                        <a:pt x="449" y="0"/>
                      </a:lnTo>
                      <a:lnTo>
                        <a:pt x="323" y="11"/>
                      </a:lnTo>
                      <a:lnTo>
                        <a:pt x="243" y="45"/>
                      </a:lnTo>
                      <a:lnTo>
                        <a:pt x="162" y="108"/>
                      </a:lnTo>
                      <a:lnTo>
                        <a:pt x="88" y="196"/>
                      </a:lnTo>
                      <a:lnTo>
                        <a:pt x="31" y="299"/>
                      </a:lnTo>
                      <a:lnTo>
                        <a:pt x="0" y="413"/>
                      </a:lnTo>
                      <a:lnTo>
                        <a:pt x="5" y="529"/>
                      </a:lnTo>
                      <a:lnTo>
                        <a:pt x="22" y="587"/>
                      </a:lnTo>
                      <a:lnTo>
                        <a:pt x="53" y="642"/>
                      </a:lnTo>
                      <a:lnTo>
                        <a:pt x="97" y="696"/>
                      </a:lnTo>
                      <a:lnTo>
                        <a:pt x="155" y="746"/>
                      </a:lnTo>
                      <a:lnTo>
                        <a:pt x="231" y="771"/>
                      </a:lnTo>
                      <a:lnTo>
                        <a:pt x="324" y="775"/>
                      </a:lnTo>
                      <a:lnTo>
                        <a:pt x="430" y="751"/>
                      </a:lnTo>
                      <a:lnTo>
                        <a:pt x="544" y="692"/>
                      </a:lnTo>
                      <a:lnTo>
                        <a:pt x="577" y="713"/>
                      </a:lnTo>
                      <a:lnTo>
                        <a:pt x="596" y="752"/>
                      </a:lnTo>
                      <a:lnTo>
                        <a:pt x="603" y="806"/>
                      </a:lnTo>
                      <a:lnTo>
                        <a:pt x="596" y="873"/>
                      </a:lnTo>
                      <a:lnTo>
                        <a:pt x="592" y="919"/>
                      </a:lnTo>
                      <a:lnTo>
                        <a:pt x="593" y="953"/>
                      </a:lnTo>
                      <a:lnTo>
                        <a:pt x="604" y="997"/>
                      </a:lnTo>
                      <a:lnTo>
                        <a:pt x="621" y="1029"/>
                      </a:lnTo>
                      <a:lnTo>
                        <a:pt x="634" y="1074"/>
                      </a:lnTo>
                      <a:lnTo>
                        <a:pt x="635" y="1122"/>
                      </a:lnTo>
                      <a:lnTo>
                        <a:pt x="624" y="1169"/>
                      </a:lnTo>
                      <a:lnTo>
                        <a:pt x="602" y="1205"/>
                      </a:lnTo>
                      <a:lnTo>
                        <a:pt x="568" y="1221"/>
                      </a:lnTo>
                      <a:lnTo>
                        <a:pt x="561" y="1267"/>
                      </a:lnTo>
                      <a:lnTo>
                        <a:pt x="527" y="1309"/>
                      </a:lnTo>
                      <a:lnTo>
                        <a:pt x="484" y="1336"/>
                      </a:lnTo>
                      <a:lnTo>
                        <a:pt x="449" y="1343"/>
                      </a:lnTo>
                      <a:lnTo>
                        <a:pt x="380" y="1399"/>
                      </a:lnTo>
                      <a:lnTo>
                        <a:pt x="329" y="1469"/>
                      </a:lnTo>
                      <a:lnTo>
                        <a:pt x="296" y="1553"/>
                      </a:lnTo>
                      <a:lnTo>
                        <a:pt x="279" y="1646"/>
                      </a:lnTo>
                      <a:lnTo>
                        <a:pt x="281" y="1745"/>
                      </a:lnTo>
                      <a:lnTo>
                        <a:pt x="302" y="1846"/>
                      </a:lnTo>
                      <a:lnTo>
                        <a:pt x="343" y="1948"/>
                      </a:lnTo>
                      <a:lnTo>
                        <a:pt x="402" y="2047"/>
                      </a:lnTo>
                      <a:lnTo>
                        <a:pt x="422" y="2066"/>
                      </a:lnTo>
                      <a:lnTo>
                        <a:pt x="448" y="2089"/>
                      </a:lnTo>
                      <a:lnTo>
                        <a:pt x="516" y="2141"/>
                      </a:lnTo>
                      <a:lnTo>
                        <a:pt x="589" y="2186"/>
                      </a:lnTo>
                      <a:lnTo>
                        <a:pt x="621" y="2202"/>
                      </a:lnTo>
                      <a:lnTo>
                        <a:pt x="648" y="2211"/>
                      </a:lnTo>
                      <a:lnTo>
                        <a:pt x="759" y="2229"/>
                      </a:lnTo>
                      <a:lnTo>
                        <a:pt x="859" y="2222"/>
                      </a:lnTo>
                      <a:lnTo>
                        <a:pt x="949" y="2195"/>
                      </a:lnTo>
                      <a:lnTo>
                        <a:pt x="1029" y="2149"/>
                      </a:lnTo>
                      <a:lnTo>
                        <a:pt x="1100" y="2086"/>
                      </a:lnTo>
                      <a:lnTo>
                        <a:pt x="1164" y="2009"/>
                      </a:lnTo>
                      <a:lnTo>
                        <a:pt x="1220" y="1921"/>
                      </a:lnTo>
                      <a:lnTo>
                        <a:pt x="1269" y="1824"/>
                      </a:lnTo>
                      <a:lnTo>
                        <a:pt x="1351" y="1634"/>
                      </a:lnTo>
                      <a:lnTo>
                        <a:pt x="1381" y="1536"/>
                      </a:lnTo>
                      <a:lnTo>
                        <a:pt x="1396" y="1441"/>
                      </a:lnTo>
                      <a:lnTo>
                        <a:pt x="1413" y="1263"/>
                      </a:lnTo>
                      <a:lnTo>
                        <a:pt x="1418" y="1063"/>
                      </a:lnTo>
                      <a:lnTo>
                        <a:pt x="1400" y="855"/>
                      </a:lnTo>
                      <a:lnTo>
                        <a:pt x="1379" y="756"/>
                      </a:lnTo>
                      <a:lnTo>
                        <a:pt x="1349" y="659"/>
                      </a:lnTo>
                      <a:lnTo>
                        <a:pt x="1302" y="572"/>
                      </a:lnTo>
                      <a:lnTo>
                        <a:pt x="1230" y="478"/>
                      </a:lnTo>
                      <a:lnTo>
                        <a:pt x="1143" y="386"/>
                      </a:lnTo>
                      <a:lnTo>
                        <a:pt x="1049" y="308"/>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 name="Google Shape;294;p9"/>
                <p:cNvSpPr/>
                <p:nvPr/>
              </p:nvSpPr>
              <p:spPr>
                <a:xfrm>
                  <a:off x="4118" y="1769"/>
                  <a:ext cx="483" cy="547"/>
                </a:xfrm>
                <a:custGeom>
                  <a:avLst/>
                  <a:gdLst/>
                  <a:ahLst/>
                  <a:cxnLst/>
                  <a:rect l="l" t="t" r="r" b="b"/>
                  <a:pathLst>
                    <a:path w="4823" h="5476" extrusionOk="0">
                      <a:moveTo>
                        <a:pt x="1570" y="0"/>
                      </a:moveTo>
                      <a:lnTo>
                        <a:pt x="1505" y="43"/>
                      </a:lnTo>
                      <a:lnTo>
                        <a:pt x="1420" y="68"/>
                      </a:lnTo>
                      <a:lnTo>
                        <a:pt x="1322" y="80"/>
                      </a:lnTo>
                      <a:lnTo>
                        <a:pt x="1222" y="80"/>
                      </a:lnTo>
                      <a:lnTo>
                        <a:pt x="1127" y="72"/>
                      </a:lnTo>
                      <a:lnTo>
                        <a:pt x="1048" y="57"/>
                      </a:lnTo>
                      <a:lnTo>
                        <a:pt x="995" y="39"/>
                      </a:lnTo>
                      <a:lnTo>
                        <a:pt x="975" y="20"/>
                      </a:lnTo>
                      <a:lnTo>
                        <a:pt x="974" y="135"/>
                      </a:lnTo>
                      <a:lnTo>
                        <a:pt x="978" y="231"/>
                      </a:lnTo>
                      <a:lnTo>
                        <a:pt x="1000" y="403"/>
                      </a:lnTo>
                      <a:lnTo>
                        <a:pt x="1014" y="503"/>
                      </a:lnTo>
                      <a:lnTo>
                        <a:pt x="1030" y="629"/>
                      </a:lnTo>
                      <a:lnTo>
                        <a:pt x="1043" y="791"/>
                      </a:lnTo>
                      <a:lnTo>
                        <a:pt x="1050" y="889"/>
                      </a:lnTo>
                      <a:lnTo>
                        <a:pt x="1055" y="1000"/>
                      </a:lnTo>
                      <a:lnTo>
                        <a:pt x="1062" y="1088"/>
                      </a:lnTo>
                      <a:lnTo>
                        <a:pt x="1074" y="1190"/>
                      </a:lnTo>
                      <a:lnTo>
                        <a:pt x="1093" y="1301"/>
                      </a:lnTo>
                      <a:lnTo>
                        <a:pt x="1121" y="1416"/>
                      </a:lnTo>
                      <a:lnTo>
                        <a:pt x="1156" y="1534"/>
                      </a:lnTo>
                      <a:lnTo>
                        <a:pt x="1201" y="1647"/>
                      </a:lnTo>
                      <a:lnTo>
                        <a:pt x="1256" y="1751"/>
                      </a:lnTo>
                      <a:lnTo>
                        <a:pt x="1321" y="1844"/>
                      </a:lnTo>
                      <a:lnTo>
                        <a:pt x="1433" y="1982"/>
                      </a:lnTo>
                      <a:lnTo>
                        <a:pt x="1538" y="2113"/>
                      </a:lnTo>
                      <a:lnTo>
                        <a:pt x="1635" y="2239"/>
                      </a:lnTo>
                      <a:lnTo>
                        <a:pt x="1723" y="2360"/>
                      </a:lnTo>
                      <a:lnTo>
                        <a:pt x="1800" y="2478"/>
                      </a:lnTo>
                      <a:lnTo>
                        <a:pt x="1867" y="2593"/>
                      </a:lnTo>
                      <a:lnTo>
                        <a:pt x="1923" y="2706"/>
                      </a:lnTo>
                      <a:lnTo>
                        <a:pt x="1966" y="2819"/>
                      </a:lnTo>
                      <a:lnTo>
                        <a:pt x="1976" y="2863"/>
                      </a:lnTo>
                      <a:lnTo>
                        <a:pt x="1979" y="2921"/>
                      </a:lnTo>
                      <a:lnTo>
                        <a:pt x="1976" y="2989"/>
                      </a:lnTo>
                      <a:lnTo>
                        <a:pt x="1967" y="3062"/>
                      </a:lnTo>
                      <a:lnTo>
                        <a:pt x="1953" y="3134"/>
                      </a:lnTo>
                      <a:lnTo>
                        <a:pt x="1932" y="3201"/>
                      </a:lnTo>
                      <a:lnTo>
                        <a:pt x="1906" y="3257"/>
                      </a:lnTo>
                      <a:lnTo>
                        <a:pt x="1873" y="3299"/>
                      </a:lnTo>
                      <a:lnTo>
                        <a:pt x="1809" y="3363"/>
                      </a:lnTo>
                      <a:lnTo>
                        <a:pt x="1755" y="3424"/>
                      </a:lnTo>
                      <a:lnTo>
                        <a:pt x="1672" y="3545"/>
                      </a:lnTo>
                      <a:lnTo>
                        <a:pt x="1608" y="3667"/>
                      </a:lnTo>
                      <a:lnTo>
                        <a:pt x="1551" y="3794"/>
                      </a:lnTo>
                      <a:lnTo>
                        <a:pt x="1511" y="3904"/>
                      </a:lnTo>
                      <a:lnTo>
                        <a:pt x="1478" y="4025"/>
                      </a:lnTo>
                      <a:lnTo>
                        <a:pt x="1438" y="4141"/>
                      </a:lnTo>
                      <a:lnTo>
                        <a:pt x="1412" y="4193"/>
                      </a:lnTo>
                      <a:lnTo>
                        <a:pt x="1379" y="4239"/>
                      </a:lnTo>
                      <a:lnTo>
                        <a:pt x="1309" y="4309"/>
                      </a:lnTo>
                      <a:lnTo>
                        <a:pt x="1239" y="4365"/>
                      </a:lnTo>
                      <a:lnTo>
                        <a:pt x="1171" y="4408"/>
                      </a:lnTo>
                      <a:lnTo>
                        <a:pt x="1103" y="4438"/>
                      </a:lnTo>
                      <a:lnTo>
                        <a:pt x="970" y="4468"/>
                      </a:lnTo>
                      <a:lnTo>
                        <a:pt x="843" y="4464"/>
                      </a:lnTo>
                      <a:lnTo>
                        <a:pt x="720" y="4435"/>
                      </a:lnTo>
                      <a:lnTo>
                        <a:pt x="603" y="4390"/>
                      </a:lnTo>
                      <a:lnTo>
                        <a:pt x="492" y="4340"/>
                      </a:lnTo>
                      <a:lnTo>
                        <a:pt x="389" y="4292"/>
                      </a:lnTo>
                      <a:lnTo>
                        <a:pt x="361" y="4289"/>
                      </a:lnTo>
                      <a:lnTo>
                        <a:pt x="328" y="4299"/>
                      </a:lnTo>
                      <a:lnTo>
                        <a:pt x="293" y="4321"/>
                      </a:lnTo>
                      <a:lnTo>
                        <a:pt x="256" y="4352"/>
                      </a:lnTo>
                      <a:lnTo>
                        <a:pt x="179" y="4440"/>
                      </a:lnTo>
                      <a:lnTo>
                        <a:pt x="105" y="4547"/>
                      </a:lnTo>
                      <a:lnTo>
                        <a:pt x="46" y="4663"/>
                      </a:lnTo>
                      <a:lnTo>
                        <a:pt x="8" y="4774"/>
                      </a:lnTo>
                      <a:lnTo>
                        <a:pt x="0" y="4825"/>
                      </a:lnTo>
                      <a:lnTo>
                        <a:pt x="0" y="4869"/>
                      </a:lnTo>
                      <a:lnTo>
                        <a:pt x="10" y="4904"/>
                      </a:lnTo>
                      <a:lnTo>
                        <a:pt x="31" y="4931"/>
                      </a:lnTo>
                      <a:lnTo>
                        <a:pt x="101" y="4982"/>
                      </a:lnTo>
                      <a:lnTo>
                        <a:pt x="193" y="5044"/>
                      </a:lnTo>
                      <a:lnTo>
                        <a:pt x="295" y="5109"/>
                      </a:lnTo>
                      <a:lnTo>
                        <a:pt x="396" y="5166"/>
                      </a:lnTo>
                      <a:lnTo>
                        <a:pt x="499" y="5217"/>
                      </a:lnTo>
                      <a:lnTo>
                        <a:pt x="613" y="5265"/>
                      </a:lnTo>
                      <a:lnTo>
                        <a:pt x="734" y="5310"/>
                      </a:lnTo>
                      <a:lnTo>
                        <a:pt x="866" y="5352"/>
                      </a:lnTo>
                      <a:lnTo>
                        <a:pt x="1007" y="5388"/>
                      </a:lnTo>
                      <a:lnTo>
                        <a:pt x="1155" y="5419"/>
                      </a:lnTo>
                      <a:lnTo>
                        <a:pt x="1313" y="5443"/>
                      </a:lnTo>
                      <a:lnTo>
                        <a:pt x="1478" y="5462"/>
                      </a:lnTo>
                      <a:lnTo>
                        <a:pt x="1651" y="5473"/>
                      </a:lnTo>
                      <a:lnTo>
                        <a:pt x="1832" y="5476"/>
                      </a:lnTo>
                      <a:lnTo>
                        <a:pt x="2020" y="5471"/>
                      </a:lnTo>
                      <a:lnTo>
                        <a:pt x="2215" y="5456"/>
                      </a:lnTo>
                      <a:lnTo>
                        <a:pt x="2417" y="5432"/>
                      </a:lnTo>
                      <a:lnTo>
                        <a:pt x="2626" y="5398"/>
                      </a:lnTo>
                      <a:lnTo>
                        <a:pt x="2840" y="5352"/>
                      </a:lnTo>
                      <a:lnTo>
                        <a:pt x="3061" y="5294"/>
                      </a:lnTo>
                      <a:lnTo>
                        <a:pt x="3231" y="5230"/>
                      </a:lnTo>
                      <a:lnTo>
                        <a:pt x="3393" y="5145"/>
                      </a:lnTo>
                      <a:lnTo>
                        <a:pt x="3555" y="5054"/>
                      </a:lnTo>
                      <a:lnTo>
                        <a:pt x="3721" y="4970"/>
                      </a:lnTo>
                      <a:lnTo>
                        <a:pt x="3791" y="4930"/>
                      </a:lnTo>
                      <a:lnTo>
                        <a:pt x="3856" y="4885"/>
                      </a:lnTo>
                      <a:lnTo>
                        <a:pt x="3971" y="4778"/>
                      </a:lnTo>
                      <a:lnTo>
                        <a:pt x="4071" y="4656"/>
                      </a:lnTo>
                      <a:lnTo>
                        <a:pt x="4162" y="4524"/>
                      </a:lnTo>
                      <a:lnTo>
                        <a:pt x="4221" y="4409"/>
                      </a:lnTo>
                      <a:lnTo>
                        <a:pt x="4275" y="4289"/>
                      </a:lnTo>
                      <a:lnTo>
                        <a:pt x="4383" y="4106"/>
                      </a:lnTo>
                      <a:lnTo>
                        <a:pt x="4436" y="4015"/>
                      </a:lnTo>
                      <a:lnTo>
                        <a:pt x="4481" y="3919"/>
                      </a:lnTo>
                      <a:lnTo>
                        <a:pt x="4535" y="3806"/>
                      </a:lnTo>
                      <a:lnTo>
                        <a:pt x="4597" y="3678"/>
                      </a:lnTo>
                      <a:lnTo>
                        <a:pt x="4659" y="3538"/>
                      </a:lnTo>
                      <a:lnTo>
                        <a:pt x="4720" y="3390"/>
                      </a:lnTo>
                      <a:lnTo>
                        <a:pt x="4770" y="3238"/>
                      </a:lnTo>
                      <a:lnTo>
                        <a:pt x="4806" y="3083"/>
                      </a:lnTo>
                      <a:lnTo>
                        <a:pt x="4823" y="2929"/>
                      </a:lnTo>
                      <a:lnTo>
                        <a:pt x="4813" y="2779"/>
                      </a:lnTo>
                      <a:lnTo>
                        <a:pt x="4782" y="2619"/>
                      </a:lnTo>
                      <a:lnTo>
                        <a:pt x="4739" y="2458"/>
                      </a:lnTo>
                      <a:lnTo>
                        <a:pt x="4683" y="2301"/>
                      </a:lnTo>
                      <a:lnTo>
                        <a:pt x="4609" y="2152"/>
                      </a:lnTo>
                      <a:lnTo>
                        <a:pt x="4514" y="2016"/>
                      </a:lnTo>
                      <a:lnTo>
                        <a:pt x="4396" y="1896"/>
                      </a:lnTo>
                      <a:lnTo>
                        <a:pt x="4327" y="1846"/>
                      </a:lnTo>
                      <a:lnTo>
                        <a:pt x="4252" y="1799"/>
                      </a:lnTo>
                      <a:lnTo>
                        <a:pt x="4169" y="1761"/>
                      </a:lnTo>
                      <a:lnTo>
                        <a:pt x="4077" y="1729"/>
                      </a:lnTo>
                      <a:lnTo>
                        <a:pt x="3901" y="1700"/>
                      </a:lnTo>
                      <a:lnTo>
                        <a:pt x="3720" y="1704"/>
                      </a:lnTo>
                      <a:lnTo>
                        <a:pt x="3630" y="1720"/>
                      </a:lnTo>
                      <a:lnTo>
                        <a:pt x="3542" y="1746"/>
                      </a:lnTo>
                      <a:lnTo>
                        <a:pt x="3459" y="1781"/>
                      </a:lnTo>
                      <a:lnTo>
                        <a:pt x="3381" y="1825"/>
                      </a:lnTo>
                      <a:lnTo>
                        <a:pt x="3294" y="1887"/>
                      </a:lnTo>
                      <a:lnTo>
                        <a:pt x="3222" y="1950"/>
                      </a:lnTo>
                      <a:lnTo>
                        <a:pt x="3101" y="2076"/>
                      </a:lnTo>
                      <a:lnTo>
                        <a:pt x="2977" y="2197"/>
                      </a:lnTo>
                      <a:lnTo>
                        <a:pt x="2902" y="2253"/>
                      </a:lnTo>
                      <a:lnTo>
                        <a:pt x="2811" y="2304"/>
                      </a:lnTo>
                      <a:lnTo>
                        <a:pt x="2740" y="2334"/>
                      </a:lnTo>
                      <a:lnTo>
                        <a:pt x="2662" y="2352"/>
                      </a:lnTo>
                      <a:lnTo>
                        <a:pt x="2584" y="2355"/>
                      </a:lnTo>
                      <a:lnTo>
                        <a:pt x="2512" y="2338"/>
                      </a:lnTo>
                      <a:lnTo>
                        <a:pt x="2467" y="2314"/>
                      </a:lnTo>
                      <a:lnTo>
                        <a:pt x="2415" y="2276"/>
                      </a:lnTo>
                      <a:lnTo>
                        <a:pt x="2360" y="2228"/>
                      </a:lnTo>
                      <a:lnTo>
                        <a:pt x="2301" y="2168"/>
                      </a:lnTo>
                      <a:lnTo>
                        <a:pt x="2176" y="2023"/>
                      </a:lnTo>
                      <a:lnTo>
                        <a:pt x="2050" y="1852"/>
                      </a:lnTo>
                      <a:lnTo>
                        <a:pt x="1931" y="1664"/>
                      </a:lnTo>
                      <a:lnTo>
                        <a:pt x="1829" y="1470"/>
                      </a:lnTo>
                      <a:lnTo>
                        <a:pt x="1750" y="1279"/>
                      </a:lnTo>
                      <a:lnTo>
                        <a:pt x="1723" y="1188"/>
                      </a:lnTo>
                      <a:lnTo>
                        <a:pt x="1705" y="1101"/>
                      </a:lnTo>
                      <a:lnTo>
                        <a:pt x="1682" y="970"/>
                      </a:lnTo>
                      <a:lnTo>
                        <a:pt x="1657" y="846"/>
                      </a:lnTo>
                      <a:lnTo>
                        <a:pt x="1607" y="602"/>
                      </a:lnTo>
                      <a:lnTo>
                        <a:pt x="1586" y="473"/>
                      </a:lnTo>
                      <a:lnTo>
                        <a:pt x="1572" y="333"/>
                      </a:lnTo>
                      <a:lnTo>
                        <a:pt x="1566" y="177"/>
                      </a:lnTo>
                      <a:lnTo>
                        <a:pt x="1570" y="0"/>
                      </a:lnTo>
                      <a:close/>
                    </a:path>
                  </a:pathLst>
                </a:custGeom>
                <a:solidFill>
                  <a:srgbClr val="FFCC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 name="Google Shape;295;p9"/>
                <p:cNvSpPr/>
                <p:nvPr/>
              </p:nvSpPr>
              <p:spPr>
                <a:xfrm>
                  <a:off x="4118" y="1769"/>
                  <a:ext cx="483" cy="547"/>
                </a:xfrm>
                <a:custGeom>
                  <a:avLst/>
                  <a:gdLst/>
                  <a:ahLst/>
                  <a:cxnLst/>
                  <a:rect l="l" t="t" r="r" b="b"/>
                  <a:pathLst>
                    <a:path w="4823" h="5476" extrusionOk="0">
                      <a:moveTo>
                        <a:pt x="1570" y="0"/>
                      </a:moveTo>
                      <a:lnTo>
                        <a:pt x="1505" y="43"/>
                      </a:lnTo>
                      <a:lnTo>
                        <a:pt x="1420" y="68"/>
                      </a:lnTo>
                      <a:lnTo>
                        <a:pt x="1322" y="80"/>
                      </a:lnTo>
                      <a:lnTo>
                        <a:pt x="1222" y="80"/>
                      </a:lnTo>
                      <a:lnTo>
                        <a:pt x="1127" y="72"/>
                      </a:lnTo>
                      <a:lnTo>
                        <a:pt x="1048" y="57"/>
                      </a:lnTo>
                      <a:lnTo>
                        <a:pt x="995" y="39"/>
                      </a:lnTo>
                      <a:lnTo>
                        <a:pt x="975" y="20"/>
                      </a:lnTo>
                      <a:lnTo>
                        <a:pt x="974" y="135"/>
                      </a:lnTo>
                      <a:lnTo>
                        <a:pt x="978" y="231"/>
                      </a:lnTo>
                      <a:lnTo>
                        <a:pt x="1000" y="403"/>
                      </a:lnTo>
                      <a:lnTo>
                        <a:pt x="1014" y="503"/>
                      </a:lnTo>
                      <a:lnTo>
                        <a:pt x="1030" y="629"/>
                      </a:lnTo>
                      <a:lnTo>
                        <a:pt x="1043" y="791"/>
                      </a:lnTo>
                      <a:lnTo>
                        <a:pt x="1050" y="889"/>
                      </a:lnTo>
                      <a:lnTo>
                        <a:pt x="1055" y="1000"/>
                      </a:lnTo>
                      <a:lnTo>
                        <a:pt x="1062" y="1088"/>
                      </a:lnTo>
                      <a:lnTo>
                        <a:pt x="1074" y="1190"/>
                      </a:lnTo>
                      <a:lnTo>
                        <a:pt x="1093" y="1301"/>
                      </a:lnTo>
                      <a:lnTo>
                        <a:pt x="1121" y="1416"/>
                      </a:lnTo>
                      <a:lnTo>
                        <a:pt x="1156" y="1534"/>
                      </a:lnTo>
                      <a:lnTo>
                        <a:pt x="1201" y="1647"/>
                      </a:lnTo>
                      <a:lnTo>
                        <a:pt x="1256" y="1751"/>
                      </a:lnTo>
                      <a:lnTo>
                        <a:pt x="1321" y="1844"/>
                      </a:lnTo>
                      <a:lnTo>
                        <a:pt x="1433" y="1982"/>
                      </a:lnTo>
                      <a:lnTo>
                        <a:pt x="1538" y="2113"/>
                      </a:lnTo>
                      <a:lnTo>
                        <a:pt x="1635" y="2239"/>
                      </a:lnTo>
                      <a:lnTo>
                        <a:pt x="1723" y="2360"/>
                      </a:lnTo>
                      <a:lnTo>
                        <a:pt x="1800" y="2478"/>
                      </a:lnTo>
                      <a:lnTo>
                        <a:pt x="1867" y="2593"/>
                      </a:lnTo>
                      <a:lnTo>
                        <a:pt x="1923" y="2706"/>
                      </a:lnTo>
                      <a:lnTo>
                        <a:pt x="1966" y="2819"/>
                      </a:lnTo>
                      <a:lnTo>
                        <a:pt x="1976" y="2863"/>
                      </a:lnTo>
                      <a:lnTo>
                        <a:pt x="1979" y="2921"/>
                      </a:lnTo>
                      <a:lnTo>
                        <a:pt x="1976" y="2989"/>
                      </a:lnTo>
                      <a:lnTo>
                        <a:pt x="1967" y="3062"/>
                      </a:lnTo>
                      <a:lnTo>
                        <a:pt x="1953" y="3134"/>
                      </a:lnTo>
                      <a:lnTo>
                        <a:pt x="1932" y="3201"/>
                      </a:lnTo>
                      <a:lnTo>
                        <a:pt x="1906" y="3257"/>
                      </a:lnTo>
                      <a:lnTo>
                        <a:pt x="1873" y="3299"/>
                      </a:lnTo>
                      <a:lnTo>
                        <a:pt x="1809" y="3363"/>
                      </a:lnTo>
                      <a:lnTo>
                        <a:pt x="1755" y="3424"/>
                      </a:lnTo>
                      <a:lnTo>
                        <a:pt x="1672" y="3545"/>
                      </a:lnTo>
                      <a:lnTo>
                        <a:pt x="1608" y="3667"/>
                      </a:lnTo>
                      <a:lnTo>
                        <a:pt x="1551" y="3794"/>
                      </a:lnTo>
                      <a:lnTo>
                        <a:pt x="1511" y="3904"/>
                      </a:lnTo>
                      <a:lnTo>
                        <a:pt x="1478" y="4025"/>
                      </a:lnTo>
                      <a:lnTo>
                        <a:pt x="1438" y="4141"/>
                      </a:lnTo>
                      <a:lnTo>
                        <a:pt x="1412" y="4193"/>
                      </a:lnTo>
                      <a:lnTo>
                        <a:pt x="1379" y="4239"/>
                      </a:lnTo>
                      <a:lnTo>
                        <a:pt x="1309" y="4309"/>
                      </a:lnTo>
                      <a:lnTo>
                        <a:pt x="1239" y="4365"/>
                      </a:lnTo>
                      <a:lnTo>
                        <a:pt x="1171" y="4408"/>
                      </a:lnTo>
                      <a:lnTo>
                        <a:pt x="1103" y="4438"/>
                      </a:lnTo>
                      <a:lnTo>
                        <a:pt x="970" y="4468"/>
                      </a:lnTo>
                      <a:lnTo>
                        <a:pt x="843" y="4464"/>
                      </a:lnTo>
                      <a:lnTo>
                        <a:pt x="720" y="4435"/>
                      </a:lnTo>
                      <a:lnTo>
                        <a:pt x="603" y="4390"/>
                      </a:lnTo>
                      <a:lnTo>
                        <a:pt x="492" y="4340"/>
                      </a:lnTo>
                      <a:lnTo>
                        <a:pt x="389" y="4292"/>
                      </a:lnTo>
                      <a:lnTo>
                        <a:pt x="361" y="4289"/>
                      </a:lnTo>
                      <a:lnTo>
                        <a:pt x="328" y="4299"/>
                      </a:lnTo>
                      <a:lnTo>
                        <a:pt x="293" y="4321"/>
                      </a:lnTo>
                      <a:lnTo>
                        <a:pt x="256" y="4352"/>
                      </a:lnTo>
                      <a:lnTo>
                        <a:pt x="179" y="4440"/>
                      </a:lnTo>
                      <a:lnTo>
                        <a:pt x="105" y="4547"/>
                      </a:lnTo>
                      <a:lnTo>
                        <a:pt x="46" y="4663"/>
                      </a:lnTo>
                      <a:lnTo>
                        <a:pt x="8" y="4774"/>
                      </a:lnTo>
                      <a:lnTo>
                        <a:pt x="0" y="4825"/>
                      </a:lnTo>
                      <a:lnTo>
                        <a:pt x="0" y="4869"/>
                      </a:lnTo>
                      <a:lnTo>
                        <a:pt x="10" y="4904"/>
                      </a:lnTo>
                      <a:lnTo>
                        <a:pt x="31" y="4931"/>
                      </a:lnTo>
                      <a:lnTo>
                        <a:pt x="101" y="4982"/>
                      </a:lnTo>
                      <a:lnTo>
                        <a:pt x="193" y="5044"/>
                      </a:lnTo>
                      <a:lnTo>
                        <a:pt x="295" y="5109"/>
                      </a:lnTo>
                      <a:lnTo>
                        <a:pt x="396" y="5166"/>
                      </a:lnTo>
                      <a:lnTo>
                        <a:pt x="499" y="5217"/>
                      </a:lnTo>
                      <a:lnTo>
                        <a:pt x="613" y="5265"/>
                      </a:lnTo>
                      <a:lnTo>
                        <a:pt x="734" y="5310"/>
                      </a:lnTo>
                      <a:lnTo>
                        <a:pt x="866" y="5352"/>
                      </a:lnTo>
                      <a:lnTo>
                        <a:pt x="1007" y="5388"/>
                      </a:lnTo>
                      <a:lnTo>
                        <a:pt x="1155" y="5419"/>
                      </a:lnTo>
                      <a:lnTo>
                        <a:pt x="1313" y="5443"/>
                      </a:lnTo>
                      <a:lnTo>
                        <a:pt x="1478" y="5462"/>
                      </a:lnTo>
                      <a:lnTo>
                        <a:pt x="1651" y="5473"/>
                      </a:lnTo>
                      <a:lnTo>
                        <a:pt x="1832" y="5476"/>
                      </a:lnTo>
                      <a:lnTo>
                        <a:pt x="2020" y="5471"/>
                      </a:lnTo>
                      <a:lnTo>
                        <a:pt x="2215" y="5456"/>
                      </a:lnTo>
                      <a:lnTo>
                        <a:pt x="2417" y="5432"/>
                      </a:lnTo>
                      <a:lnTo>
                        <a:pt x="2626" y="5398"/>
                      </a:lnTo>
                      <a:lnTo>
                        <a:pt x="2840" y="5352"/>
                      </a:lnTo>
                      <a:lnTo>
                        <a:pt x="3061" y="5294"/>
                      </a:lnTo>
                      <a:lnTo>
                        <a:pt x="3231" y="5230"/>
                      </a:lnTo>
                      <a:lnTo>
                        <a:pt x="3393" y="5145"/>
                      </a:lnTo>
                      <a:lnTo>
                        <a:pt x="3555" y="5054"/>
                      </a:lnTo>
                      <a:lnTo>
                        <a:pt x="3721" y="4970"/>
                      </a:lnTo>
                      <a:lnTo>
                        <a:pt x="3791" y="4930"/>
                      </a:lnTo>
                      <a:lnTo>
                        <a:pt x="3856" y="4885"/>
                      </a:lnTo>
                      <a:lnTo>
                        <a:pt x="3971" y="4778"/>
                      </a:lnTo>
                      <a:lnTo>
                        <a:pt x="4071" y="4656"/>
                      </a:lnTo>
                      <a:lnTo>
                        <a:pt x="4162" y="4524"/>
                      </a:lnTo>
                      <a:lnTo>
                        <a:pt x="4221" y="4409"/>
                      </a:lnTo>
                      <a:lnTo>
                        <a:pt x="4275" y="4289"/>
                      </a:lnTo>
                      <a:lnTo>
                        <a:pt x="4383" y="4106"/>
                      </a:lnTo>
                      <a:lnTo>
                        <a:pt x="4436" y="4015"/>
                      </a:lnTo>
                      <a:lnTo>
                        <a:pt x="4481" y="3919"/>
                      </a:lnTo>
                      <a:lnTo>
                        <a:pt x="4535" y="3806"/>
                      </a:lnTo>
                      <a:lnTo>
                        <a:pt x="4597" y="3678"/>
                      </a:lnTo>
                      <a:lnTo>
                        <a:pt x="4659" y="3538"/>
                      </a:lnTo>
                      <a:lnTo>
                        <a:pt x="4720" y="3390"/>
                      </a:lnTo>
                      <a:lnTo>
                        <a:pt x="4770" y="3238"/>
                      </a:lnTo>
                      <a:lnTo>
                        <a:pt x="4806" y="3083"/>
                      </a:lnTo>
                      <a:lnTo>
                        <a:pt x="4823" y="2929"/>
                      </a:lnTo>
                      <a:lnTo>
                        <a:pt x="4813" y="2779"/>
                      </a:lnTo>
                      <a:lnTo>
                        <a:pt x="4782" y="2619"/>
                      </a:lnTo>
                      <a:lnTo>
                        <a:pt x="4739" y="2458"/>
                      </a:lnTo>
                      <a:lnTo>
                        <a:pt x="4683" y="2301"/>
                      </a:lnTo>
                      <a:lnTo>
                        <a:pt x="4609" y="2152"/>
                      </a:lnTo>
                      <a:lnTo>
                        <a:pt x="4514" y="2016"/>
                      </a:lnTo>
                      <a:lnTo>
                        <a:pt x="4396" y="1896"/>
                      </a:lnTo>
                      <a:lnTo>
                        <a:pt x="4327" y="1846"/>
                      </a:lnTo>
                      <a:lnTo>
                        <a:pt x="4252" y="1799"/>
                      </a:lnTo>
                      <a:lnTo>
                        <a:pt x="4169" y="1761"/>
                      </a:lnTo>
                      <a:lnTo>
                        <a:pt x="4077" y="1729"/>
                      </a:lnTo>
                      <a:lnTo>
                        <a:pt x="3901" y="1700"/>
                      </a:lnTo>
                      <a:lnTo>
                        <a:pt x="3720" y="1704"/>
                      </a:lnTo>
                      <a:lnTo>
                        <a:pt x="3630" y="1720"/>
                      </a:lnTo>
                      <a:lnTo>
                        <a:pt x="3542" y="1746"/>
                      </a:lnTo>
                      <a:lnTo>
                        <a:pt x="3459" y="1781"/>
                      </a:lnTo>
                      <a:lnTo>
                        <a:pt x="3381" y="1825"/>
                      </a:lnTo>
                      <a:lnTo>
                        <a:pt x="3294" y="1887"/>
                      </a:lnTo>
                      <a:lnTo>
                        <a:pt x="3222" y="1950"/>
                      </a:lnTo>
                      <a:lnTo>
                        <a:pt x="3101" y="2076"/>
                      </a:lnTo>
                      <a:lnTo>
                        <a:pt x="2977" y="2197"/>
                      </a:lnTo>
                      <a:lnTo>
                        <a:pt x="2902" y="2253"/>
                      </a:lnTo>
                      <a:lnTo>
                        <a:pt x="2811" y="2304"/>
                      </a:lnTo>
                      <a:lnTo>
                        <a:pt x="2740" y="2334"/>
                      </a:lnTo>
                      <a:lnTo>
                        <a:pt x="2662" y="2352"/>
                      </a:lnTo>
                      <a:lnTo>
                        <a:pt x="2584" y="2355"/>
                      </a:lnTo>
                      <a:lnTo>
                        <a:pt x="2512" y="2338"/>
                      </a:lnTo>
                      <a:lnTo>
                        <a:pt x="2467" y="2314"/>
                      </a:lnTo>
                      <a:lnTo>
                        <a:pt x="2415" y="2276"/>
                      </a:lnTo>
                      <a:lnTo>
                        <a:pt x="2360" y="2228"/>
                      </a:lnTo>
                      <a:lnTo>
                        <a:pt x="2301" y="2168"/>
                      </a:lnTo>
                      <a:lnTo>
                        <a:pt x="2176" y="2023"/>
                      </a:lnTo>
                      <a:lnTo>
                        <a:pt x="2050" y="1852"/>
                      </a:lnTo>
                      <a:lnTo>
                        <a:pt x="1931" y="1664"/>
                      </a:lnTo>
                      <a:lnTo>
                        <a:pt x="1829" y="1470"/>
                      </a:lnTo>
                      <a:lnTo>
                        <a:pt x="1750" y="1279"/>
                      </a:lnTo>
                      <a:lnTo>
                        <a:pt x="1723" y="1188"/>
                      </a:lnTo>
                      <a:lnTo>
                        <a:pt x="1705" y="1101"/>
                      </a:lnTo>
                      <a:lnTo>
                        <a:pt x="1682" y="970"/>
                      </a:lnTo>
                      <a:lnTo>
                        <a:pt x="1657" y="846"/>
                      </a:lnTo>
                      <a:lnTo>
                        <a:pt x="1607" y="602"/>
                      </a:lnTo>
                      <a:lnTo>
                        <a:pt x="1586" y="473"/>
                      </a:lnTo>
                      <a:lnTo>
                        <a:pt x="1572" y="333"/>
                      </a:lnTo>
                      <a:lnTo>
                        <a:pt x="1566" y="177"/>
                      </a:lnTo>
                      <a:lnTo>
                        <a:pt x="1570"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 name="Google Shape;296;p9"/>
                <p:cNvSpPr/>
                <p:nvPr/>
              </p:nvSpPr>
              <p:spPr>
                <a:xfrm>
                  <a:off x="4215" y="1758"/>
                  <a:ext cx="61" cy="22"/>
                </a:xfrm>
                <a:custGeom>
                  <a:avLst/>
                  <a:gdLst/>
                  <a:ahLst/>
                  <a:cxnLst/>
                  <a:rect l="l" t="t" r="r" b="b"/>
                  <a:pathLst>
                    <a:path w="606" h="217" extrusionOk="0">
                      <a:moveTo>
                        <a:pt x="368" y="214"/>
                      </a:moveTo>
                      <a:lnTo>
                        <a:pt x="437" y="208"/>
                      </a:lnTo>
                      <a:lnTo>
                        <a:pt x="493" y="200"/>
                      </a:lnTo>
                      <a:lnTo>
                        <a:pt x="535" y="190"/>
                      </a:lnTo>
                      <a:lnTo>
                        <a:pt x="566" y="177"/>
                      </a:lnTo>
                      <a:lnTo>
                        <a:pt x="600" y="144"/>
                      </a:lnTo>
                      <a:lnTo>
                        <a:pt x="606" y="103"/>
                      </a:lnTo>
                      <a:lnTo>
                        <a:pt x="586" y="60"/>
                      </a:lnTo>
                      <a:lnTo>
                        <a:pt x="531" y="27"/>
                      </a:lnTo>
                      <a:lnTo>
                        <a:pt x="489" y="15"/>
                      </a:lnTo>
                      <a:lnTo>
                        <a:pt x="440" y="6"/>
                      </a:lnTo>
                      <a:lnTo>
                        <a:pt x="380" y="1"/>
                      </a:lnTo>
                      <a:lnTo>
                        <a:pt x="311" y="0"/>
                      </a:lnTo>
                      <a:lnTo>
                        <a:pt x="205" y="11"/>
                      </a:lnTo>
                      <a:lnTo>
                        <a:pt x="104" y="33"/>
                      </a:lnTo>
                      <a:lnTo>
                        <a:pt x="63" y="49"/>
                      </a:lnTo>
                      <a:lnTo>
                        <a:pt x="30" y="70"/>
                      </a:lnTo>
                      <a:lnTo>
                        <a:pt x="8" y="93"/>
                      </a:lnTo>
                      <a:lnTo>
                        <a:pt x="0" y="121"/>
                      </a:lnTo>
                      <a:lnTo>
                        <a:pt x="4" y="145"/>
                      </a:lnTo>
                      <a:lnTo>
                        <a:pt x="20" y="166"/>
                      </a:lnTo>
                      <a:lnTo>
                        <a:pt x="50" y="184"/>
                      </a:lnTo>
                      <a:lnTo>
                        <a:pt x="93" y="199"/>
                      </a:lnTo>
                      <a:lnTo>
                        <a:pt x="145" y="210"/>
                      </a:lnTo>
                      <a:lnTo>
                        <a:pt x="210" y="216"/>
                      </a:lnTo>
                      <a:lnTo>
                        <a:pt x="285" y="217"/>
                      </a:lnTo>
                      <a:lnTo>
                        <a:pt x="368" y="214"/>
                      </a:lnTo>
                      <a:close/>
                    </a:path>
                  </a:pathLst>
                </a:custGeom>
                <a:solidFill>
                  <a:srgbClr val="FFA8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9"/>
                <p:cNvSpPr/>
                <p:nvPr/>
              </p:nvSpPr>
              <p:spPr>
                <a:xfrm>
                  <a:off x="4215" y="1758"/>
                  <a:ext cx="61" cy="22"/>
                </a:xfrm>
                <a:custGeom>
                  <a:avLst/>
                  <a:gdLst/>
                  <a:ahLst/>
                  <a:cxnLst/>
                  <a:rect l="l" t="t" r="r" b="b"/>
                  <a:pathLst>
                    <a:path w="606" h="217" extrusionOk="0">
                      <a:moveTo>
                        <a:pt x="368" y="214"/>
                      </a:moveTo>
                      <a:lnTo>
                        <a:pt x="437" y="208"/>
                      </a:lnTo>
                      <a:lnTo>
                        <a:pt x="493" y="200"/>
                      </a:lnTo>
                      <a:lnTo>
                        <a:pt x="535" y="190"/>
                      </a:lnTo>
                      <a:lnTo>
                        <a:pt x="566" y="177"/>
                      </a:lnTo>
                      <a:lnTo>
                        <a:pt x="600" y="144"/>
                      </a:lnTo>
                      <a:lnTo>
                        <a:pt x="606" y="103"/>
                      </a:lnTo>
                      <a:lnTo>
                        <a:pt x="586" y="60"/>
                      </a:lnTo>
                      <a:lnTo>
                        <a:pt x="531" y="27"/>
                      </a:lnTo>
                      <a:lnTo>
                        <a:pt x="489" y="15"/>
                      </a:lnTo>
                      <a:lnTo>
                        <a:pt x="440" y="6"/>
                      </a:lnTo>
                      <a:lnTo>
                        <a:pt x="380" y="1"/>
                      </a:lnTo>
                      <a:lnTo>
                        <a:pt x="311" y="0"/>
                      </a:lnTo>
                      <a:lnTo>
                        <a:pt x="205" y="11"/>
                      </a:lnTo>
                      <a:lnTo>
                        <a:pt x="104" y="33"/>
                      </a:lnTo>
                      <a:lnTo>
                        <a:pt x="63" y="49"/>
                      </a:lnTo>
                      <a:lnTo>
                        <a:pt x="30" y="70"/>
                      </a:lnTo>
                      <a:lnTo>
                        <a:pt x="8" y="93"/>
                      </a:lnTo>
                      <a:lnTo>
                        <a:pt x="0" y="121"/>
                      </a:lnTo>
                      <a:lnTo>
                        <a:pt x="4" y="145"/>
                      </a:lnTo>
                      <a:lnTo>
                        <a:pt x="20" y="166"/>
                      </a:lnTo>
                      <a:lnTo>
                        <a:pt x="50" y="184"/>
                      </a:lnTo>
                      <a:lnTo>
                        <a:pt x="93" y="199"/>
                      </a:lnTo>
                      <a:lnTo>
                        <a:pt x="145" y="210"/>
                      </a:lnTo>
                      <a:lnTo>
                        <a:pt x="210" y="216"/>
                      </a:lnTo>
                      <a:lnTo>
                        <a:pt x="285" y="217"/>
                      </a:lnTo>
                      <a:lnTo>
                        <a:pt x="368" y="214"/>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9"/>
                <p:cNvSpPr/>
                <p:nvPr/>
              </p:nvSpPr>
              <p:spPr>
                <a:xfrm>
                  <a:off x="4224" y="1764"/>
                  <a:ext cx="43" cy="11"/>
                </a:xfrm>
                <a:custGeom>
                  <a:avLst/>
                  <a:gdLst/>
                  <a:ahLst/>
                  <a:cxnLst/>
                  <a:rect l="l" t="t" r="r" b="b"/>
                  <a:pathLst>
                    <a:path w="432" h="113" extrusionOk="0">
                      <a:moveTo>
                        <a:pt x="231" y="110"/>
                      </a:moveTo>
                      <a:lnTo>
                        <a:pt x="291" y="106"/>
                      </a:lnTo>
                      <a:lnTo>
                        <a:pt x="338" y="101"/>
                      </a:lnTo>
                      <a:lnTo>
                        <a:pt x="399" y="89"/>
                      </a:lnTo>
                      <a:lnTo>
                        <a:pt x="427" y="72"/>
                      </a:lnTo>
                      <a:lnTo>
                        <a:pt x="432" y="52"/>
                      </a:lnTo>
                      <a:lnTo>
                        <a:pt x="415" y="28"/>
                      </a:lnTo>
                      <a:lnTo>
                        <a:pt x="368" y="9"/>
                      </a:lnTo>
                      <a:lnTo>
                        <a:pt x="295" y="0"/>
                      </a:lnTo>
                      <a:lnTo>
                        <a:pt x="200" y="2"/>
                      </a:lnTo>
                      <a:lnTo>
                        <a:pt x="118" y="13"/>
                      </a:lnTo>
                      <a:lnTo>
                        <a:pt x="55" y="25"/>
                      </a:lnTo>
                      <a:lnTo>
                        <a:pt x="14" y="41"/>
                      </a:lnTo>
                      <a:lnTo>
                        <a:pt x="0" y="62"/>
                      </a:lnTo>
                      <a:lnTo>
                        <a:pt x="13" y="85"/>
                      </a:lnTo>
                      <a:lnTo>
                        <a:pt x="51" y="103"/>
                      </a:lnTo>
                      <a:lnTo>
                        <a:pt x="123" y="112"/>
                      </a:lnTo>
                      <a:lnTo>
                        <a:pt x="172" y="113"/>
                      </a:lnTo>
                      <a:lnTo>
                        <a:pt x="231" y="110"/>
                      </a:lnTo>
                      <a:close/>
                    </a:path>
                  </a:pathLst>
                </a:custGeom>
                <a:solidFill>
                  <a:srgbClr val="B2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9"/>
                <p:cNvSpPr/>
                <p:nvPr/>
              </p:nvSpPr>
              <p:spPr>
                <a:xfrm>
                  <a:off x="4156" y="2005"/>
                  <a:ext cx="357" cy="242"/>
                </a:xfrm>
                <a:custGeom>
                  <a:avLst/>
                  <a:gdLst/>
                  <a:ahLst/>
                  <a:cxnLst/>
                  <a:rect l="l" t="t" r="r" b="b"/>
                  <a:pathLst>
                    <a:path w="3561" h="2413" extrusionOk="0">
                      <a:moveTo>
                        <a:pt x="0" y="2395"/>
                      </a:moveTo>
                      <a:lnTo>
                        <a:pt x="184" y="2409"/>
                      </a:lnTo>
                      <a:lnTo>
                        <a:pt x="346" y="2413"/>
                      </a:lnTo>
                      <a:lnTo>
                        <a:pt x="489" y="2409"/>
                      </a:lnTo>
                      <a:lnTo>
                        <a:pt x="617" y="2401"/>
                      </a:lnTo>
                      <a:lnTo>
                        <a:pt x="839" y="2375"/>
                      </a:lnTo>
                      <a:lnTo>
                        <a:pt x="1041" y="2355"/>
                      </a:lnTo>
                      <a:lnTo>
                        <a:pt x="1077" y="2350"/>
                      </a:lnTo>
                      <a:lnTo>
                        <a:pt x="1123" y="2338"/>
                      </a:lnTo>
                      <a:lnTo>
                        <a:pt x="1178" y="2322"/>
                      </a:lnTo>
                      <a:lnTo>
                        <a:pt x="1239" y="2299"/>
                      </a:lnTo>
                      <a:lnTo>
                        <a:pt x="1383" y="2240"/>
                      </a:lnTo>
                      <a:lnTo>
                        <a:pt x="1543" y="2168"/>
                      </a:lnTo>
                      <a:lnTo>
                        <a:pt x="1880" y="1994"/>
                      </a:lnTo>
                      <a:lnTo>
                        <a:pt x="2041" y="1901"/>
                      </a:lnTo>
                      <a:lnTo>
                        <a:pt x="2183" y="1810"/>
                      </a:lnTo>
                      <a:lnTo>
                        <a:pt x="2344" y="1692"/>
                      </a:lnTo>
                      <a:lnTo>
                        <a:pt x="2494" y="1561"/>
                      </a:lnTo>
                      <a:lnTo>
                        <a:pt x="2635" y="1418"/>
                      </a:lnTo>
                      <a:lnTo>
                        <a:pt x="2768" y="1265"/>
                      </a:lnTo>
                      <a:lnTo>
                        <a:pt x="2794" y="1214"/>
                      </a:lnTo>
                      <a:lnTo>
                        <a:pt x="2831" y="1154"/>
                      </a:lnTo>
                      <a:lnTo>
                        <a:pt x="2880" y="1086"/>
                      </a:lnTo>
                      <a:lnTo>
                        <a:pt x="2937" y="1011"/>
                      </a:lnTo>
                      <a:lnTo>
                        <a:pt x="3067" y="847"/>
                      </a:lnTo>
                      <a:lnTo>
                        <a:pt x="3208" y="674"/>
                      </a:lnTo>
                      <a:lnTo>
                        <a:pt x="3343" y="500"/>
                      </a:lnTo>
                      <a:lnTo>
                        <a:pt x="3404" y="417"/>
                      </a:lnTo>
                      <a:lnTo>
                        <a:pt x="3457" y="337"/>
                      </a:lnTo>
                      <a:lnTo>
                        <a:pt x="3502" y="263"/>
                      </a:lnTo>
                      <a:lnTo>
                        <a:pt x="3535" y="196"/>
                      </a:lnTo>
                      <a:lnTo>
                        <a:pt x="3556" y="138"/>
                      </a:lnTo>
                      <a:lnTo>
                        <a:pt x="3561" y="89"/>
                      </a:lnTo>
                      <a:lnTo>
                        <a:pt x="3516" y="37"/>
                      </a:lnTo>
                      <a:lnTo>
                        <a:pt x="3461" y="9"/>
                      </a:lnTo>
                      <a:lnTo>
                        <a:pt x="3402" y="0"/>
                      </a:lnTo>
                      <a:lnTo>
                        <a:pt x="3343" y="7"/>
                      </a:lnTo>
                      <a:lnTo>
                        <a:pt x="3256" y="33"/>
                      </a:lnTo>
                      <a:lnTo>
                        <a:pt x="3173" y="70"/>
                      </a:lnTo>
                      <a:lnTo>
                        <a:pt x="3090" y="120"/>
                      </a:lnTo>
                      <a:lnTo>
                        <a:pt x="3011" y="177"/>
                      </a:lnTo>
                      <a:lnTo>
                        <a:pt x="2862" y="314"/>
                      </a:lnTo>
                      <a:lnTo>
                        <a:pt x="2725" y="469"/>
                      </a:lnTo>
                      <a:lnTo>
                        <a:pt x="2603" y="629"/>
                      </a:lnTo>
                      <a:lnTo>
                        <a:pt x="2495" y="783"/>
                      </a:lnTo>
                      <a:lnTo>
                        <a:pt x="2406" y="917"/>
                      </a:lnTo>
                      <a:lnTo>
                        <a:pt x="2368" y="971"/>
                      </a:lnTo>
                      <a:lnTo>
                        <a:pt x="2335" y="1018"/>
                      </a:lnTo>
                      <a:lnTo>
                        <a:pt x="2212" y="1185"/>
                      </a:lnTo>
                      <a:lnTo>
                        <a:pt x="2100" y="1339"/>
                      </a:lnTo>
                      <a:lnTo>
                        <a:pt x="1995" y="1480"/>
                      </a:lnTo>
                      <a:lnTo>
                        <a:pt x="1896" y="1608"/>
                      </a:lnTo>
                      <a:lnTo>
                        <a:pt x="1797" y="1723"/>
                      </a:lnTo>
                      <a:lnTo>
                        <a:pt x="1698" y="1828"/>
                      </a:lnTo>
                      <a:lnTo>
                        <a:pt x="1596" y="1922"/>
                      </a:lnTo>
                      <a:lnTo>
                        <a:pt x="1486" y="2005"/>
                      </a:lnTo>
                      <a:lnTo>
                        <a:pt x="1366" y="2080"/>
                      </a:lnTo>
                      <a:lnTo>
                        <a:pt x="1234" y="2146"/>
                      </a:lnTo>
                      <a:lnTo>
                        <a:pt x="1085" y="2204"/>
                      </a:lnTo>
                      <a:lnTo>
                        <a:pt x="918" y="2254"/>
                      </a:lnTo>
                      <a:lnTo>
                        <a:pt x="728" y="2297"/>
                      </a:lnTo>
                      <a:lnTo>
                        <a:pt x="514" y="2336"/>
                      </a:lnTo>
                      <a:lnTo>
                        <a:pt x="272" y="2368"/>
                      </a:lnTo>
                      <a:lnTo>
                        <a:pt x="0" y="2395"/>
                      </a:lnTo>
                      <a:close/>
                    </a:path>
                  </a:pathLst>
                </a:custGeom>
                <a:solidFill>
                  <a:srgbClr val="FFFF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9"/>
                <p:cNvSpPr/>
                <p:nvPr/>
              </p:nvSpPr>
              <p:spPr>
                <a:xfrm>
                  <a:off x="4235" y="1783"/>
                  <a:ext cx="61" cy="190"/>
                </a:xfrm>
                <a:custGeom>
                  <a:avLst/>
                  <a:gdLst/>
                  <a:ahLst/>
                  <a:cxnLst/>
                  <a:rect l="l" t="t" r="r" b="b"/>
                  <a:pathLst>
                    <a:path w="613" h="1897" extrusionOk="0">
                      <a:moveTo>
                        <a:pt x="613" y="1897"/>
                      </a:moveTo>
                      <a:lnTo>
                        <a:pt x="545" y="1770"/>
                      </a:lnTo>
                      <a:lnTo>
                        <a:pt x="484" y="1637"/>
                      </a:lnTo>
                      <a:lnTo>
                        <a:pt x="381" y="1362"/>
                      </a:lnTo>
                      <a:lnTo>
                        <a:pt x="301" y="1085"/>
                      </a:lnTo>
                      <a:lnTo>
                        <a:pt x="242" y="815"/>
                      </a:lnTo>
                      <a:lnTo>
                        <a:pt x="204" y="563"/>
                      </a:lnTo>
                      <a:lnTo>
                        <a:pt x="192" y="448"/>
                      </a:lnTo>
                      <a:lnTo>
                        <a:pt x="184" y="341"/>
                      </a:lnTo>
                      <a:lnTo>
                        <a:pt x="179" y="245"/>
                      </a:lnTo>
                      <a:lnTo>
                        <a:pt x="179" y="159"/>
                      </a:lnTo>
                      <a:lnTo>
                        <a:pt x="181" y="87"/>
                      </a:lnTo>
                      <a:lnTo>
                        <a:pt x="186" y="29"/>
                      </a:lnTo>
                      <a:lnTo>
                        <a:pt x="125" y="20"/>
                      </a:lnTo>
                      <a:lnTo>
                        <a:pt x="49" y="0"/>
                      </a:lnTo>
                      <a:lnTo>
                        <a:pt x="28" y="8"/>
                      </a:lnTo>
                      <a:lnTo>
                        <a:pt x="17" y="17"/>
                      </a:lnTo>
                      <a:lnTo>
                        <a:pt x="5" y="32"/>
                      </a:lnTo>
                      <a:lnTo>
                        <a:pt x="1" y="48"/>
                      </a:lnTo>
                      <a:lnTo>
                        <a:pt x="0" y="75"/>
                      </a:lnTo>
                      <a:lnTo>
                        <a:pt x="3" y="155"/>
                      </a:lnTo>
                      <a:lnTo>
                        <a:pt x="14" y="266"/>
                      </a:lnTo>
                      <a:lnTo>
                        <a:pt x="30" y="399"/>
                      </a:lnTo>
                      <a:lnTo>
                        <a:pt x="71" y="694"/>
                      </a:lnTo>
                      <a:lnTo>
                        <a:pt x="92" y="841"/>
                      </a:lnTo>
                      <a:lnTo>
                        <a:pt x="109" y="974"/>
                      </a:lnTo>
                      <a:lnTo>
                        <a:pt x="142" y="1098"/>
                      </a:lnTo>
                      <a:lnTo>
                        <a:pt x="176" y="1210"/>
                      </a:lnTo>
                      <a:lnTo>
                        <a:pt x="251" y="1403"/>
                      </a:lnTo>
                      <a:lnTo>
                        <a:pt x="330" y="1558"/>
                      </a:lnTo>
                      <a:lnTo>
                        <a:pt x="408" y="1679"/>
                      </a:lnTo>
                      <a:lnTo>
                        <a:pt x="479" y="1770"/>
                      </a:lnTo>
                      <a:lnTo>
                        <a:pt x="541" y="1833"/>
                      </a:lnTo>
                      <a:lnTo>
                        <a:pt x="587" y="1874"/>
                      </a:lnTo>
                      <a:lnTo>
                        <a:pt x="613" y="1897"/>
                      </a:lnTo>
                      <a:close/>
                    </a:path>
                  </a:pathLst>
                </a:custGeom>
                <a:solidFill>
                  <a:srgbClr val="FFFF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01" name="Google Shape;301;p9"/>
              <p:cNvSpPr/>
              <p:nvPr/>
            </p:nvSpPr>
            <p:spPr>
              <a:xfrm>
                <a:off x="2526" y="1427"/>
                <a:ext cx="203" cy="301"/>
              </a:xfrm>
              <a:custGeom>
                <a:avLst/>
                <a:gdLst/>
                <a:ahLst/>
                <a:cxnLst/>
                <a:rect l="l" t="t" r="r" b="b"/>
                <a:pathLst>
                  <a:path w="185" h="274" extrusionOk="0">
                    <a:moveTo>
                      <a:pt x="73" y="7"/>
                    </a:moveTo>
                    <a:cubicBezTo>
                      <a:pt x="47" y="14"/>
                      <a:pt x="24" y="41"/>
                      <a:pt x="13" y="73"/>
                    </a:cubicBezTo>
                    <a:cubicBezTo>
                      <a:pt x="2" y="105"/>
                      <a:pt x="0" y="170"/>
                      <a:pt x="7" y="199"/>
                    </a:cubicBezTo>
                    <a:cubicBezTo>
                      <a:pt x="14" y="228"/>
                      <a:pt x="36" y="236"/>
                      <a:pt x="55" y="247"/>
                    </a:cubicBezTo>
                    <a:cubicBezTo>
                      <a:pt x="74" y="258"/>
                      <a:pt x="101" y="274"/>
                      <a:pt x="121" y="265"/>
                    </a:cubicBezTo>
                    <a:cubicBezTo>
                      <a:pt x="141" y="256"/>
                      <a:pt x="165" y="220"/>
                      <a:pt x="175" y="193"/>
                    </a:cubicBezTo>
                    <a:cubicBezTo>
                      <a:pt x="185" y="166"/>
                      <a:pt x="182" y="130"/>
                      <a:pt x="181" y="103"/>
                    </a:cubicBezTo>
                    <a:cubicBezTo>
                      <a:pt x="180" y="76"/>
                      <a:pt x="184" y="49"/>
                      <a:pt x="169" y="31"/>
                    </a:cubicBezTo>
                    <a:cubicBezTo>
                      <a:pt x="154" y="13"/>
                      <a:pt x="99" y="0"/>
                      <a:pt x="73" y="7"/>
                    </a:cubicBezTo>
                    <a:close/>
                  </a:path>
                </a:pathLst>
              </a:custGeom>
              <a:solidFill>
                <a:srgbClr val="FF00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02" name="Google Shape;302;p9"/>
              <p:cNvGrpSpPr/>
              <p:nvPr/>
            </p:nvGrpSpPr>
            <p:grpSpPr>
              <a:xfrm>
                <a:off x="2664" y="1237"/>
                <a:ext cx="306" cy="536"/>
                <a:chOff x="2891" y="1262"/>
                <a:chExt cx="251" cy="440"/>
              </a:xfrm>
            </p:grpSpPr>
            <p:sp>
              <p:nvSpPr>
                <p:cNvPr id="303" name="Google Shape;303;p9"/>
                <p:cNvSpPr/>
                <p:nvPr/>
              </p:nvSpPr>
              <p:spPr>
                <a:xfrm>
                  <a:off x="2955" y="1497"/>
                  <a:ext cx="51" cy="19"/>
                </a:xfrm>
                <a:custGeom>
                  <a:avLst/>
                  <a:gdLst/>
                  <a:ahLst/>
                  <a:cxnLst/>
                  <a:rect l="l" t="t" r="r" b="b"/>
                  <a:pathLst>
                    <a:path w="748" h="262" extrusionOk="0">
                      <a:moveTo>
                        <a:pt x="0" y="128"/>
                      </a:moveTo>
                      <a:lnTo>
                        <a:pt x="67" y="122"/>
                      </a:lnTo>
                      <a:lnTo>
                        <a:pt x="149" y="112"/>
                      </a:lnTo>
                      <a:lnTo>
                        <a:pt x="338" y="87"/>
                      </a:lnTo>
                      <a:lnTo>
                        <a:pt x="525" y="49"/>
                      </a:lnTo>
                      <a:lnTo>
                        <a:pt x="605" y="26"/>
                      </a:lnTo>
                      <a:lnTo>
                        <a:pt x="670" y="0"/>
                      </a:lnTo>
                      <a:lnTo>
                        <a:pt x="698" y="5"/>
                      </a:lnTo>
                      <a:lnTo>
                        <a:pt x="720" y="21"/>
                      </a:lnTo>
                      <a:lnTo>
                        <a:pt x="748" y="74"/>
                      </a:lnTo>
                      <a:lnTo>
                        <a:pt x="747" y="132"/>
                      </a:lnTo>
                      <a:lnTo>
                        <a:pt x="736" y="156"/>
                      </a:lnTo>
                      <a:lnTo>
                        <a:pt x="716" y="171"/>
                      </a:lnTo>
                      <a:lnTo>
                        <a:pt x="669" y="188"/>
                      </a:lnTo>
                      <a:lnTo>
                        <a:pt x="591" y="205"/>
                      </a:lnTo>
                      <a:lnTo>
                        <a:pt x="492" y="223"/>
                      </a:lnTo>
                      <a:lnTo>
                        <a:pt x="381" y="239"/>
                      </a:lnTo>
                      <a:lnTo>
                        <a:pt x="269" y="252"/>
                      </a:lnTo>
                      <a:lnTo>
                        <a:pt x="165" y="261"/>
                      </a:lnTo>
                      <a:lnTo>
                        <a:pt x="78" y="262"/>
                      </a:lnTo>
                      <a:lnTo>
                        <a:pt x="20" y="255"/>
                      </a:lnTo>
                      <a:lnTo>
                        <a:pt x="12" y="231"/>
                      </a:lnTo>
                      <a:lnTo>
                        <a:pt x="6" y="194"/>
                      </a:lnTo>
                      <a:lnTo>
                        <a:pt x="1" y="156"/>
                      </a:lnTo>
                      <a:lnTo>
                        <a:pt x="0" y="128"/>
                      </a:lnTo>
                      <a:close/>
                    </a:path>
                  </a:pathLst>
                </a:custGeom>
                <a:solidFill>
                  <a:srgbClr val="997F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9"/>
                <p:cNvSpPr/>
                <p:nvPr/>
              </p:nvSpPr>
              <p:spPr>
                <a:xfrm>
                  <a:off x="2955" y="1497"/>
                  <a:ext cx="51" cy="19"/>
                </a:xfrm>
                <a:custGeom>
                  <a:avLst/>
                  <a:gdLst/>
                  <a:ahLst/>
                  <a:cxnLst/>
                  <a:rect l="l" t="t" r="r" b="b"/>
                  <a:pathLst>
                    <a:path w="748" h="262" extrusionOk="0">
                      <a:moveTo>
                        <a:pt x="0" y="128"/>
                      </a:moveTo>
                      <a:lnTo>
                        <a:pt x="67" y="122"/>
                      </a:lnTo>
                      <a:lnTo>
                        <a:pt x="149" y="112"/>
                      </a:lnTo>
                      <a:lnTo>
                        <a:pt x="338" y="87"/>
                      </a:lnTo>
                      <a:lnTo>
                        <a:pt x="525" y="49"/>
                      </a:lnTo>
                      <a:lnTo>
                        <a:pt x="605" y="26"/>
                      </a:lnTo>
                      <a:lnTo>
                        <a:pt x="670" y="0"/>
                      </a:lnTo>
                      <a:lnTo>
                        <a:pt x="698" y="5"/>
                      </a:lnTo>
                      <a:lnTo>
                        <a:pt x="720" y="21"/>
                      </a:lnTo>
                      <a:lnTo>
                        <a:pt x="748" y="74"/>
                      </a:lnTo>
                      <a:lnTo>
                        <a:pt x="747" y="132"/>
                      </a:lnTo>
                      <a:lnTo>
                        <a:pt x="736" y="156"/>
                      </a:lnTo>
                      <a:lnTo>
                        <a:pt x="716" y="171"/>
                      </a:lnTo>
                      <a:lnTo>
                        <a:pt x="669" y="188"/>
                      </a:lnTo>
                      <a:lnTo>
                        <a:pt x="591" y="205"/>
                      </a:lnTo>
                      <a:lnTo>
                        <a:pt x="492" y="223"/>
                      </a:lnTo>
                      <a:lnTo>
                        <a:pt x="381" y="239"/>
                      </a:lnTo>
                      <a:lnTo>
                        <a:pt x="269" y="252"/>
                      </a:lnTo>
                      <a:lnTo>
                        <a:pt x="165" y="261"/>
                      </a:lnTo>
                      <a:lnTo>
                        <a:pt x="78" y="262"/>
                      </a:lnTo>
                      <a:lnTo>
                        <a:pt x="20" y="255"/>
                      </a:lnTo>
                      <a:lnTo>
                        <a:pt x="12" y="231"/>
                      </a:lnTo>
                      <a:lnTo>
                        <a:pt x="6" y="194"/>
                      </a:lnTo>
                      <a:lnTo>
                        <a:pt x="1" y="156"/>
                      </a:lnTo>
                      <a:lnTo>
                        <a:pt x="0" y="128"/>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 name="Google Shape;305;p9"/>
                <p:cNvSpPr/>
                <p:nvPr/>
              </p:nvSpPr>
              <p:spPr>
                <a:xfrm>
                  <a:off x="2938" y="1492"/>
                  <a:ext cx="66" cy="17"/>
                </a:xfrm>
                <a:custGeom>
                  <a:avLst/>
                  <a:gdLst/>
                  <a:ahLst/>
                  <a:cxnLst/>
                  <a:rect l="l" t="t" r="r" b="b"/>
                  <a:pathLst>
                    <a:path w="968" h="236" extrusionOk="0">
                      <a:moveTo>
                        <a:pt x="0" y="90"/>
                      </a:moveTo>
                      <a:lnTo>
                        <a:pt x="78" y="84"/>
                      </a:lnTo>
                      <a:lnTo>
                        <a:pt x="185" y="80"/>
                      </a:lnTo>
                      <a:lnTo>
                        <a:pt x="311" y="75"/>
                      </a:lnTo>
                      <a:lnTo>
                        <a:pt x="449" y="67"/>
                      </a:lnTo>
                      <a:lnTo>
                        <a:pt x="586" y="57"/>
                      </a:lnTo>
                      <a:lnTo>
                        <a:pt x="712" y="43"/>
                      </a:lnTo>
                      <a:lnTo>
                        <a:pt x="818" y="24"/>
                      </a:lnTo>
                      <a:lnTo>
                        <a:pt x="892" y="0"/>
                      </a:lnTo>
                      <a:lnTo>
                        <a:pt x="920" y="5"/>
                      </a:lnTo>
                      <a:lnTo>
                        <a:pt x="942" y="21"/>
                      </a:lnTo>
                      <a:lnTo>
                        <a:pt x="968" y="73"/>
                      </a:lnTo>
                      <a:lnTo>
                        <a:pt x="968" y="132"/>
                      </a:lnTo>
                      <a:lnTo>
                        <a:pt x="956" y="155"/>
                      </a:lnTo>
                      <a:lnTo>
                        <a:pt x="936" y="171"/>
                      </a:lnTo>
                      <a:lnTo>
                        <a:pt x="887" y="185"/>
                      </a:lnTo>
                      <a:lnTo>
                        <a:pt x="801" y="200"/>
                      </a:lnTo>
                      <a:lnTo>
                        <a:pt x="691" y="214"/>
                      </a:lnTo>
                      <a:lnTo>
                        <a:pt x="568" y="225"/>
                      </a:lnTo>
                      <a:lnTo>
                        <a:pt x="444" y="233"/>
                      </a:lnTo>
                      <a:lnTo>
                        <a:pt x="329" y="236"/>
                      </a:lnTo>
                      <a:lnTo>
                        <a:pt x="236" y="235"/>
                      </a:lnTo>
                      <a:lnTo>
                        <a:pt x="174" y="226"/>
                      </a:lnTo>
                      <a:lnTo>
                        <a:pt x="164" y="216"/>
                      </a:lnTo>
                      <a:lnTo>
                        <a:pt x="143" y="201"/>
                      </a:lnTo>
                      <a:lnTo>
                        <a:pt x="84" y="160"/>
                      </a:lnTo>
                      <a:lnTo>
                        <a:pt x="26" y="118"/>
                      </a:lnTo>
                      <a:lnTo>
                        <a:pt x="7" y="102"/>
                      </a:lnTo>
                      <a:lnTo>
                        <a:pt x="0" y="90"/>
                      </a:lnTo>
                      <a:close/>
                    </a:path>
                  </a:pathLst>
                </a:custGeom>
                <a:solidFill>
                  <a:srgbClr val="997F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9"/>
                <p:cNvSpPr/>
                <p:nvPr/>
              </p:nvSpPr>
              <p:spPr>
                <a:xfrm>
                  <a:off x="2938" y="1492"/>
                  <a:ext cx="66" cy="17"/>
                </a:xfrm>
                <a:custGeom>
                  <a:avLst/>
                  <a:gdLst/>
                  <a:ahLst/>
                  <a:cxnLst/>
                  <a:rect l="l" t="t" r="r" b="b"/>
                  <a:pathLst>
                    <a:path w="968" h="236" extrusionOk="0">
                      <a:moveTo>
                        <a:pt x="0" y="90"/>
                      </a:moveTo>
                      <a:lnTo>
                        <a:pt x="78" y="84"/>
                      </a:lnTo>
                      <a:lnTo>
                        <a:pt x="185" y="80"/>
                      </a:lnTo>
                      <a:lnTo>
                        <a:pt x="311" y="75"/>
                      </a:lnTo>
                      <a:lnTo>
                        <a:pt x="449" y="67"/>
                      </a:lnTo>
                      <a:lnTo>
                        <a:pt x="586" y="57"/>
                      </a:lnTo>
                      <a:lnTo>
                        <a:pt x="712" y="43"/>
                      </a:lnTo>
                      <a:lnTo>
                        <a:pt x="818" y="24"/>
                      </a:lnTo>
                      <a:lnTo>
                        <a:pt x="892" y="0"/>
                      </a:lnTo>
                      <a:lnTo>
                        <a:pt x="920" y="5"/>
                      </a:lnTo>
                      <a:lnTo>
                        <a:pt x="942" y="21"/>
                      </a:lnTo>
                      <a:lnTo>
                        <a:pt x="968" y="73"/>
                      </a:lnTo>
                      <a:lnTo>
                        <a:pt x="968" y="132"/>
                      </a:lnTo>
                      <a:lnTo>
                        <a:pt x="956" y="155"/>
                      </a:lnTo>
                      <a:lnTo>
                        <a:pt x="936" y="171"/>
                      </a:lnTo>
                      <a:lnTo>
                        <a:pt x="887" y="185"/>
                      </a:lnTo>
                      <a:lnTo>
                        <a:pt x="801" y="200"/>
                      </a:lnTo>
                      <a:lnTo>
                        <a:pt x="691" y="214"/>
                      </a:lnTo>
                      <a:lnTo>
                        <a:pt x="568" y="225"/>
                      </a:lnTo>
                      <a:lnTo>
                        <a:pt x="444" y="233"/>
                      </a:lnTo>
                      <a:lnTo>
                        <a:pt x="329" y="236"/>
                      </a:lnTo>
                      <a:lnTo>
                        <a:pt x="236" y="235"/>
                      </a:lnTo>
                      <a:lnTo>
                        <a:pt x="174" y="226"/>
                      </a:lnTo>
                      <a:lnTo>
                        <a:pt x="164" y="216"/>
                      </a:lnTo>
                      <a:lnTo>
                        <a:pt x="143" y="201"/>
                      </a:lnTo>
                      <a:lnTo>
                        <a:pt x="84" y="160"/>
                      </a:lnTo>
                      <a:lnTo>
                        <a:pt x="26" y="118"/>
                      </a:lnTo>
                      <a:lnTo>
                        <a:pt x="7" y="102"/>
                      </a:lnTo>
                      <a:lnTo>
                        <a:pt x="0" y="9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 name="Google Shape;307;p9"/>
                <p:cNvSpPr/>
                <p:nvPr/>
              </p:nvSpPr>
              <p:spPr>
                <a:xfrm>
                  <a:off x="2897" y="1487"/>
                  <a:ext cx="8" cy="17"/>
                </a:xfrm>
                <a:custGeom>
                  <a:avLst/>
                  <a:gdLst/>
                  <a:ahLst/>
                  <a:cxnLst/>
                  <a:rect l="l" t="t" r="r" b="b"/>
                  <a:pathLst>
                    <a:path w="110" h="257" extrusionOk="0">
                      <a:moveTo>
                        <a:pt x="9" y="257"/>
                      </a:moveTo>
                      <a:lnTo>
                        <a:pt x="2" y="243"/>
                      </a:lnTo>
                      <a:lnTo>
                        <a:pt x="0" y="222"/>
                      </a:lnTo>
                      <a:lnTo>
                        <a:pt x="1" y="219"/>
                      </a:lnTo>
                      <a:lnTo>
                        <a:pt x="49" y="209"/>
                      </a:lnTo>
                      <a:lnTo>
                        <a:pt x="31" y="232"/>
                      </a:lnTo>
                      <a:lnTo>
                        <a:pt x="9" y="257"/>
                      </a:lnTo>
                      <a:close/>
                      <a:moveTo>
                        <a:pt x="21" y="132"/>
                      </a:moveTo>
                      <a:lnTo>
                        <a:pt x="21" y="130"/>
                      </a:lnTo>
                      <a:lnTo>
                        <a:pt x="47" y="60"/>
                      </a:lnTo>
                      <a:lnTo>
                        <a:pt x="58" y="37"/>
                      </a:lnTo>
                      <a:lnTo>
                        <a:pt x="63" y="26"/>
                      </a:lnTo>
                      <a:lnTo>
                        <a:pt x="71" y="11"/>
                      </a:lnTo>
                      <a:lnTo>
                        <a:pt x="81" y="0"/>
                      </a:lnTo>
                      <a:lnTo>
                        <a:pt x="110" y="47"/>
                      </a:lnTo>
                      <a:lnTo>
                        <a:pt x="109" y="100"/>
                      </a:lnTo>
                      <a:lnTo>
                        <a:pt x="104" y="114"/>
                      </a:lnTo>
                      <a:lnTo>
                        <a:pt x="21" y="132"/>
                      </a:lnTo>
                      <a:close/>
                    </a:path>
                  </a:pathLst>
                </a:custGeom>
                <a:solidFill>
                  <a:srgbClr val="FF99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9"/>
                <p:cNvSpPr/>
                <p:nvPr/>
              </p:nvSpPr>
              <p:spPr>
                <a:xfrm>
                  <a:off x="2897" y="1501"/>
                  <a:ext cx="4" cy="3"/>
                </a:xfrm>
                <a:custGeom>
                  <a:avLst/>
                  <a:gdLst/>
                  <a:ahLst/>
                  <a:cxnLst/>
                  <a:rect l="l" t="t" r="r" b="b"/>
                  <a:pathLst>
                    <a:path w="49" h="48" extrusionOk="0">
                      <a:moveTo>
                        <a:pt x="9" y="48"/>
                      </a:moveTo>
                      <a:lnTo>
                        <a:pt x="2" y="34"/>
                      </a:lnTo>
                      <a:lnTo>
                        <a:pt x="0" y="13"/>
                      </a:lnTo>
                      <a:lnTo>
                        <a:pt x="1" y="10"/>
                      </a:lnTo>
                      <a:lnTo>
                        <a:pt x="49" y="0"/>
                      </a:lnTo>
                      <a:lnTo>
                        <a:pt x="31" y="23"/>
                      </a:lnTo>
                      <a:lnTo>
                        <a:pt x="9" y="48"/>
                      </a:lnTo>
                      <a:close/>
                    </a:path>
                  </a:pathLst>
                </a:custGeom>
                <a:solidFill>
                  <a:srgbClr val="E646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9"/>
                <p:cNvSpPr/>
                <p:nvPr/>
              </p:nvSpPr>
              <p:spPr>
                <a:xfrm>
                  <a:off x="2897" y="1500"/>
                  <a:ext cx="4" cy="2"/>
                </a:xfrm>
                <a:custGeom>
                  <a:avLst/>
                  <a:gdLst/>
                  <a:ahLst/>
                  <a:cxnLst/>
                  <a:rect l="l" t="t" r="r" b="b"/>
                  <a:pathLst>
                    <a:path w="58" h="25" extrusionOk="0">
                      <a:moveTo>
                        <a:pt x="0" y="25"/>
                      </a:moveTo>
                      <a:lnTo>
                        <a:pt x="0" y="12"/>
                      </a:lnTo>
                      <a:lnTo>
                        <a:pt x="58" y="0"/>
                      </a:lnTo>
                      <a:lnTo>
                        <a:pt x="52" y="9"/>
                      </a:lnTo>
                      <a:lnTo>
                        <a:pt x="48" y="15"/>
                      </a:lnTo>
                      <a:lnTo>
                        <a:pt x="0" y="25"/>
                      </a:lnTo>
                      <a:close/>
                    </a:path>
                  </a:pathLst>
                </a:custGeom>
                <a:solidFill>
                  <a:srgbClr val="E646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9"/>
                <p:cNvSpPr/>
                <p:nvPr/>
              </p:nvSpPr>
              <p:spPr>
                <a:xfrm>
                  <a:off x="2897" y="1499"/>
                  <a:ext cx="5" cy="2"/>
                </a:xfrm>
                <a:custGeom>
                  <a:avLst/>
                  <a:gdLst/>
                  <a:ahLst/>
                  <a:cxnLst/>
                  <a:rect l="l" t="t" r="r" b="b"/>
                  <a:pathLst>
                    <a:path w="67" h="25" extrusionOk="0">
                      <a:moveTo>
                        <a:pt x="0" y="25"/>
                      </a:moveTo>
                      <a:lnTo>
                        <a:pt x="0" y="25"/>
                      </a:lnTo>
                      <a:lnTo>
                        <a:pt x="1" y="13"/>
                      </a:lnTo>
                      <a:lnTo>
                        <a:pt x="67" y="0"/>
                      </a:lnTo>
                      <a:lnTo>
                        <a:pt x="58" y="13"/>
                      </a:lnTo>
                      <a:lnTo>
                        <a:pt x="0" y="25"/>
                      </a:lnTo>
                      <a:close/>
                    </a:path>
                  </a:pathLst>
                </a:custGeom>
                <a:solidFill>
                  <a:srgbClr val="E9515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9"/>
                <p:cNvSpPr/>
                <p:nvPr/>
              </p:nvSpPr>
              <p:spPr>
                <a:xfrm>
                  <a:off x="2897" y="1498"/>
                  <a:ext cx="6" cy="2"/>
                </a:xfrm>
                <a:custGeom>
                  <a:avLst/>
                  <a:gdLst/>
                  <a:ahLst/>
                  <a:cxnLst/>
                  <a:rect l="l" t="t" r="r" b="b"/>
                  <a:pathLst>
                    <a:path w="76" h="27" extrusionOk="0">
                      <a:moveTo>
                        <a:pt x="0" y="27"/>
                      </a:moveTo>
                      <a:lnTo>
                        <a:pt x="1" y="21"/>
                      </a:lnTo>
                      <a:lnTo>
                        <a:pt x="4" y="14"/>
                      </a:lnTo>
                      <a:lnTo>
                        <a:pt x="76" y="0"/>
                      </a:lnTo>
                      <a:lnTo>
                        <a:pt x="74" y="3"/>
                      </a:lnTo>
                      <a:lnTo>
                        <a:pt x="66" y="14"/>
                      </a:lnTo>
                      <a:lnTo>
                        <a:pt x="0" y="27"/>
                      </a:lnTo>
                      <a:close/>
                    </a:path>
                  </a:pathLst>
                </a:custGeom>
                <a:solidFill>
                  <a:srgbClr val="EB5B6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9"/>
                <p:cNvSpPr/>
                <p:nvPr/>
              </p:nvSpPr>
              <p:spPr>
                <a:xfrm>
                  <a:off x="2898" y="1497"/>
                  <a:ext cx="5" cy="2"/>
                </a:xfrm>
                <a:custGeom>
                  <a:avLst/>
                  <a:gdLst/>
                  <a:ahLst/>
                  <a:cxnLst/>
                  <a:rect l="l" t="t" r="r" b="b"/>
                  <a:pathLst>
                    <a:path w="80" h="27" extrusionOk="0">
                      <a:moveTo>
                        <a:pt x="0" y="27"/>
                      </a:moveTo>
                      <a:lnTo>
                        <a:pt x="3" y="15"/>
                      </a:lnTo>
                      <a:lnTo>
                        <a:pt x="80" y="0"/>
                      </a:lnTo>
                      <a:lnTo>
                        <a:pt x="72" y="13"/>
                      </a:lnTo>
                      <a:lnTo>
                        <a:pt x="0" y="27"/>
                      </a:lnTo>
                      <a:close/>
                    </a:path>
                  </a:pathLst>
                </a:custGeom>
                <a:solidFill>
                  <a:srgbClr val="ED657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9"/>
                <p:cNvSpPr/>
                <p:nvPr/>
              </p:nvSpPr>
              <p:spPr>
                <a:xfrm>
                  <a:off x="2898" y="1496"/>
                  <a:ext cx="5" cy="2"/>
                </a:xfrm>
                <a:custGeom>
                  <a:avLst/>
                  <a:gdLst/>
                  <a:ahLst/>
                  <a:cxnLst/>
                  <a:rect l="l" t="t" r="r" b="b"/>
                  <a:pathLst>
                    <a:path w="84" h="29" extrusionOk="0">
                      <a:moveTo>
                        <a:pt x="0" y="29"/>
                      </a:moveTo>
                      <a:lnTo>
                        <a:pt x="3" y="16"/>
                      </a:lnTo>
                      <a:lnTo>
                        <a:pt x="84" y="0"/>
                      </a:lnTo>
                      <a:lnTo>
                        <a:pt x="77" y="14"/>
                      </a:lnTo>
                      <a:lnTo>
                        <a:pt x="0" y="29"/>
                      </a:lnTo>
                      <a:close/>
                    </a:path>
                  </a:pathLst>
                </a:custGeom>
                <a:solidFill>
                  <a:srgbClr val="F2707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 name="Google Shape;314;p9"/>
                <p:cNvSpPr/>
                <p:nvPr/>
              </p:nvSpPr>
              <p:spPr>
                <a:xfrm>
                  <a:off x="2898" y="1495"/>
                  <a:ext cx="6" cy="2"/>
                </a:xfrm>
                <a:custGeom>
                  <a:avLst/>
                  <a:gdLst/>
                  <a:ahLst/>
                  <a:cxnLst/>
                  <a:rect l="l" t="t" r="r" b="b"/>
                  <a:pathLst>
                    <a:path w="88" h="29" extrusionOk="0">
                      <a:moveTo>
                        <a:pt x="0" y="29"/>
                      </a:moveTo>
                      <a:lnTo>
                        <a:pt x="3" y="17"/>
                      </a:lnTo>
                      <a:lnTo>
                        <a:pt x="88" y="0"/>
                      </a:lnTo>
                      <a:lnTo>
                        <a:pt x="84" y="9"/>
                      </a:lnTo>
                      <a:lnTo>
                        <a:pt x="81" y="13"/>
                      </a:lnTo>
                      <a:lnTo>
                        <a:pt x="0" y="29"/>
                      </a:lnTo>
                      <a:close/>
                    </a:path>
                  </a:pathLst>
                </a:custGeom>
                <a:solidFill>
                  <a:srgbClr val="F57A8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315;p9"/>
                <p:cNvSpPr/>
                <p:nvPr/>
              </p:nvSpPr>
              <p:spPr>
                <a:xfrm>
                  <a:off x="2899" y="1494"/>
                  <a:ext cx="5" cy="2"/>
                </a:xfrm>
                <a:custGeom>
                  <a:avLst/>
                  <a:gdLst/>
                  <a:ahLst/>
                  <a:cxnLst/>
                  <a:rect l="l" t="t" r="r" b="b"/>
                  <a:pathLst>
                    <a:path w="89" h="30" extrusionOk="0">
                      <a:moveTo>
                        <a:pt x="0" y="30"/>
                      </a:moveTo>
                      <a:lnTo>
                        <a:pt x="6" y="18"/>
                      </a:lnTo>
                      <a:lnTo>
                        <a:pt x="89" y="0"/>
                      </a:lnTo>
                      <a:lnTo>
                        <a:pt x="88" y="5"/>
                      </a:lnTo>
                      <a:lnTo>
                        <a:pt x="85" y="13"/>
                      </a:lnTo>
                      <a:lnTo>
                        <a:pt x="0" y="30"/>
                      </a:lnTo>
                      <a:close/>
                    </a:path>
                  </a:pathLst>
                </a:custGeom>
                <a:solidFill>
                  <a:srgbClr val="F884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9"/>
                <p:cNvSpPr/>
                <p:nvPr/>
              </p:nvSpPr>
              <p:spPr>
                <a:xfrm>
                  <a:off x="2899" y="1494"/>
                  <a:ext cx="6" cy="2"/>
                </a:xfrm>
                <a:custGeom>
                  <a:avLst/>
                  <a:gdLst/>
                  <a:ahLst/>
                  <a:cxnLst/>
                  <a:rect l="l" t="t" r="r" b="b"/>
                  <a:pathLst>
                    <a:path w="87" h="30" extrusionOk="0">
                      <a:moveTo>
                        <a:pt x="0" y="30"/>
                      </a:moveTo>
                      <a:lnTo>
                        <a:pt x="0" y="28"/>
                      </a:lnTo>
                      <a:lnTo>
                        <a:pt x="4" y="16"/>
                      </a:lnTo>
                      <a:lnTo>
                        <a:pt x="87" y="0"/>
                      </a:lnTo>
                      <a:lnTo>
                        <a:pt x="83" y="12"/>
                      </a:lnTo>
                      <a:lnTo>
                        <a:pt x="0" y="30"/>
                      </a:lnTo>
                      <a:close/>
                    </a:path>
                  </a:pathLst>
                </a:custGeom>
                <a:solidFill>
                  <a:srgbClr val="F88E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9"/>
                <p:cNvSpPr/>
                <p:nvPr/>
              </p:nvSpPr>
              <p:spPr>
                <a:xfrm>
                  <a:off x="2897" y="1487"/>
                  <a:ext cx="8" cy="17"/>
                </a:xfrm>
                <a:custGeom>
                  <a:avLst/>
                  <a:gdLst/>
                  <a:ahLst/>
                  <a:cxnLst/>
                  <a:rect l="l" t="t" r="r" b="b"/>
                  <a:pathLst>
                    <a:path w="112" h="257" extrusionOk="0">
                      <a:moveTo>
                        <a:pt x="81" y="0"/>
                      </a:moveTo>
                      <a:lnTo>
                        <a:pt x="104" y="32"/>
                      </a:lnTo>
                      <a:lnTo>
                        <a:pt x="112" y="65"/>
                      </a:lnTo>
                      <a:lnTo>
                        <a:pt x="96" y="136"/>
                      </a:lnTo>
                      <a:lnTo>
                        <a:pt x="53" y="203"/>
                      </a:lnTo>
                      <a:lnTo>
                        <a:pt x="9" y="257"/>
                      </a:lnTo>
                      <a:lnTo>
                        <a:pt x="0" y="236"/>
                      </a:lnTo>
                      <a:lnTo>
                        <a:pt x="1" y="205"/>
                      </a:lnTo>
                      <a:lnTo>
                        <a:pt x="20" y="130"/>
                      </a:lnTo>
                      <a:lnTo>
                        <a:pt x="47" y="60"/>
                      </a:lnTo>
                      <a:lnTo>
                        <a:pt x="57" y="37"/>
                      </a:lnTo>
                      <a:lnTo>
                        <a:pt x="63" y="26"/>
                      </a:lnTo>
                      <a:lnTo>
                        <a:pt x="71" y="11"/>
                      </a:lnTo>
                      <a:lnTo>
                        <a:pt x="81"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 name="Google Shape;318;p9"/>
                <p:cNvSpPr/>
                <p:nvPr/>
              </p:nvSpPr>
              <p:spPr>
                <a:xfrm>
                  <a:off x="2891" y="1468"/>
                  <a:ext cx="92" cy="62"/>
                </a:xfrm>
                <a:custGeom>
                  <a:avLst/>
                  <a:gdLst/>
                  <a:ahLst/>
                  <a:cxnLst/>
                  <a:rect l="l" t="t" r="r" b="b"/>
                  <a:pathLst>
                    <a:path w="1347" h="909" extrusionOk="0">
                      <a:moveTo>
                        <a:pt x="581" y="909"/>
                      </a:moveTo>
                      <a:lnTo>
                        <a:pt x="579" y="892"/>
                      </a:lnTo>
                      <a:lnTo>
                        <a:pt x="566" y="872"/>
                      </a:lnTo>
                      <a:lnTo>
                        <a:pt x="510" y="832"/>
                      </a:lnTo>
                      <a:lnTo>
                        <a:pt x="425" y="791"/>
                      </a:lnTo>
                      <a:lnTo>
                        <a:pt x="324" y="756"/>
                      </a:lnTo>
                      <a:lnTo>
                        <a:pt x="220" y="732"/>
                      </a:lnTo>
                      <a:lnTo>
                        <a:pt x="122" y="723"/>
                      </a:lnTo>
                      <a:lnTo>
                        <a:pt x="81" y="726"/>
                      </a:lnTo>
                      <a:lnTo>
                        <a:pt x="45" y="735"/>
                      </a:lnTo>
                      <a:lnTo>
                        <a:pt x="18" y="750"/>
                      </a:lnTo>
                      <a:lnTo>
                        <a:pt x="0" y="772"/>
                      </a:lnTo>
                      <a:lnTo>
                        <a:pt x="20" y="696"/>
                      </a:lnTo>
                      <a:lnTo>
                        <a:pt x="47" y="631"/>
                      </a:lnTo>
                      <a:lnTo>
                        <a:pt x="107" y="528"/>
                      </a:lnTo>
                      <a:lnTo>
                        <a:pt x="162" y="445"/>
                      </a:lnTo>
                      <a:lnTo>
                        <a:pt x="193" y="367"/>
                      </a:lnTo>
                      <a:lnTo>
                        <a:pt x="191" y="314"/>
                      </a:lnTo>
                      <a:lnTo>
                        <a:pt x="172" y="278"/>
                      </a:lnTo>
                      <a:lnTo>
                        <a:pt x="188" y="169"/>
                      </a:lnTo>
                      <a:lnTo>
                        <a:pt x="208" y="89"/>
                      </a:lnTo>
                      <a:lnTo>
                        <a:pt x="236" y="37"/>
                      </a:lnTo>
                      <a:lnTo>
                        <a:pt x="279" y="11"/>
                      </a:lnTo>
                      <a:lnTo>
                        <a:pt x="353" y="27"/>
                      </a:lnTo>
                      <a:lnTo>
                        <a:pt x="364" y="20"/>
                      </a:lnTo>
                      <a:lnTo>
                        <a:pt x="364" y="0"/>
                      </a:lnTo>
                      <a:lnTo>
                        <a:pt x="391" y="3"/>
                      </a:lnTo>
                      <a:lnTo>
                        <a:pt x="422" y="12"/>
                      </a:lnTo>
                      <a:lnTo>
                        <a:pt x="415" y="37"/>
                      </a:lnTo>
                      <a:lnTo>
                        <a:pt x="420" y="46"/>
                      </a:lnTo>
                      <a:lnTo>
                        <a:pt x="603" y="96"/>
                      </a:lnTo>
                      <a:lnTo>
                        <a:pt x="791" y="134"/>
                      </a:lnTo>
                      <a:lnTo>
                        <a:pt x="836" y="138"/>
                      </a:lnTo>
                      <a:lnTo>
                        <a:pt x="895" y="139"/>
                      </a:lnTo>
                      <a:lnTo>
                        <a:pt x="1041" y="130"/>
                      </a:lnTo>
                      <a:lnTo>
                        <a:pt x="1198" y="118"/>
                      </a:lnTo>
                      <a:lnTo>
                        <a:pt x="1341" y="107"/>
                      </a:lnTo>
                      <a:lnTo>
                        <a:pt x="1298" y="149"/>
                      </a:lnTo>
                      <a:lnTo>
                        <a:pt x="1272" y="195"/>
                      </a:lnTo>
                      <a:lnTo>
                        <a:pt x="1261" y="243"/>
                      </a:lnTo>
                      <a:lnTo>
                        <a:pt x="1263" y="292"/>
                      </a:lnTo>
                      <a:lnTo>
                        <a:pt x="1274" y="337"/>
                      </a:lnTo>
                      <a:lnTo>
                        <a:pt x="1294" y="375"/>
                      </a:lnTo>
                      <a:lnTo>
                        <a:pt x="1319" y="405"/>
                      </a:lnTo>
                      <a:lnTo>
                        <a:pt x="1347" y="423"/>
                      </a:lnTo>
                      <a:lnTo>
                        <a:pt x="1169" y="430"/>
                      </a:lnTo>
                      <a:lnTo>
                        <a:pt x="997" y="439"/>
                      </a:lnTo>
                      <a:lnTo>
                        <a:pt x="850" y="447"/>
                      </a:lnTo>
                      <a:lnTo>
                        <a:pt x="791" y="451"/>
                      </a:lnTo>
                      <a:lnTo>
                        <a:pt x="744" y="452"/>
                      </a:lnTo>
                      <a:lnTo>
                        <a:pt x="695" y="519"/>
                      </a:lnTo>
                      <a:lnTo>
                        <a:pt x="658" y="593"/>
                      </a:lnTo>
                      <a:lnTo>
                        <a:pt x="609" y="743"/>
                      </a:lnTo>
                      <a:lnTo>
                        <a:pt x="595" y="809"/>
                      </a:lnTo>
                      <a:lnTo>
                        <a:pt x="587" y="861"/>
                      </a:lnTo>
                      <a:lnTo>
                        <a:pt x="582" y="896"/>
                      </a:lnTo>
                      <a:lnTo>
                        <a:pt x="581" y="909"/>
                      </a:lnTo>
                      <a:close/>
                    </a:path>
                  </a:pathLst>
                </a:custGeom>
                <a:solidFill>
                  <a:srgbClr val="997F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9"/>
                <p:cNvSpPr/>
                <p:nvPr/>
              </p:nvSpPr>
              <p:spPr>
                <a:xfrm>
                  <a:off x="2891" y="1468"/>
                  <a:ext cx="92" cy="62"/>
                </a:xfrm>
                <a:custGeom>
                  <a:avLst/>
                  <a:gdLst/>
                  <a:ahLst/>
                  <a:cxnLst/>
                  <a:rect l="l" t="t" r="r" b="b"/>
                  <a:pathLst>
                    <a:path w="1347" h="909" extrusionOk="0">
                      <a:moveTo>
                        <a:pt x="581" y="909"/>
                      </a:moveTo>
                      <a:lnTo>
                        <a:pt x="579" y="892"/>
                      </a:lnTo>
                      <a:lnTo>
                        <a:pt x="566" y="872"/>
                      </a:lnTo>
                      <a:lnTo>
                        <a:pt x="510" y="832"/>
                      </a:lnTo>
                      <a:lnTo>
                        <a:pt x="425" y="791"/>
                      </a:lnTo>
                      <a:lnTo>
                        <a:pt x="324" y="756"/>
                      </a:lnTo>
                      <a:lnTo>
                        <a:pt x="220" y="732"/>
                      </a:lnTo>
                      <a:lnTo>
                        <a:pt x="122" y="723"/>
                      </a:lnTo>
                      <a:lnTo>
                        <a:pt x="81" y="726"/>
                      </a:lnTo>
                      <a:lnTo>
                        <a:pt x="45" y="735"/>
                      </a:lnTo>
                      <a:lnTo>
                        <a:pt x="18" y="750"/>
                      </a:lnTo>
                      <a:lnTo>
                        <a:pt x="0" y="772"/>
                      </a:lnTo>
                      <a:lnTo>
                        <a:pt x="20" y="696"/>
                      </a:lnTo>
                      <a:lnTo>
                        <a:pt x="47" y="631"/>
                      </a:lnTo>
                      <a:lnTo>
                        <a:pt x="107" y="528"/>
                      </a:lnTo>
                      <a:lnTo>
                        <a:pt x="162" y="445"/>
                      </a:lnTo>
                      <a:lnTo>
                        <a:pt x="193" y="367"/>
                      </a:lnTo>
                      <a:lnTo>
                        <a:pt x="191" y="314"/>
                      </a:lnTo>
                      <a:lnTo>
                        <a:pt x="172" y="278"/>
                      </a:lnTo>
                      <a:lnTo>
                        <a:pt x="188" y="169"/>
                      </a:lnTo>
                      <a:lnTo>
                        <a:pt x="208" y="89"/>
                      </a:lnTo>
                      <a:lnTo>
                        <a:pt x="236" y="37"/>
                      </a:lnTo>
                      <a:lnTo>
                        <a:pt x="279" y="11"/>
                      </a:lnTo>
                      <a:lnTo>
                        <a:pt x="353" y="27"/>
                      </a:lnTo>
                      <a:lnTo>
                        <a:pt x="364" y="20"/>
                      </a:lnTo>
                      <a:lnTo>
                        <a:pt x="364" y="0"/>
                      </a:lnTo>
                      <a:lnTo>
                        <a:pt x="391" y="3"/>
                      </a:lnTo>
                      <a:lnTo>
                        <a:pt x="422" y="12"/>
                      </a:lnTo>
                      <a:lnTo>
                        <a:pt x="415" y="37"/>
                      </a:lnTo>
                      <a:lnTo>
                        <a:pt x="420" y="46"/>
                      </a:lnTo>
                      <a:lnTo>
                        <a:pt x="603" y="96"/>
                      </a:lnTo>
                      <a:lnTo>
                        <a:pt x="791" y="134"/>
                      </a:lnTo>
                      <a:lnTo>
                        <a:pt x="836" y="138"/>
                      </a:lnTo>
                      <a:lnTo>
                        <a:pt x="895" y="139"/>
                      </a:lnTo>
                      <a:lnTo>
                        <a:pt x="1041" y="130"/>
                      </a:lnTo>
                      <a:lnTo>
                        <a:pt x="1198" y="118"/>
                      </a:lnTo>
                      <a:lnTo>
                        <a:pt x="1341" y="107"/>
                      </a:lnTo>
                      <a:lnTo>
                        <a:pt x="1298" y="149"/>
                      </a:lnTo>
                      <a:lnTo>
                        <a:pt x="1272" y="195"/>
                      </a:lnTo>
                      <a:lnTo>
                        <a:pt x="1261" y="243"/>
                      </a:lnTo>
                      <a:lnTo>
                        <a:pt x="1263" y="292"/>
                      </a:lnTo>
                      <a:lnTo>
                        <a:pt x="1274" y="337"/>
                      </a:lnTo>
                      <a:lnTo>
                        <a:pt x="1294" y="375"/>
                      </a:lnTo>
                      <a:lnTo>
                        <a:pt x="1319" y="405"/>
                      </a:lnTo>
                      <a:lnTo>
                        <a:pt x="1347" y="423"/>
                      </a:lnTo>
                      <a:lnTo>
                        <a:pt x="1169" y="430"/>
                      </a:lnTo>
                      <a:lnTo>
                        <a:pt x="997" y="439"/>
                      </a:lnTo>
                      <a:lnTo>
                        <a:pt x="850" y="447"/>
                      </a:lnTo>
                      <a:lnTo>
                        <a:pt x="791" y="451"/>
                      </a:lnTo>
                      <a:lnTo>
                        <a:pt x="744" y="452"/>
                      </a:lnTo>
                      <a:lnTo>
                        <a:pt x="695" y="519"/>
                      </a:lnTo>
                      <a:lnTo>
                        <a:pt x="658" y="593"/>
                      </a:lnTo>
                      <a:lnTo>
                        <a:pt x="609" y="743"/>
                      </a:lnTo>
                      <a:lnTo>
                        <a:pt x="595" y="809"/>
                      </a:lnTo>
                      <a:lnTo>
                        <a:pt x="587" y="861"/>
                      </a:lnTo>
                      <a:lnTo>
                        <a:pt x="582" y="896"/>
                      </a:lnTo>
                      <a:lnTo>
                        <a:pt x="581" y="909"/>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9"/>
                <p:cNvSpPr/>
                <p:nvPr/>
              </p:nvSpPr>
              <p:spPr>
                <a:xfrm>
                  <a:off x="2897" y="1404"/>
                  <a:ext cx="17" cy="9"/>
                </a:xfrm>
                <a:custGeom>
                  <a:avLst/>
                  <a:gdLst/>
                  <a:ahLst/>
                  <a:cxnLst/>
                  <a:rect l="l" t="t" r="r" b="b"/>
                  <a:pathLst>
                    <a:path w="260" h="140" extrusionOk="0">
                      <a:moveTo>
                        <a:pt x="0" y="82"/>
                      </a:moveTo>
                      <a:lnTo>
                        <a:pt x="26" y="42"/>
                      </a:lnTo>
                      <a:lnTo>
                        <a:pt x="65" y="15"/>
                      </a:lnTo>
                      <a:lnTo>
                        <a:pt x="112" y="2"/>
                      </a:lnTo>
                      <a:lnTo>
                        <a:pt x="161" y="0"/>
                      </a:lnTo>
                      <a:lnTo>
                        <a:pt x="205" y="8"/>
                      </a:lnTo>
                      <a:lnTo>
                        <a:pt x="240" y="22"/>
                      </a:lnTo>
                      <a:lnTo>
                        <a:pt x="260" y="42"/>
                      </a:lnTo>
                      <a:lnTo>
                        <a:pt x="260" y="65"/>
                      </a:lnTo>
                      <a:lnTo>
                        <a:pt x="237" y="94"/>
                      </a:lnTo>
                      <a:lnTo>
                        <a:pt x="200" y="117"/>
                      </a:lnTo>
                      <a:lnTo>
                        <a:pt x="155" y="133"/>
                      </a:lnTo>
                      <a:lnTo>
                        <a:pt x="107" y="140"/>
                      </a:lnTo>
                      <a:lnTo>
                        <a:pt x="63" y="139"/>
                      </a:lnTo>
                      <a:lnTo>
                        <a:pt x="26" y="131"/>
                      </a:lnTo>
                      <a:lnTo>
                        <a:pt x="4" y="111"/>
                      </a:lnTo>
                      <a:lnTo>
                        <a:pt x="0" y="82"/>
                      </a:lnTo>
                      <a:close/>
                    </a:path>
                  </a:pathLst>
                </a:custGeom>
                <a:solidFill>
                  <a:srgbClr val="FF99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9"/>
                <p:cNvSpPr/>
                <p:nvPr/>
              </p:nvSpPr>
              <p:spPr>
                <a:xfrm>
                  <a:off x="2923" y="1400"/>
                  <a:ext cx="15" cy="11"/>
                </a:xfrm>
                <a:custGeom>
                  <a:avLst/>
                  <a:gdLst/>
                  <a:ahLst/>
                  <a:cxnLst/>
                  <a:rect l="l" t="t" r="r" b="b"/>
                  <a:pathLst>
                    <a:path w="212" h="175" extrusionOk="0">
                      <a:moveTo>
                        <a:pt x="14" y="3"/>
                      </a:moveTo>
                      <a:lnTo>
                        <a:pt x="51" y="0"/>
                      </a:lnTo>
                      <a:lnTo>
                        <a:pt x="92" y="12"/>
                      </a:lnTo>
                      <a:lnTo>
                        <a:pt x="169" y="66"/>
                      </a:lnTo>
                      <a:lnTo>
                        <a:pt x="196" y="100"/>
                      </a:lnTo>
                      <a:lnTo>
                        <a:pt x="212" y="132"/>
                      </a:lnTo>
                      <a:lnTo>
                        <a:pt x="212" y="158"/>
                      </a:lnTo>
                      <a:lnTo>
                        <a:pt x="193" y="174"/>
                      </a:lnTo>
                      <a:lnTo>
                        <a:pt x="163" y="175"/>
                      </a:lnTo>
                      <a:lnTo>
                        <a:pt x="127" y="165"/>
                      </a:lnTo>
                      <a:lnTo>
                        <a:pt x="54" y="119"/>
                      </a:lnTo>
                      <a:lnTo>
                        <a:pt x="4" y="58"/>
                      </a:lnTo>
                      <a:lnTo>
                        <a:pt x="0" y="29"/>
                      </a:lnTo>
                      <a:lnTo>
                        <a:pt x="14" y="3"/>
                      </a:lnTo>
                      <a:close/>
                    </a:path>
                  </a:pathLst>
                </a:custGeom>
                <a:solidFill>
                  <a:srgbClr val="FF99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9"/>
                <p:cNvSpPr/>
                <p:nvPr/>
              </p:nvSpPr>
              <p:spPr>
                <a:xfrm>
                  <a:off x="2923" y="1400"/>
                  <a:ext cx="15" cy="11"/>
                </a:xfrm>
                <a:custGeom>
                  <a:avLst/>
                  <a:gdLst/>
                  <a:ahLst/>
                  <a:cxnLst/>
                  <a:rect l="l" t="t" r="r" b="b"/>
                  <a:pathLst>
                    <a:path w="212" h="175" extrusionOk="0">
                      <a:moveTo>
                        <a:pt x="14" y="3"/>
                      </a:moveTo>
                      <a:lnTo>
                        <a:pt x="51" y="0"/>
                      </a:lnTo>
                      <a:lnTo>
                        <a:pt x="92" y="12"/>
                      </a:lnTo>
                      <a:lnTo>
                        <a:pt x="169" y="66"/>
                      </a:lnTo>
                      <a:lnTo>
                        <a:pt x="196" y="100"/>
                      </a:lnTo>
                      <a:lnTo>
                        <a:pt x="212" y="132"/>
                      </a:lnTo>
                      <a:lnTo>
                        <a:pt x="212" y="158"/>
                      </a:lnTo>
                      <a:lnTo>
                        <a:pt x="193" y="174"/>
                      </a:lnTo>
                      <a:lnTo>
                        <a:pt x="163" y="175"/>
                      </a:lnTo>
                      <a:lnTo>
                        <a:pt x="127" y="165"/>
                      </a:lnTo>
                      <a:lnTo>
                        <a:pt x="54" y="119"/>
                      </a:lnTo>
                      <a:lnTo>
                        <a:pt x="4" y="58"/>
                      </a:lnTo>
                      <a:lnTo>
                        <a:pt x="0" y="29"/>
                      </a:lnTo>
                      <a:lnTo>
                        <a:pt x="14" y="3"/>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9"/>
                <p:cNvSpPr/>
                <p:nvPr/>
              </p:nvSpPr>
              <p:spPr>
                <a:xfrm>
                  <a:off x="2899" y="1405"/>
                  <a:ext cx="13" cy="7"/>
                </a:xfrm>
                <a:custGeom>
                  <a:avLst/>
                  <a:gdLst/>
                  <a:ahLst/>
                  <a:cxnLst/>
                  <a:rect l="l" t="t" r="r" b="b"/>
                  <a:pathLst>
                    <a:path w="191" h="102" extrusionOk="0">
                      <a:moveTo>
                        <a:pt x="0" y="59"/>
                      </a:moveTo>
                      <a:lnTo>
                        <a:pt x="18" y="29"/>
                      </a:lnTo>
                      <a:lnTo>
                        <a:pt x="47" y="11"/>
                      </a:lnTo>
                      <a:lnTo>
                        <a:pt x="117" y="0"/>
                      </a:lnTo>
                      <a:lnTo>
                        <a:pt x="150" y="4"/>
                      </a:lnTo>
                      <a:lnTo>
                        <a:pt x="176" y="15"/>
                      </a:lnTo>
                      <a:lnTo>
                        <a:pt x="191" y="29"/>
                      </a:lnTo>
                      <a:lnTo>
                        <a:pt x="191" y="46"/>
                      </a:lnTo>
                      <a:lnTo>
                        <a:pt x="173" y="69"/>
                      </a:lnTo>
                      <a:lnTo>
                        <a:pt x="147" y="85"/>
                      </a:lnTo>
                      <a:lnTo>
                        <a:pt x="79" y="102"/>
                      </a:lnTo>
                      <a:lnTo>
                        <a:pt x="46" y="102"/>
                      </a:lnTo>
                      <a:lnTo>
                        <a:pt x="19" y="94"/>
                      </a:lnTo>
                      <a:lnTo>
                        <a:pt x="2" y="81"/>
                      </a:lnTo>
                      <a:lnTo>
                        <a:pt x="0" y="59"/>
                      </a:lnTo>
                      <a:close/>
                    </a:path>
                  </a:pathLst>
                </a:custGeom>
                <a:solidFill>
                  <a:srgbClr val="A3051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9"/>
                <p:cNvSpPr/>
                <p:nvPr/>
              </p:nvSpPr>
              <p:spPr>
                <a:xfrm>
                  <a:off x="2899" y="1405"/>
                  <a:ext cx="13" cy="7"/>
                </a:xfrm>
                <a:custGeom>
                  <a:avLst/>
                  <a:gdLst/>
                  <a:ahLst/>
                  <a:cxnLst/>
                  <a:rect l="l" t="t" r="r" b="b"/>
                  <a:pathLst>
                    <a:path w="191" h="102" extrusionOk="0">
                      <a:moveTo>
                        <a:pt x="0" y="59"/>
                      </a:moveTo>
                      <a:lnTo>
                        <a:pt x="18" y="29"/>
                      </a:lnTo>
                      <a:lnTo>
                        <a:pt x="47" y="11"/>
                      </a:lnTo>
                      <a:lnTo>
                        <a:pt x="117" y="0"/>
                      </a:lnTo>
                      <a:lnTo>
                        <a:pt x="150" y="4"/>
                      </a:lnTo>
                      <a:lnTo>
                        <a:pt x="176" y="15"/>
                      </a:lnTo>
                      <a:lnTo>
                        <a:pt x="191" y="29"/>
                      </a:lnTo>
                      <a:lnTo>
                        <a:pt x="191" y="46"/>
                      </a:lnTo>
                      <a:lnTo>
                        <a:pt x="173" y="69"/>
                      </a:lnTo>
                      <a:lnTo>
                        <a:pt x="147" y="85"/>
                      </a:lnTo>
                      <a:lnTo>
                        <a:pt x="79" y="102"/>
                      </a:lnTo>
                      <a:lnTo>
                        <a:pt x="46" y="102"/>
                      </a:lnTo>
                      <a:lnTo>
                        <a:pt x="19" y="94"/>
                      </a:lnTo>
                      <a:lnTo>
                        <a:pt x="2" y="81"/>
                      </a:lnTo>
                      <a:lnTo>
                        <a:pt x="0" y="59"/>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9"/>
                <p:cNvSpPr/>
                <p:nvPr/>
              </p:nvSpPr>
              <p:spPr>
                <a:xfrm>
                  <a:off x="2925" y="1400"/>
                  <a:ext cx="11" cy="9"/>
                </a:xfrm>
                <a:custGeom>
                  <a:avLst/>
                  <a:gdLst/>
                  <a:ahLst/>
                  <a:cxnLst/>
                  <a:rect l="l" t="t" r="r" b="b"/>
                  <a:pathLst>
                    <a:path w="162" h="129" extrusionOk="0">
                      <a:moveTo>
                        <a:pt x="10" y="3"/>
                      </a:moveTo>
                      <a:lnTo>
                        <a:pt x="37" y="0"/>
                      </a:lnTo>
                      <a:lnTo>
                        <a:pt x="68" y="9"/>
                      </a:lnTo>
                      <a:lnTo>
                        <a:pt x="126" y="48"/>
                      </a:lnTo>
                      <a:lnTo>
                        <a:pt x="161" y="96"/>
                      </a:lnTo>
                      <a:lnTo>
                        <a:pt x="162" y="116"/>
                      </a:lnTo>
                      <a:lnTo>
                        <a:pt x="148" y="128"/>
                      </a:lnTo>
                      <a:lnTo>
                        <a:pt x="127" y="129"/>
                      </a:lnTo>
                      <a:lnTo>
                        <a:pt x="100" y="120"/>
                      </a:lnTo>
                      <a:lnTo>
                        <a:pt x="43" y="88"/>
                      </a:lnTo>
                      <a:lnTo>
                        <a:pt x="4" y="43"/>
                      </a:lnTo>
                      <a:lnTo>
                        <a:pt x="0" y="21"/>
                      </a:lnTo>
                      <a:lnTo>
                        <a:pt x="10" y="3"/>
                      </a:lnTo>
                      <a:close/>
                    </a:path>
                  </a:pathLst>
                </a:custGeom>
                <a:solidFill>
                  <a:srgbClr val="A3051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9"/>
                <p:cNvSpPr/>
                <p:nvPr/>
              </p:nvSpPr>
              <p:spPr>
                <a:xfrm>
                  <a:off x="2925" y="1400"/>
                  <a:ext cx="11" cy="9"/>
                </a:xfrm>
                <a:custGeom>
                  <a:avLst/>
                  <a:gdLst/>
                  <a:ahLst/>
                  <a:cxnLst/>
                  <a:rect l="l" t="t" r="r" b="b"/>
                  <a:pathLst>
                    <a:path w="162" h="129" extrusionOk="0">
                      <a:moveTo>
                        <a:pt x="10" y="3"/>
                      </a:moveTo>
                      <a:lnTo>
                        <a:pt x="37" y="0"/>
                      </a:lnTo>
                      <a:lnTo>
                        <a:pt x="68" y="9"/>
                      </a:lnTo>
                      <a:lnTo>
                        <a:pt x="126" y="48"/>
                      </a:lnTo>
                      <a:lnTo>
                        <a:pt x="161" y="96"/>
                      </a:lnTo>
                      <a:lnTo>
                        <a:pt x="162" y="116"/>
                      </a:lnTo>
                      <a:lnTo>
                        <a:pt x="148" y="128"/>
                      </a:lnTo>
                      <a:lnTo>
                        <a:pt x="127" y="129"/>
                      </a:lnTo>
                      <a:lnTo>
                        <a:pt x="100" y="120"/>
                      </a:lnTo>
                      <a:lnTo>
                        <a:pt x="43" y="88"/>
                      </a:lnTo>
                      <a:lnTo>
                        <a:pt x="4" y="43"/>
                      </a:lnTo>
                      <a:lnTo>
                        <a:pt x="0" y="21"/>
                      </a:lnTo>
                      <a:lnTo>
                        <a:pt x="10" y="3"/>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 name="Google Shape;327;p9"/>
                <p:cNvSpPr/>
                <p:nvPr/>
              </p:nvSpPr>
              <p:spPr>
                <a:xfrm>
                  <a:off x="2976" y="1475"/>
                  <a:ext cx="11" cy="22"/>
                </a:xfrm>
                <a:custGeom>
                  <a:avLst/>
                  <a:gdLst/>
                  <a:ahLst/>
                  <a:cxnLst/>
                  <a:rect l="l" t="t" r="r" b="b"/>
                  <a:pathLst>
                    <a:path w="155" h="316" extrusionOk="0">
                      <a:moveTo>
                        <a:pt x="0" y="141"/>
                      </a:moveTo>
                      <a:lnTo>
                        <a:pt x="6" y="86"/>
                      </a:lnTo>
                      <a:lnTo>
                        <a:pt x="25" y="42"/>
                      </a:lnTo>
                      <a:lnTo>
                        <a:pt x="51" y="12"/>
                      </a:lnTo>
                      <a:lnTo>
                        <a:pt x="82" y="0"/>
                      </a:lnTo>
                      <a:lnTo>
                        <a:pt x="112" y="13"/>
                      </a:lnTo>
                      <a:lnTo>
                        <a:pt x="134" y="50"/>
                      </a:lnTo>
                      <a:lnTo>
                        <a:pt x="148" y="98"/>
                      </a:lnTo>
                      <a:lnTo>
                        <a:pt x="155" y="147"/>
                      </a:lnTo>
                      <a:lnTo>
                        <a:pt x="153" y="190"/>
                      </a:lnTo>
                      <a:lnTo>
                        <a:pt x="141" y="246"/>
                      </a:lnTo>
                      <a:lnTo>
                        <a:pt x="118" y="294"/>
                      </a:lnTo>
                      <a:lnTo>
                        <a:pt x="103" y="310"/>
                      </a:lnTo>
                      <a:lnTo>
                        <a:pt x="84" y="316"/>
                      </a:lnTo>
                      <a:lnTo>
                        <a:pt x="51" y="302"/>
                      </a:lnTo>
                      <a:lnTo>
                        <a:pt x="24" y="263"/>
                      </a:lnTo>
                      <a:lnTo>
                        <a:pt x="5" y="205"/>
                      </a:lnTo>
                      <a:lnTo>
                        <a:pt x="0" y="141"/>
                      </a:lnTo>
                      <a:close/>
                    </a:path>
                  </a:pathLst>
                </a:custGeom>
                <a:solidFill>
                  <a:srgbClr val="D8B2E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9"/>
                <p:cNvSpPr/>
                <p:nvPr/>
              </p:nvSpPr>
              <p:spPr>
                <a:xfrm>
                  <a:off x="2976" y="1475"/>
                  <a:ext cx="11" cy="22"/>
                </a:xfrm>
                <a:custGeom>
                  <a:avLst/>
                  <a:gdLst/>
                  <a:ahLst/>
                  <a:cxnLst/>
                  <a:rect l="l" t="t" r="r" b="b"/>
                  <a:pathLst>
                    <a:path w="155" h="316" extrusionOk="0">
                      <a:moveTo>
                        <a:pt x="0" y="141"/>
                      </a:moveTo>
                      <a:lnTo>
                        <a:pt x="6" y="86"/>
                      </a:lnTo>
                      <a:lnTo>
                        <a:pt x="25" y="42"/>
                      </a:lnTo>
                      <a:lnTo>
                        <a:pt x="51" y="12"/>
                      </a:lnTo>
                      <a:lnTo>
                        <a:pt x="82" y="0"/>
                      </a:lnTo>
                      <a:lnTo>
                        <a:pt x="112" y="13"/>
                      </a:lnTo>
                      <a:lnTo>
                        <a:pt x="134" y="50"/>
                      </a:lnTo>
                      <a:lnTo>
                        <a:pt x="148" y="98"/>
                      </a:lnTo>
                      <a:lnTo>
                        <a:pt x="155" y="147"/>
                      </a:lnTo>
                      <a:lnTo>
                        <a:pt x="153" y="190"/>
                      </a:lnTo>
                      <a:lnTo>
                        <a:pt x="141" y="246"/>
                      </a:lnTo>
                      <a:lnTo>
                        <a:pt x="118" y="294"/>
                      </a:lnTo>
                      <a:lnTo>
                        <a:pt x="103" y="310"/>
                      </a:lnTo>
                      <a:lnTo>
                        <a:pt x="84" y="316"/>
                      </a:lnTo>
                      <a:lnTo>
                        <a:pt x="51" y="302"/>
                      </a:lnTo>
                      <a:lnTo>
                        <a:pt x="24" y="263"/>
                      </a:lnTo>
                      <a:lnTo>
                        <a:pt x="5" y="205"/>
                      </a:lnTo>
                      <a:lnTo>
                        <a:pt x="0" y="141"/>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9"/>
                <p:cNvSpPr/>
                <p:nvPr/>
              </p:nvSpPr>
              <p:spPr>
                <a:xfrm>
                  <a:off x="2978" y="1477"/>
                  <a:ext cx="8" cy="17"/>
                </a:xfrm>
                <a:custGeom>
                  <a:avLst/>
                  <a:gdLst/>
                  <a:ahLst/>
                  <a:cxnLst/>
                  <a:rect l="l" t="t" r="r" b="b"/>
                  <a:pathLst>
                    <a:path w="103" h="248" extrusionOk="0">
                      <a:moveTo>
                        <a:pt x="0" y="113"/>
                      </a:moveTo>
                      <a:lnTo>
                        <a:pt x="2" y="69"/>
                      </a:lnTo>
                      <a:lnTo>
                        <a:pt x="13" y="34"/>
                      </a:lnTo>
                      <a:lnTo>
                        <a:pt x="29" y="10"/>
                      </a:lnTo>
                      <a:lnTo>
                        <a:pt x="50" y="0"/>
                      </a:lnTo>
                      <a:lnTo>
                        <a:pt x="72" y="10"/>
                      </a:lnTo>
                      <a:lnTo>
                        <a:pt x="88" y="40"/>
                      </a:lnTo>
                      <a:lnTo>
                        <a:pt x="103" y="118"/>
                      </a:lnTo>
                      <a:lnTo>
                        <a:pt x="102" y="152"/>
                      </a:lnTo>
                      <a:lnTo>
                        <a:pt x="94" y="194"/>
                      </a:lnTo>
                      <a:lnTo>
                        <a:pt x="77" y="232"/>
                      </a:lnTo>
                      <a:lnTo>
                        <a:pt x="52" y="248"/>
                      </a:lnTo>
                      <a:lnTo>
                        <a:pt x="29" y="237"/>
                      </a:lnTo>
                      <a:lnTo>
                        <a:pt x="12" y="208"/>
                      </a:lnTo>
                      <a:lnTo>
                        <a:pt x="2" y="164"/>
                      </a:lnTo>
                      <a:lnTo>
                        <a:pt x="0" y="113"/>
                      </a:lnTo>
                      <a:close/>
                    </a:path>
                  </a:pathLst>
                </a:custGeom>
                <a:solidFill>
                  <a:srgbClr val="5E5E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9"/>
                <p:cNvSpPr/>
                <p:nvPr/>
              </p:nvSpPr>
              <p:spPr>
                <a:xfrm>
                  <a:off x="2978" y="1477"/>
                  <a:ext cx="8" cy="17"/>
                </a:xfrm>
                <a:custGeom>
                  <a:avLst/>
                  <a:gdLst/>
                  <a:ahLst/>
                  <a:cxnLst/>
                  <a:rect l="l" t="t" r="r" b="b"/>
                  <a:pathLst>
                    <a:path w="103" h="248" extrusionOk="0">
                      <a:moveTo>
                        <a:pt x="0" y="113"/>
                      </a:moveTo>
                      <a:lnTo>
                        <a:pt x="2" y="69"/>
                      </a:lnTo>
                      <a:lnTo>
                        <a:pt x="13" y="34"/>
                      </a:lnTo>
                      <a:lnTo>
                        <a:pt x="29" y="10"/>
                      </a:lnTo>
                      <a:lnTo>
                        <a:pt x="50" y="0"/>
                      </a:lnTo>
                      <a:lnTo>
                        <a:pt x="72" y="10"/>
                      </a:lnTo>
                      <a:lnTo>
                        <a:pt x="88" y="40"/>
                      </a:lnTo>
                      <a:lnTo>
                        <a:pt x="103" y="118"/>
                      </a:lnTo>
                      <a:lnTo>
                        <a:pt x="102" y="152"/>
                      </a:lnTo>
                      <a:lnTo>
                        <a:pt x="94" y="194"/>
                      </a:lnTo>
                      <a:lnTo>
                        <a:pt x="77" y="232"/>
                      </a:lnTo>
                      <a:lnTo>
                        <a:pt x="52" y="248"/>
                      </a:lnTo>
                      <a:lnTo>
                        <a:pt x="29" y="237"/>
                      </a:lnTo>
                      <a:lnTo>
                        <a:pt x="12" y="208"/>
                      </a:lnTo>
                      <a:lnTo>
                        <a:pt x="2" y="164"/>
                      </a:lnTo>
                      <a:lnTo>
                        <a:pt x="0" y="113"/>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331;p9"/>
                <p:cNvSpPr/>
                <p:nvPr/>
              </p:nvSpPr>
              <p:spPr>
                <a:xfrm>
                  <a:off x="2899" y="1420"/>
                  <a:ext cx="8" cy="10"/>
                </a:xfrm>
                <a:custGeom>
                  <a:avLst/>
                  <a:gdLst/>
                  <a:ahLst/>
                  <a:cxnLst/>
                  <a:rect l="l" t="t" r="r" b="b"/>
                  <a:pathLst>
                    <a:path w="106" h="148" extrusionOk="0">
                      <a:moveTo>
                        <a:pt x="0" y="0"/>
                      </a:moveTo>
                      <a:lnTo>
                        <a:pt x="40" y="88"/>
                      </a:lnTo>
                      <a:lnTo>
                        <a:pt x="66" y="123"/>
                      </a:lnTo>
                      <a:lnTo>
                        <a:pt x="106" y="148"/>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 name="Google Shape;332;p9"/>
                <p:cNvSpPr/>
                <p:nvPr/>
              </p:nvSpPr>
              <p:spPr>
                <a:xfrm>
                  <a:off x="2916" y="1412"/>
                  <a:ext cx="5" cy="14"/>
                </a:xfrm>
                <a:custGeom>
                  <a:avLst/>
                  <a:gdLst/>
                  <a:ahLst/>
                  <a:cxnLst/>
                  <a:rect l="l" t="t" r="r" b="b"/>
                  <a:pathLst>
                    <a:path w="61" h="204" extrusionOk="0">
                      <a:moveTo>
                        <a:pt x="0" y="0"/>
                      </a:moveTo>
                      <a:lnTo>
                        <a:pt x="7" y="49"/>
                      </a:lnTo>
                      <a:lnTo>
                        <a:pt x="18" y="112"/>
                      </a:lnTo>
                      <a:lnTo>
                        <a:pt x="35" y="170"/>
                      </a:lnTo>
                      <a:lnTo>
                        <a:pt x="61" y="204"/>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9"/>
                <p:cNvSpPr/>
                <p:nvPr/>
              </p:nvSpPr>
              <p:spPr>
                <a:xfrm>
                  <a:off x="2921" y="1498"/>
                  <a:ext cx="64" cy="39"/>
                </a:xfrm>
                <a:custGeom>
                  <a:avLst/>
                  <a:gdLst/>
                  <a:ahLst/>
                  <a:cxnLst/>
                  <a:rect l="l" t="t" r="r" b="b"/>
                  <a:pathLst>
                    <a:path w="937" h="557" extrusionOk="0">
                      <a:moveTo>
                        <a:pt x="937" y="549"/>
                      </a:moveTo>
                      <a:lnTo>
                        <a:pt x="883" y="541"/>
                      </a:lnTo>
                      <a:lnTo>
                        <a:pt x="819" y="525"/>
                      </a:lnTo>
                      <a:lnTo>
                        <a:pt x="779" y="520"/>
                      </a:lnTo>
                      <a:lnTo>
                        <a:pt x="732" y="521"/>
                      </a:lnTo>
                      <a:lnTo>
                        <a:pt x="676" y="530"/>
                      </a:lnTo>
                      <a:lnTo>
                        <a:pt x="609" y="550"/>
                      </a:lnTo>
                      <a:lnTo>
                        <a:pt x="511" y="557"/>
                      </a:lnTo>
                      <a:lnTo>
                        <a:pt x="409" y="551"/>
                      </a:lnTo>
                      <a:lnTo>
                        <a:pt x="309" y="536"/>
                      </a:lnTo>
                      <a:lnTo>
                        <a:pt x="216" y="510"/>
                      </a:lnTo>
                      <a:lnTo>
                        <a:pt x="133" y="476"/>
                      </a:lnTo>
                      <a:lnTo>
                        <a:pt x="66" y="435"/>
                      </a:lnTo>
                      <a:lnTo>
                        <a:pt x="20" y="384"/>
                      </a:lnTo>
                      <a:lnTo>
                        <a:pt x="0" y="327"/>
                      </a:lnTo>
                      <a:lnTo>
                        <a:pt x="9" y="323"/>
                      </a:lnTo>
                      <a:lnTo>
                        <a:pt x="22" y="300"/>
                      </a:lnTo>
                      <a:lnTo>
                        <a:pt x="42" y="260"/>
                      </a:lnTo>
                      <a:lnTo>
                        <a:pt x="68" y="211"/>
                      </a:lnTo>
                      <a:lnTo>
                        <a:pt x="147" y="99"/>
                      </a:lnTo>
                      <a:lnTo>
                        <a:pt x="201" y="46"/>
                      </a:lnTo>
                      <a:lnTo>
                        <a:pt x="264" y="0"/>
                      </a:lnTo>
                      <a:lnTo>
                        <a:pt x="309" y="1"/>
                      </a:lnTo>
                      <a:lnTo>
                        <a:pt x="358" y="9"/>
                      </a:lnTo>
                      <a:lnTo>
                        <a:pt x="465" y="47"/>
                      </a:lnTo>
                      <a:lnTo>
                        <a:pt x="577" y="109"/>
                      </a:lnTo>
                      <a:lnTo>
                        <a:pt x="688" y="187"/>
                      </a:lnTo>
                      <a:lnTo>
                        <a:pt x="787" y="275"/>
                      </a:lnTo>
                      <a:lnTo>
                        <a:pt x="867" y="369"/>
                      </a:lnTo>
                      <a:lnTo>
                        <a:pt x="920" y="462"/>
                      </a:lnTo>
                      <a:lnTo>
                        <a:pt x="933" y="507"/>
                      </a:lnTo>
                      <a:lnTo>
                        <a:pt x="937" y="549"/>
                      </a:lnTo>
                      <a:close/>
                    </a:path>
                  </a:pathLst>
                </a:custGeom>
                <a:solidFill>
                  <a:srgbClr val="D87F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9"/>
                <p:cNvSpPr/>
                <p:nvPr/>
              </p:nvSpPr>
              <p:spPr>
                <a:xfrm>
                  <a:off x="2921" y="1498"/>
                  <a:ext cx="64" cy="39"/>
                </a:xfrm>
                <a:custGeom>
                  <a:avLst/>
                  <a:gdLst/>
                  <a:ahLst/>
                  <a:cxnLst/>
                  <a:rect l="l" t="t" r="r" b="b"/>
                  <a:pathLst>
                    <a:path w="937" h="557" extrusionOk="0">
                      <a:moveTo>
                        <a:pt x="937" y="549"/>
                      </a:moveTo>
                      <a:lnTo>
                        <a:pt x="883" y="541"/>
                      </a:lnTo>
                      <a:lnTo>
                        <a:pt x="819" y="525"/>
                      </a:lnTo>
                      <a:lnTo>
                        <a:pt x="779" y="520"/>
                      </a:lnTo>
                      <a:lnTo>
                        <a:pt x="732" y="521"/>
                      </a:lnTo>
                      <a:lnTo>
                        <a:pt x="676" y="530"/>
                      </a:lnTo>
                      <a:lnTo>
                        <a:pt x="609" y="550"/>
                      </a:lnTo>
                      <a:lnTo>
                        <a:pt x="511" y="557"/>
                      </a:lnTo>
                      <a:lnTo>
                        <a:pt x="409" y="551"/>
                      </a:lnTo>
                      <a:lnTo>
                        <a:pt x="309" y="536"/>
                      </a:lnTo>
                      <a:lnTo>
                        <a:pt x="216" y="510"/>
                      </a:lnTo>
                      <a:lnTo>
                        <a:pt x="133" y="476"/>
                      </a:lnTo>
                      <a:lnTo>
                        <a:pt x="66" y="435"/>
                      </a:lnTo>
                      <a:lnTo>
                        <a:pt x="20" y="384"/>
                      </a:lnTo>
                      <a:lnTo>
                        <a:pt x="0" y="327"/>
                      </a:lnTo>
                      <a:lnTo>
                        <a:pt x="9" y="323"/>
                      </a:lnTo>
                      <a:lnTo>
                        <a:pt x="22" y="300"/>
                      </a:lnTo>
                      <a:lnTo>
                        <a:pt x="42" y="260"/>
                      </a:lnTo>
                      <a:lnTo>
                        <a:pt x="68" y="211"/>
                      </a:lnTo>
                      <a:lnTo>
                        <a:pt x="147" y="99"/>
                      </a:lnTo>
                      <a:lnTo>
                        <a:pt x="201" y="46"/>
                      </a:lnTo>
                      <a:lnTo>
                        <a:pt x="264" y="0"/>
                      </a:lnTo>
                      <a:lnTo>
                        <a:pt x="309" y="1"/>
                      </a:lnTo>
                      <a:lnTo>
                        <a:pt x="358" y="9"/>
                      </a:lnTo>
                      <a:lnTo>
                        <a:pt x="465" y="47"/>
                      </a:lnTo>
                      <a:lnTo>
                        <a:pt x="577" y="109"/>
                      </a:lnTo>
                      <a:lnTo>
                        <a:pt x="688" y="187"/>
                      </a:lnTo>
                      <a:lnTo>
                        <a:pt x="787" y="275"/>
                      </a:lnTo>
                      <a:lnTo>
                        <a:pt x="867" y="369"/>
                      </a:lnTo>
                      <a:lnTo>
                        <a:pt x="920" y="462"/>
                      </a:lnTo>
                      <a:lnTo>
                        <a:pt x="933" y="507"/>
                      </a:lnTo>
                      <a:lnTo>
                        <a:pt x="937" y="549"/>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 name="Google Shape;335;p9"/>
                <p:cNvSpPr/>
                <p:nvPr/>
              </p:nvSpPr>
              <p:spPr>
                <a:xfrm>
                  <a:off x="2925" y="1499"/>
                  <a:ext cx="51" cy="27"/>
                </a:xfrm>
                <a:custGeom>
                  <a:avLst/>
                  <a:gdLst/>
                  <a:ahLst/>
                  <a:cxnLst/>
                  <a:rect l="l" t="t" r="r" b="b"/>
                  <a:pathLst>
                    <a:path w="760" h="384" extrusionOk="0">
                      <a:moveTo>
                        <a:pt x="202" y="1"/>
                      </a:moveTo>
                      <a:lnTo>
                        <a:pt x="257" y="0"/>
                      </a:lnTo>
                      <a:lnTo>
                        <a:pt x="304" y="7"/>
                      </a:lnTo>
                      <a:lnTo>
                        <a:pt x="387" y="41"/>
                      </a:lnTo>
                      <a:lnTo>
                        <a:pt x="469" y="91"/>
                      </a:lnTo>
                      <a:lnTo>
                        <a:pt x="574" y="142"/>
                      </a:lnTo>
                      <a:lnTo>
                        <a:pt x="598" y="158"/>
                      </a:lnTo>
                      <a:lnTo>
                        <a:pt x="630" y="184"/>
                      </a:lnTo>
                      <a:lnTo>
                        <a:pt x="702" y="257"/>
                      </a:lnTo>
                      <a:lnTo>
                        <a:pt x="731" y="295"/>
                      </a:lnTo>
                      <a:lnTo>
                        <a:pt x="752" y="328"/>
                      </a:lnTo>
                      <a:lnTo>
                        <a:pt x="760" y="352"/>
                      </a:lnTo>
                      <a:lnTo>
                        <a:pt x="750" y="364"/>
                      </a:lnTo>
                      <a:lnTo>
                        <a:pt x="684" y="374"/>
                      </a:lnTo>
                      <a:lnTo>
                        <a:pt x="606" y="373"/>
                      </a:lnTo>
                      <a:lnTo>
                        <a:pt x="526" y="352"/>
                      </a:lnTo>
                      <a:lnTo>
                        <a:pt x="489" y="330"/>
                      </a:lnTo>
                      <a:lnTo>
                        <a:pt x="455" y="301"/>
                      </a:lnTo>
                      <a:lnTo>
                        <a:pt x="444" y="337"/>
                      </a:lnTo>
                      <a:lnTo>
                        <a:pt x="423" y="362"/>
                      </a:lnTo>
                      <a:lnTo>
                        <a:pt x="394" y="378"/>
                      </a:lnTo>
                      <a:lnTo>
                        <a:pt x="361" y="384"/>
                      </a:lnTo>
                      <a:lnTo>
                        <a:pt x="290" y="369"/>
                      </a:lnTo>
                      <a:lnTo>
                        <a:pt x="258" y="347"/>
                      </a:lnTo>
                      <a:lnTo>
                        <a:pt x="232" y="317"/>
                      </a:lnTo>
                      <a:lnTo>
                        <a:pt x="214" y="342"/>
                      </a:lnTo>
                      <a:lnTo>
                        <a:pt x="185" y="359"/>
                      </a:lnTo>
                      <a:lnTo>
                        <a:pt x="148" y="366"/>
                      </a:lnTo>
                      <a:lnTo>
                        <a:pt x="109" y="365"/>
                      </a:lnTo>
                      <a:lnTo>
                        <a:pt x="70" y="354"/>
                      </a:lnTo>
                      <a:lnTo>
                        <a:pt x="36" y="333"/>
                      </a:lnTo>
                      <a:lnTo>
                        <a:pt x="12" y="301"/>
                      </a:lnTo>
                      <a:lnTo>
                        <a:pt x="0" y="257"/>
                      </a:lnTo>
                      <a:lnTo>
                        <a:pt x="7" y="221"/>
                      </a:lnTo>
                      <a:lnTo>
                        <a:pt x="29" y="182"/>
                      </a:lnTo>
                      <a:lnTo>
                        <a:pt x="99" y="99"/>
                      </a:lnTo>
                      <a:lnTo>
                        <a:pt x="137" y="61"/>
                      </a:lnTo>
                      <a:lnTo>
                        <a:pt x="170" y="30"/>
                      </a:lnTo>
                      <a:lnTo>
                        <a:pt x="193" y="10"/>
                      </a:lnTo>
                      <a:lnTo>
                        <a:pt x="202" y="1"/>
                      </a:lnTo>
                      <a:close/>
                    </a:path>
                  </a:pathLst>
                </a:custGeom>
                <a:solidFill>
                  <a:srgbClr val="D87F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 name="Google Shape;336;p9"/>
                <p:cNvSpPr/>
                <p:nvPr/>
              </p:nvSpPr>
              <p:spPr>
                <a:xfrm>
                  <a:off x="2903" y="1536"/>
                  <a:ext cx="231" cy="166"/>
                </a:xfrm>
                <a:custGeom>
                  <a:avLst/>
                  <a:gdLst/>
                  <a:ahLst/>
                  <a:cxnLst/>
                  <a:rect l="l" t="t" r="r" b="b"/>
                  <a:pathLst>
                    <a:path w="3383" h="2436" extrusionOk="0">
                      <a:moveTo>
                        <a:pt x="3383" y="2008"/>
                      </a:moveTo>
                      <a:lnTo>
                        <a:pt x="3357" y="2062"/>
                      </a:lnTo>
                      <a:lnTo>
                        <a:pt x="3315" y="2116"/>
                      </a:lnTo>
                      <a:lnTo>
                        <a:pt x="3261" y="2167"/>
                      </a:lnTo>
                      <a:lnTo>
                        <a:pt x="3195" y="2217"/>
                      </a:lnTo>
                      <a:lnTo>
                        <a:pt x="3040" y="2303"/>
                      </a:lnTo>
                      <a:lnTo>
                        <a:pt x="2870" y="2367"/>
                      </a:lnTo>
                      <a:lnTo>
                        <a:pt x="2306" y="2423"/>
                      </a:lnTo>
                      <a:lnTo>
                        <a:pt x="2027" y="2436"/>
                      </a:lnTo>
                      <a:lnTo>
                        <a:pt x="1756" y="2433"/>
                      </a:lnTo>
                      <a:lnTo>
                        <a:pt x="1494" y="2411"/>
                      </a:lnTo>
                      <a:lnTo>
                        <a:pt x="1244" y="2367"/>
                      </a:lnTo>
                      <a:lnTo>
                        <a:pt x="1008" y="2298"/>
                      </a:lnTo>
                      <a:lnTo>
                        <a:pt x="897" y="2253"/>
                      </a:lnTo>
                      <a:lnTo>
                        <a:pt x="792" y="2201"/>
                      </a:lnTo>
                      <a:lnTo>
                        <a:pt x="690" y="2141"/>
                      </a:lnTo>
                      <a:lnTo>
                        <a:pt x="594" y="2072"/>
                      </a:lnTo>
                      <a:lnTo>
                        <a:pt x="504" y="1994"/>
                      </a:lnTo>
                      <a:lnTo>
                        <a:pt x="421" y="1907"/>
                      </a:lnTo>
                      <a:lnTo>
                        <a:pt x="344" y="1811"/>
                      </a:lnTo>
                      <a:lnTo>
                        <a:pt x="274" y="1705"/>
                      </a:lnTo>
                      <a:lnTo>
                        <a:pt x="210" y="1589"/>
                      </a:lnTo>
                      <a:lnTo>
                        <a:pt x="155" y="1460"/>
                      </a:lnTo>
                      <a:lnTo>
                        <a:pt x="107" y="1322"/>
                      </a:lnTo>
                      <a:lnTo>
                        <a:pt x="69" y="1172"/>
                      </a:lnTo>
                      <a:lnTo>
                        <a:pt x="38" y="1009"/>
                      </a:lnTo>
                      <a:lnTo>
                        <a:pt x="16" y="833"/>
                      </a:lnTo>
                      <a:lnTo>
                        <a:pt x="3" y="646"/>
                      </a:lnTo>
                      <a:lnTo>
                        <a:pt x="0" y="445"/>
                      </a:lnTo>
                      <a:lnTo>
                        <a:pt x="7" y="230"/>
                      </a:lnTo>
                      <a:lnTo>
                        <a:pt x="25" y="0"/>
                      </a:lnTo>
                      <a:lnTo>
                        <a:pt x="39" y="158"/>
                      </a:lnTo>
                      <a:lnTo>
                        <a:pt x="73" y="308"/>
                      </a:lnTo>
                      <a:lnTo>
                        <a:pt x="107" y="382"/>
                      </a:lnTo>
                      <a:lnTo>
                        <a:pt x="159" y="458"/>
                      </a:lnTo>
                      <a:lnTo>
                        <a:pt x="231" y="535"/>
                      </a:lnTo>
                      <a:lnTo>
                        <a:pt x="329" y="614"/>
                      </a:lnTo>
                      <a:lnTo>
                        <a:pt x="309" y="617"/>
                      </a:lnTo>
                      <a:lnTo>
                        <a:pt x="299" y="626"/>
                      </a:lnTo>
                      <a:lnTo>
                        <a:pt x="296" y="641"/>
                      </a:lnTo>
                      <a:lnTo>
                        <a:pt x="301" y="660"/>
                      </a:lnTo>
                      <a:lnTo>
                        <a:pt x="329" y="708"/>
                      </a:lnTo>
                      <a:lnTo>
                        <a:pt x="372" y="764"/>
                      </a:lnTo>
                      <a:lnTo>
                        <a:pt x="474" y="873"/>
                      </a:lnTo>
                      <a:lnTo>
                        <a:pt x="515" y="912"/>
                      </a:lnTo>
                      <a:lnTo>
                        <a:pt x="540" y="932"/>
                      </a:lnTo>
                      <a:lnTo>
                        <a:pt x="699" y="1027"/>
                      </a:lnTo>
                      <a:lnTo>
                        <a:pt x="874" y="1096"/>
                      </a:lnTo>
                      <a:lnTo>
                        <a:pt x="1058" y="1143"/>
                      </a:lnTo>
                      <a:lnTo>
                        <a:pt x="1242" y="1170"/>
                      </a:lnTo>
                      <a:lnTo>
                        <a:pt x="1420" y="1195"/>
                      </a:lnTo>
                      <a:lnTo>
                        <a:pt x="1602" y="1230"/>
                      </a:lnTo>
                      <a:lnTo>
                        <a:pt x="1779" y="1268"/>
                      </a:lnTo>
                      <a:lnTo>
                        <a:pt x="1943" y="1304"/>
                      </a:lnTo>
                      <a:lnTo>
                        <a:pt x="2084" y="1332"/>
                      </a:lnTo>
                      <a:lnTo>
                        <a:pt x="2145" y="1341"/>
                      </a:lnTo>
                      <a:lnTo>
                        <a:pt x="2197" y="1343"/>
                      </a:lnTo>
                      <a:lnTo>
                        <a:pt x="2239" y="1341"/>
                      </a:lnTo>
                      <a:lnTo>
                        <a:pt x="2270" y="1332"/>
                      </a:lnTo>
                      <a:lnTo>
                        <a:pt x="2290" y="1316"/>
                      </a:lnTo>
                      <a:lnTo>
                        <a:pt x="2296" y="1292"/>
                      </a:lnTo>
                      <a:lnTo>
                        <a:pt x="2302" y="1320"/>
                      </a:lnTo>
                      <a:lnTo>
                        <a:pt x="2317" y="1343"/>
                      </a:lnTo>
                      <a:lnTo>
                        <a:pt x="2373" y="1381"/>
                      </a:lnTo>
                      <a:lnTo>
                        <a:pt x="2451" y="1409"/>
                      </a:lnTo>
                      <a:lnTo>
                        <a:pt x="2541" y="1426"/>
                      </a:lnTo>
                      <a:lnTo>
                        <a:pt x="2630" y="1438"/>
                      </a:lnTo>
                      <a:lnTo>
                        <a:pt x="2709" y="1444"/>
                      </a:lnTo>
                      <a:lnTo>
                        <a:pt x="2764" y="1446"/>
                      </a:lnTo>
                      <a:lnTo>
                        <a:pt x="2786" y="1446"/>
                      </a:lnTo>
                      <a:lnTo>
                        <a:pt x="2819" y="1500"/>
                      </a:lnTo>
                      <a:lnTo>
                        <a:pt x="2885" y="1548"/>
                      </a:lnTo>
                      <a:lnTo>
                        <a:pt x="2972" y="1595"/>
                      </a:lnTo>
                      <a:lnTo>
                        <a:pt x="3071" y="1647"/>
                      </a:lnTo>
                      <a:lnTo>
                        <a:pt x="3172" y="1708"/>
                      </a:lnTo>
                      <a:lnTo>
                        <a:pt x="3266" y="1786"/>
                      </a:lnTo>
                      <a:lnTo>
                        <a:pt x="3305" y="1832"/>
                      </a:lnTo>
                      <a:lnTo>
                        <a:pt x="3339" y="1884"/>
                      </a:lnTo>
                      <a:lnTo>
                        <a:pt x="3365" y="1943"/>
                      </a:lnTo>
                      <a:lnTo>
                        <a:pt x="3383" y="2008"/>
                      </a:lnTo>
                      <a:close/>
                    </a:path>
                  </a:pathLst>
                </a:custGeom>
                <a:solidFill>
                  <a:srgbClr val="CC66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 name="Google Shape;337;p9"/>
                <p:cNvSpPr/>
                <p:nvPr/>
              </p:nvSpPr>
              <p:spPr>
                <a:xfrm>
                  <a:off x="2903" y="1536"/>
                  <a:ext cx="231" cy="166"/>
                </a:xfrm>
                <a:custGeom>
                  <a:avLst/>
                  <a:gdLst/>
                  <a:ahLst/>
                  <a:cxnLst/>
                  <a:rect l="l" t="t" r="r" b="b"/>
                  <a:pathLst>
                    <a:path w="3383" h="2436" extrusionOk="0">
                      <a:moveTo>
                        <a:pt x="3383" y="2008"/>
                      </a:moveTo>
                      <a:lnTo>
                        <a:pt x="3357" y="2062"/>
                      </a:lnTo>
                      <a:lnTo>
                        <a:pt x="3315" y="2116"/>
                      </a:lnTo>
                      <a:lnTo>
                        <a:pt x="3261" y="2167"/>
                      </a:lnTo>
                      <a:lnTo>
                        <a:pt x="3195" y="2217"/>
                      </a:lnTo>
                      <a:lnTo>
                        <a:pt x="3040" y="2303"/>
                      </a:lnTo>
                      <a:lnTo>
                        <a:pt x="2870" y="2367"/>
                      </a:lnTo>
                      <a:lnTo>
                        <a:pt x="2306" y="2423"/>
                      </a:lnTo>
                      <a:lnTo>
                        <a:pt x="2027" y="2436"/>
                      </a:lnTo>
                      <a:lnTo>
                        <a:pt x="1756" y="2433"/>
                      </a:lnTo>
                      <a:lnTo>
                        <a:pt x="1494" y="2411"/>
                      </a:lnTo>
                      <a:lnTo>
                        <a:pt x="1244" y="2367"/>
                      </a:lnTo>
                      <a:lnTo>
                        <a:pt x="1008" y="2298"/>
                      </a:lnTo>
                      <a:lnTo>
                        <a:pt x="897" y="2253"/>
                      </a:lnTo>
                      <a:lnTo>
                        <a:pt x="792" y="2201"/>
                      </a:lnTo>
                      <a:lnTo>
                        <a:pt x="690" y="2141"/>
                      </a:lnTo>
                      <a:lnTo>
                        <a:pt x="594" y="2072"/>
                      </a:lnTo>
                      <a:lnTo>
                        <a:pt x="504" y="1994"/>
                      </a:lnTo>
                      <a:lnTo>
                        <a:pt x="421" y="1907"/>
                      </a:lnTo>
                      <a:lnTo>
                        <a:pt x="344" y="1811"/>
                      </a:lnTo>
                      <a:lnTo>
                        <a:pt x="274" y="1705"/>
                      </a:lnTo>
                      <a:lnTo>
                        <a:pt x="210" y="1589"/>
                      </a:lnTo>
                      <a:lnTo>
                        <a:pt x="155" y="1460"/>
                      </a:lnTo>
                      <a:lnTo>
                        <a:pt x="107" y="1322"/>
                      </a:lnTo>
                      <a:lnTo>
                        <a:pt x="69" y="1172"/>
                      </a:lnTo>
                      <a:lnTo>
                        <a:pt x="38" y="1009"/>
                      </a:lnTo>
                      <a:lnTo>
                        <a:pt x="16" y="833"/>
                      </a:lnTo>
                      <a:lnTo>
                        <a:pt x="3" y="646"/>
                      </a:lnTo>
                      <a:lnTo>
                        <a:pt x="0" y="445"/>
                      </a:lnTo>
                      <a:lnTo>
                        <a:pt x="7" y="230"/>
                      </a:lnTo>
                      <a:lnTo>
                        <a:pt x="25" y="0"/>
                      </a:lnTo>
                      <a:lnTo>
                        <a:pt x="39" y="158"/>
                      </a:lnTo>
                      <a:lnTo>
                        <a:pt x="73" y="308"/>
                      </a:lnTo>
                      <a:lnTo>
                        <a:pt x="107" y="382"/>
                      </a:lnTo>
                      <a:lnTo>
                        <a:pt x="159" y="458"/>
                      </a:lnTo>
                      <a:lnTo>
                        <a:pt x="231" y="535"/>
                      </a:lnTo>
                      <a:lnTo>
                        <a:pt x="329" y="614"/>
                      </a:lnTo>
                      <a:lnTo>
                        <a:pt x="309" y="617"/>
                      </a:lnTo>
                      <a:lnTo>
                        <a:pt x="299" y="626"/>
                      </a:lnTo>
                      <a:lnTo>
                        <a:pt x="296" y="641"/>
                      </a:lnTo>
                      <a:lnTo>
                        <a:pt x="301" y="660"/>
                      </a:lnTo>
                      <a:lnTo>
                        <a:pt x="329" y="708"/>
                      </a:lnTo>
                      <a:lnTo>
                        <a:pt x="372" y="764"/>
                      </a:lnTo>
                      <a:lnTo>
                        <a:pt x="474" y="873"/>
                      </a:lnTo>
                      <a:lnTo>
                        <a:pt x="515" y="912"/>
                      </a:lnTo>
                      <a:lnTo>
                        <a:pt x="540" y="932"/>
                      </a:lnTo>
                      <a:lnTo>
                        <a:pt x="699" y="1027"/>
                      </a:lnTo>
                      <a:lnTo>
                        <a:pt x="874" y="1096"/>
                      </a:lnTo>
                      <a:lnTo>
                        <a:pt x="1058" y="1143"/>
                      </a:lnTo>
                      <a:lnTo>
                        <a:pt x="1242" y="1170"/>
                      </a:lnTo>
                      <a:lnTo>
                        <a:pt x="1420" y="1195"/>
                      </a:lnTo>
                      <a:lnTo>
                        <a:pt x="1602" y="1230"/>
                      </a:lnTo>
                      <a:lnTo>
                        <a:pt x="1779" y="1268"/>
                      </a:lnTo>
                      <a:lnTo>
                        <a:pt x="1943" y="1304"/>
                      </a:lnTo>
                      <a:lnTo>
                        <a:pt x="2084" y="1332"/>
                      </a:lnTo>
                      <a:lnTo>
                        <a:pt x="2145" y="1341"/>
                      </a:lnTo>
                      <a:lnTo>
                        <a:pt x="2197" y="1343"/>
                      </a:lnTo>
                      <a:lnTo>
                        <a:pt x="2239" y="1341"/>
                      </a:lnTo>
                      <a:lnTo>
                        <a:pt x="2270" y="1332"/>
                      </a:lnTo>
                      <a:lnTo>
                        <a:pt x="2290" y="1316"/>
                      </a:lnTo>
                      <a:lnTo>
                        <a:pt x="2296" y="1292"/>
                      </a:lnTo>
                      <a:lnTo>
                        <a:pt x="2302" y="1320"/>
                      </a:lnTo>
                      <a:lnTo>
                        <a:pt x="2317" y="1343"/>
                      </a:lnTo>
                      <a:lnTo>
                        <a:pt x="2373" y="1381"/>
                      </a:lnTo>
                      <a:lnTo>
                        <a:pt x="2451" y="1409"/>
                      </a:lnTo>
                      <a:lnTo>
                        <a:pt x="2541" y="1426"/>
                      </a:lnTo>
                      <a:lnTo>
                        <a:pt x="2630" y="1438"/>
                      </a:lnTo>
                      <a:lnTo>
                        <a:pt x="2709" y="1444"/>
                      </a:lnTo>
                      <a:lnTo>
                        <a:pt x="2764" y="1446"/>
                      </a:lnTo>
                      <a:lnTo>
                        <a:pt x="2786" y="1446"/>
                      </a:lnTo>
                      <a:lnTo>
                        <a:pt x="2819" y="1500"/>
                      </a:lnTo>
                      <a:lnTo>
                        <a:pt x="2885" y="1548"/>
                      </a:lnTo>
                      <a:lnTo>
                        <a:pt x="2972" y="1595"/>
                      </a:lnTo>
                      <a:lnTo>
                        <a:pt x="3071" y="1647"/>
                      </a:lnTo>
                      <a:lnTo>
                        <a:pt x="3172" y="1708"/>
                      </a:lnTo>
                      <a:lnTo>
                        <a:pt x="3266" y="1786"/>
                      </a:lnTo>
                      <a:lnTo>
                        <a:pt x="3305" y="1832"/>
                      </a:lnTo>
                      <a:lnTo>
                        <a:pt x="3339" y="1884"/>
                      </a:lnTo>
                      <a:lnTo>
                        <a:pt x="3365" y="1943"/>
                      </a:lnTo>
                      <a:lnTo>
                        <a:pt x="3383" y="2008"/>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 name="Google Shape;338;p9"/>
                <p:cNvSpPr/>
                <p:nvPr/>
              </p:nvSpPr>
              <p:spPr>
                <a:xfrm>
                  <a:off x="2898" y="1262"/>
                  <a:ext cx="244" cy="410"/>
                </a:xfrm>
                <a:custGeom>
                  <a:avLst/>
                  <a:gdLst/>
                  <a:ahLst/>
                  <a:cxnLst/>
                  <a:rect l="l" t="t" r="r" b="b"/>
                  <a:pathLst>
                    <a:path w="3581" h="6021" extrusionOk="0">
                      <a:moveTo>
                        <a:pt x="3195" y="3010"/>
                      </a:moveTo>
                      <a:lnTo>
                        <a:pt x="3175" y="2863"/>
                      </a:lnTo>
                      <a:lnTo>
                        <a:pt x="3142" y="2707"/>
                      </a:lnTo>
                      <a:lnTo>
                        <a:pt x="3096" y="2546"/>
                      </a:lnTo>
                      <a:lnTo>
                        <a:pt x="3038" y="2379"/>
                      </a:lnTo>
                      <a:lnTo>
                        <a:pt x="2970" y="2209"/>
                      </a:lnTo>
                      <a:lnTo>
                        <a:pt x="2893" y="2036"/>
                      </a:lnTo>
                      <a:lnTo>
                        <a:pt x="2714" y="1692"/>
                      </a:lnTo>
                      <a:lnTo>
                        <a:pt x="2510" y="1358"/>
                      </a:lnTo>
                      <a:lnTo>
                        <a:pt x="2289" y="1048"/>
                      </a:lnTo>
                      <a:lnTo>
                        <a:pt x="2061" y="774"/>
                      </a:lnTo>
                      <a:lnTo>
                        <a:pt x="1945" y="654"/>
                      </a:lnTo>
                      <a:lnTo>
                        <a:pt x="1832" y="548"/>
                      </a:lnTo>
                      <a:lnTo>
                        <a:pt x="1630" y="375"/>
                      </a:lnTo>
                      <a:lnTo>
                        <a:pt x="1430" y="219"/>
                      </a:lnTo>
                      <a:lnTo>
                        <a:pt x="1234" y="97"/>
                      </a:lnTo>
                      <a:lnTo>
                        <a:pt x="1137" y="52"/>
                      </a:lnTo>
                      <a:lnTo>
                        <a:pt x="1041" y="19"/>
                      </a:lnTo>
                      <a:lnTo>
                        <a:pt x="946" y="1"/>
                      </a:lnTo>
                      <a:lnTo>
                        <a:pt x="852" y="0"/>
                      </a:lnTo>
                      <a:lnTo>
                        <a:pt x="758" y="17"/>
                      </a:lnTo>
                      <a:lnTo>
                        <a:pt x="667" y="55"/>
                      </a:lnTo>
                      <a:lnTo>
                        <a:pt x="577" y="114"/>
                      </a:lnTo>
                      <a:lnTo>
                        <a:pt x="488" y="198"/>
                      </a:lnTo>
                      <a:lnTo>
                        <a:pt x="401" y="305"/>
                      </a:lnTo>
                      <a:lnTo>
                        <a:pt x="315" y="440"/>
                      </a:lnTo>
                      <a:lnTo>
                        <a:pt x="293" y="484"/>
                      </a:lnTo>
                      <a:lnTo>
                        <a:pt x="272" y="542"/>
                      </a:lnTo>
                      <a:lnTo>
                        <a:pt x="230" y="694"/>
                      </a:lnTo>
                      <a:lnTo>
                        <a:pt x="193" y="880"/>
                      </a:lnTo>
                      <a:lnTo>
                        <a:pt x="163" y="1086"/>
                      </a:lnTo>
                      <a:lnTo>
                        <a:pt x="145" y="1297"/>
                      </a:lnTo>
                      <a:lnTo>
                        <a:pt x="143" y="1502"/>
                      </a:lnTo>
                      <a:lnTo>
                        <a:pt x="147" y="1596"/>
                      </a:lnTo>
                      <a:lnTo>
                        <a:pt x="158" y="1683"/>
                      </a:lnTo>
                      <a:lnTo>
                        <a:pt x="173" y="1760"/>
                      </a:lnTo>
                      <a:lnTo>
                        <a:pt x="195" y="1827"/>
                      </a:lnTo>
                      <a:lnTo>
                        <a:pt x="149" y="1963"/>
                      </a:lnTo>
                      <a:lnTo>
                        <a:pt x="99" y="2095"/>
                      </a:lnTo>
                      <a:lnTo>
                        <a:pt x="79" y="2171"/>
                      </a:lnTo>
                      <a:lnTo>
                        <a:pt x="67" y="2258"/>
                      </a:lnTo>
                      <a:lnTo>
                        <a:pt x="65" y="2361"/>
                      </a:lnTo>
                      <a:lnTo>
                        <a:pt x="74" y="2484"/>
                      </a:lnTo>
                      <a:lnTo>
                        <a:pt x="37" y="2555"/>
                      </a:lnTo>
                      <a:lnTo>
                        <a:pt x="14" y="2636"/>
                      </a:lnTo>
                      <a:lnTo>
                        <a:pt x="2" y="2722"/>
                      </a:lnTo>
                      <a:lnTo>
                        <a:pt x="0" y="2816"/>
                      </a:lnTo>
                      <a:lnTo>
                        <a:pt x="17" y="3015"/>
                      </a:lnTo>
                      <a:lnTo>
                        <a:pt x="51" y="3225"/>
                      </a:lnTo>
                      <a:lnTo>
                        <a:pt x="23" y="3321"/>
                      </a:lnTo>
                      <a:lnTo>
                        <a:pt x="10" y="3419"/>
                      </a:lnTo>
                      <a:lnTo>
                        <a:pt x="10" y="3521"/>
                      </a:lnTo>
                      <a:lnTo>
                        <a:pt x="21" y="3622"/>
                      </a:lnTo>
                      <a:lnTo>
                        <a:pt x="58" y="3824"/>
                      </a:lnTo>
                      <a:lnTo>
                        <a:pt x="99" y="4013"/>
                      </a:lnTo>
                      <a:lnTo>
                        <a:pt x="105" y="4172"/>
                      </a:lnTo>
                      <a:lnTo>
                        <a:pt x="121" y="4325"/>
                      </a:lnTo>
                      <a:lnTo>
                        <a:pt x="145" y="4401"/>
                      </a:lnTo>
                      <a:lnTo>
                        <a:pt x="188" y="4478"/>
                      </a:lnTo>
                      <a:lnTo>
                        <a:pt x="255" y="4556"/>
                      </a:lnTo>
                      <a:lnTo>
                        <a:pt x="350" y="4635"/>
                      </a:lnTo>
                      <a:lnTo>
                        <a:pt x="340" y="4689"/>
                      </a:lnTo>
                      <a:lnTo>
                        <a:pt x="358" y="4742"/>
                      </a:lnTo>
                      <a:lnTo>
                        <a:pt x="395" y="4792"/>
                      </a:lnTo>
                      <a:lnTo>
                        <a:pt x="443" y="4837"/>
                      </a:lnTo>
                      <a:lnTo>
                        <a:pt x="497" y="4875"/>
                      </a:lnTo>
                      <a:lnTo>
                        <a:pt x="549" y="4908"/>
                      </a:lnTo>
                      <a:lnTo>
                        <a:pt x="589" y="4932"/>
                      </a:lnTo>
                      <a:lnTo>
                        <a:pt x="614" y="4945"/>
                      </a:lnTo>
                      <a:lnTo>
                        <a:pt x="693" y="5010"/>
                      </a:lnTo>
                      <a:lnTo>
                        <a:pt x="778" y="5080"/>
                      </a:lnTo>
                      <a:lnTo>
                        <a:pt x="865" y="5133"/>
                      </a:lnTo>
                      <a:lnTo>
                        <a:pt x="908" y="5147"/>
                      </a:lnTo>
                      <a:lnTo>
                        <a:pt x="949" y="5148"/>
                      </a:lnTo>
                      <a:lnTo>
                        <a:pt x="975" y="5180"/>
                      </a:lnTo>
                      <a:lnTo>
                        <a:pt x="1010" y="5204"/>
                      </a:lnTo>
                      <a:lnTo>
                        <a:pt x="1102" y="5234"/>
                      </a:lnTo>
                      <a:lnTo>
                        <a:pt x="1207" y="5248"/>
                      </a:lnTo>
                      <a:lnTo>
                        <a:pt x="1306" y="5257"/>
                      </a:lnTo>
                      <a:lnTo>
                        <a:pt x="1471" y="5278"/>
                      </a:lnTo>
                      <a:lnTo>
                        <a:pt x="1548" y="5276"/>
                      </a:lnTo>
                      <a:lnTo>
                        <a:pt x="1580" y="5267"/>
                      </a:lnTo>
                      <a:lnTo>
                        <a:pt x="1605" y="5250"/>
                      </a:lnTo>
                      <a:lnTo>
                        <a:pt x="1626" y="5278"/>
                      </a:lnTo>
                      <a:lnTo>
                        <a:pt x="1666" y="5307"/>
                      </a:lnTo>
                      <a:lnTo>
                        <a:pt x="1721" y="5336"/>
                      </a:lnTo>
                      <a:lnTo>
                        <a:pt x="1782" y="5359"/>
                      </a:lnTo>
                      <a:lnTo>
                        <a:pt x="1844" y="5373"/>
                      </a:lnTo>
                      <a:lnTo>
                        <a:pt x="1900" y="5377"/>
                      </a:lnTo>
                      <a:lnTo>
                        <a:pt x="1943" y="5363"/>
                      </a:lnTo>
                      <a:lnTo>
                        <a:pt x="1968" y="5332"/>
                      </a:lnTo>
                      <a:lnTo>
                        <a:pt x="2010" y="5379"/>
                      </a:lnTo>
                      <a:lnTo>
                        <a:pt x="2067" y="5412"/>
                      </a:lnTo>
                      <a:lnTo>
                        <a:pt x="2133" y="5432"/>
                      </a:lnTo>
                      <a:lnTo>
                        <a:pt x="2202" y="5438"/>
                      </a:lnTo>
                      <a:lnTo>
                        <a:pt x="2266" y="5435"/>
                      </a:lnTo>
                      <a:lnTo>
                        <a:pt x="2320" y="5423"/>
                      </a:lnTo>
                      <a:lnTo>
                        <a:pt x="2357" y="5402"/>
                      </a:lnTo>
                      <a:lnTo>
                        <a:pt x="2370" y="5376"/>
                      </a:lnTo>
                      <a:lnTo>
                        <a:pt x="2376" y="5403"/>
                      </a:lnTo>
                      <a:lnTo>
                        <a:pt x="2391" y="5424"/>
                      </a:lnTo>
                      <a:lnTo>
                        <a:pt x="2447" y="5455"/>
                      </a:lnTo>
                      <a:lnTo>
                        <a:pt x="2525" y="5471"/>
                      </a:lnTo>
                      <a:lnTo>
                        <a:pt x="2615" y="5475"/>
                      </a:lnTo>
                      <a:lnTo>
                        <a:pt x="2704" y="5473"/>
                      </a:lnTo>
                      <a:lnTo>
                        <a:pt x="2783" y="5468"/>
                      </a:lnTo>
                      <a:lnTo>
                        <a:pt x="2838" y="5462"/>
                      </a:lnTo>
                      <a:lnTo>
                        <a:pt x="2860" y="5459"/>
                      </a:lnTo>
                      <a:lnTo>
                        <a:pt x="2893" y="5513"/>
                      </a:lnTo>
                      <a:lnTo>
                        <a:pt x="2959" y="5561"/>
                      </a:lnTo>
                      <a:lnTo>
                        <a:pt x="3046" y="5608"/>
                      </a:lnTo>
                      <a:lnTo>
                        <a:pt x="3145" y="5660"/>
                      </a:lnTo>
                      <a:lnTo>
                        <a:pt x="3246" y="5721"/>
                      </a:lnTo>
                      <a:lnTo>
                        <a:pt x="3340" y="5799"/>
                      </a:lnTo>
                      <a:lnTo>
                        <a:pt x="3379" y="5845"/>
                      </a:lnTo>
                      <a:lnTo>
                        <a:pt x="3413" y="5897"/>
                      </a:lnTo>
                      <a:lnTo>
                        <a:pt x="3439" y="5956"/>
                      </a:lnTo>
                      <a:lnTo>
                        <a:pt x="3457" y="6021"/>
                      </a:lnTo>
                      <a:lnTo>
                        <a:pt x="3501" y="5890"/>
                      </a:lnTo>
                      <a:lnTo>
                        <a:pt x="3535" y="5727"/>
                      </a:lnTo>
                      <a:lnTo>
                        <a:pt x="3559" y="5534"/>
                      </a:lnTo>
                      <a:lnTo>
                        <a:pt x="3574" y="5318"/>
                      </a:lnTo>
                      <a:lnTo>
                        <a:pt x="3581" y="5087"/>
                      </a:lnTo>
                      <a:lnTo>
                        <a:pt x="3579" y="4843"/>
                      </a:lnTo>
                      <a:lnTo>
                        <a:pt x="3550" y="4345"/>
                      </a:lnTo>
                      <a:lnTo>
                        <a:pt x="3526" y="4101"/>
                      </a:lnTo>
                      <a:lnTo>
                        <a:pt x="3494" y="3868"/>
                      </a:lnTo>
                      <a:lnTo>
                        <a:pt x="3457" y="3651"/>
                      </a:lnTo>
                      <a:lnTo>
                        <a:pt x="3414" y="3457"/>
                      </a:lnTo>
                      <a:lnTo>
                        <a:pt x="3366" y="3290"/>
                      </a:lnTo>
                      <a:lnTo>
                        <a:pt x="3313" y="3156"/>
                      </a:lnTo>
                      <a:lnTo>
                        <a:pt x="3256" y="3060"/>
                      </a:lnTo>
                      <a:lnTo>
                        <a:pt x="3226" y="3030"/>
                      </a:lnTo>
                      <a:lnTo>
                        <a:pt x="3195" y="3010"/>
                      </a:lnTo>
                      <a:close/>
                    </a:path>
                  </a:pathLst>
                </a:custGeom>
                <a:solidFill>
                  <a:srgbClr val="FFA89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9"/>
                <p:cNvSpPr/>
                <p:nvPr/>
              </p:nvSpPr>
              <p:spPr>
                <a:xfrm>
                  <a:off x="2898" y="1262"/>
                  <a:ext cx="244" cy="410"/>
                </a:xfrm>
                <a:custGeom>
                  <a:avLst/>
                  <a:gdLst/>
                  <a:ahLst/>
                  <a:cxnLst/>
                  <a:rect l="l" t="t" r="r" b="b"/>
                  <a:pathLst>
                    <a:path w="3581" h="6021" extrusionOk="0">
                      <a:moveTo>
                        <a:pt x="3195" y="3010"/>
                      </a:moveTo>
                      <a:lnTo>
                        <a:pt x="3175" y="2863"/>
                      </a:lnTo>
                      <a:lnTo>
                        <a:pt x="3142" y="2707"/>
                      </a:lnTo>
                      <a:lnTo>
                        <a:pt x="3096" y="2546"/>
                      </a:lnTo>
                      <a:lnTo>
                        <a:pt x="3038" y="2379"/>
                      </a:lnTo>
                      <a:lnTo>
                        <a:pt x="2970" y="2209"/>
                      </a:lnTo>
                      <a:lnTo>
                        <a:pt x="2893" y="2036"/>
                      </a:lnTo>
                      <a:lnTo>
                        <a:pt x="2714" y="1692"/>
                      </a:lnTo>
                      <a:lnTo>
                        <a:pt x="2510" y="1358"/>
                      </a:lnTo>
                      <a:lnTo>
                        <a:pt x="2289" y="1048"/>
                      </a:lnTo>
                      <a:lnTo>
                        <a:pt x="2061" y="774"/>
                      </a:lnTo>
                      <a:lnTo>
                        <a:pt x="1945" y="654"/>
                      </a:lnTo>
                      <a:lnTo>
                        <a:pt x="1832" y="548"/>
                      </a:lnTo>
                      <a:lnTo>
                        <a:pt x="1630" y="375"/>
                      </a:lnTo>
                      <a:lnTo>
                        <a:pt x="1430" y="219"/>
                      </a:lnTo>
                      <a:lnTo>
                        <a:pt x="1234" y="97"/>
                      </a:lnTo>
                      <a:lnTo>
                        <a:pt x="1137" y="52"/>
                      </a:lnTo>
                      <a:lnTo>
                        <a:pt x="1041" y="19"/>
                      </a:lnTo>
                      <a:lnTo>
                        <a:pt x="946" y="1"/>
                      </a:lnTo>
                      <a:lnTo>
                        <a:pt x="852" y="0"/>
                      </a:lnTo>
                      <a:lnTo>
                        <a:pt x="758" y="17"/>
                      </a:lnTo>
                      <a:lnTo>
                        <a:pt x="667" y="55"/>
                      </a:lnTo>
                      <a:lnTo>
                        <a:pt x="577" y="114"/>
                      </a:lnTo>
                      <a:lnTo>
                        <a:pt x="488" y="198"/>
                      </a:lnTo>
                      <a:lnTo>
                        <a:pt x="401" y="305"/>
                      </a:lnTo>
                      <a:lnTo>
                        <a:pt x="315" y="440"/>
                      </a:lnTo>
                      <a:lnTo>
                        <a:pt x="293" y="484"/>
                      </a:lnTo>
                      <a:lnTo>
                        <a:pt x="272" y="542"/>
                      </a:lnTo>
                      <a:lnTo>
                        <a:pt x="230" y="694"/>
                      </a:lnTo>
                      <a:lnTo>
                        <a:pt x="193" y="880"/>
                      </a:lnTo>
                      <a:lnTo>
                        <a:pt x="163" y="1086"/>
                      </a:lnTo>
                      <a:lnTo>
                        <a:pt x="145" y="1297"/>
                      </a:lnTo>
                      <a:lnTo>
                        <a:pt x="143" y="1502"/>
                      </a:lnTo>
                      <a:lnTo>
                        <a:pt x="147" y="1596"/>
                      </a:lnTo>
                      <a:lnTo>
                        <a:pt x="158" y="1683"/>
                      </a:lnTo>
                      <a:lnTo>
                        <a:pt x="173" y="1760"/>
                      </a:lnTo>
                      <a:lnTo>
                        <a:pt x="195" y="1827"/>
                      </a:lnTo>
                      <a:lnTo>
                        <a:pt x="149" y="1963"/>
                      </a:lnTo>
                      <a:lnTo>
                        <a:pt x="99" y="2095"/>
                      </a:lnTo>
                      <a:lnTo>
                        <a:pt x="79" y="2171"/>
                      </a:lnTo>
                      <a:lnTo>
                        <a:pt x="67" y="2258"/>
                      </a:lnTo>
                      <a:lnTo>
                        <a:pt x="65" y="2361"/>
                      </a:lnTo>
                      <a:lnTo>
                        <a:pt x="74" y="2484"/>
                      </a:lnTo>
                      <a:lnTo>
                        <a:pt x="37" y="2555"/>
                      </a:lnTo>
                      <a:lnTo>
                        <a:pt x="14" y="2636"/>
                      </a:lnTo>
                      <a:lnTo>
                        <a:pt x="2" y="2722"/>
                      </a:lnTo>
                      <a:lnTo>
                        <a:pt x="0" y="2816"/>
                      </a:lnTo>
                      <a:lnTo>
                        <a:pt x="17" y="3015"/>
                      </a:lnTo>
                      <a:lnTo>
                        <a:pt x="51" y="3225"/>
                      </a:lnTo>
                      <a:lnTo>
                        <a:pt x="23" y="3321"/>
                      </a:lnTo>
                      <a:lnTo>
                        <a:pt x="10" y="3419"/>
                      </a:lnTo>
                      <a:lnTo>
                        <a:pt x="10" y="3521"/>
                      </a:lnTo>
                      <a:lnTo>
                        <a:pt x="21" y="3622"/>
                      </a:lnTo>
                      <a:lnTo>
                        <a:pt x="58" y="3824"/>
                      </a:lnTo>
                      <a:lnTo>
                        <a:pt x="99" y="4013"/>
                      </a:lnTo>
                      <a:lnTo>
                        <a:pt x="105" y="4172"/>
                      </a:lnTo>
                      <a:lnTo>
                        <a:pt x="121" y="4325"/>
                      </a:lnTo>
                      <a:lnTo>
                        <a:pt x="145" y="4401"/>
                      </a:lnTo>
                      <a:lnTo>
                        <a:pt x="188" y="4478"/>
                      </a:lnTo>
                      <a:lnTo>
                        <a:pt x="255" y="4556"/>
                      </a:lnTo>
                      <a:lnTo>
                        <a:pt x="350" y="4635"/>
                      </a:lnTo>
                      <a:lnTo>
                        <a:pt x="340" y="4689"/>
                      </a:lnTo>
                      <a:lnTo>
                        <a:pt x="358" y="4742"/>
                      </a:lnTo>
                      <a:lnTo>
                        <a:pt x="395" y="4792"/>
                      </a:lnTo>
                      <a:lnTo>
                        <a:pt x="443" y="4837"/>
                      </a:lnTo>
                      <a:lnTo>
                        <a:pt x="497" y="4875"/>
                      </a:lnTo>
                      <a:lnTo>
                        <a:pt x="549" y="4908"/>
                      </a:lnTo>
                      <a:lnTo>
                        <a:pt x="589" y="4932"/>
                      </a:lnTo>
                      <a:lnTo>
                        <a:pt x="614" y="4945"/>
                      </a:lnTo>
                      <a:lnTo>
                        <a:pt x="693" y="5010"/>
                      </a:lnTo>
                      <a:lnTo>
                        <a:pt x="778" y="5080"/>
                      </a:lnTo>
                      <a:lnTo>
                        <a:pt x="865" y="5133"/>
                      </a:lnTo>
                      <a:lnTo>
                        <a:pt x="908" y="5147"/>
                      </a:lnTo>
                      <a:lnTo>
                        <a:pt x="949" y="5148"/>
                      </a:lnTo>
                      <a:lnTo>
                        <a:pt x="975" y="5180"/>
                      </a:lnTo>
                      <a:lnTo>
                        <a:pt x="1010" y="5204"/>
                      </a:lnTo>
                      <a:lnTo>
                        <a:pt x="1102" y="5234"/>
                      </a:lnTo>
                      <a:lnTo>
                        <a:pt x="1207" y="5248"/>
                      </a:lnTo>
                      <a:lnTo>
                        <a:pt x="1306" y="5257"/>
                      </a:lnTo>
                      <a:lnTo>
                        <a:pt x="1471" y="5278"/>
                      </a:lnTo>
                      <a:lnTo>
                        <a:pt x="1548" y="5276"/>
                      </a:lnTo>
                      <a:lnTo>
                        <a:pt x="1580" y="5267"/>
                      </a:lnTo>
                      <a:lnTo>
                        <a:pt x="1605" y="5250"/>
                      </a:lnTo>
                      <a:lnTo>
                        <a:pt x="1626" y="5278"/>
                      </a:lnTo>
                      <a:lnTo>
                        <a:pt x="1666" y="5307"/>
                      </a:lnTo>
                      <a:lnTo>
                        <a:pt x="1721" y="5336"/>
                      </a:lnTo>
                      <a:lnTo>
                        <a:pt x="1782" y="5359"/>
                      </a:lnTo>
                      <a:lnTo>
                        <a:pt x="1844" y="5373"/>
                      </a:lnTo>
                      <a:lnTo>
                        <a:pt x="1900" y="5377"/>
                      </a:lnTo>
                      <a:lnTo>
                        <a:pt x="1943" y="5363"/>
                      </a:lnTo>
                      <a:lnTo>
                        <a:pt x="1968" y="5332"/>
                      </a:lnTo>
                      <a:lnTo>
                        <a:pt x="2010" y="5379"/>
                      </a:lnTo>
                      <a:lnTo>
                        <a:pt x="2067" y="5412"/>
                      </a:lnTo>
                      <a:lnTo>
                        <a:pt x="2133" y="5432"/>
                      </a:lnTo>
                      <a:lnTo>
                        <a:pt x="2202" y="5438"/>
                      </a:lnTo>
                      <a:lnTo>
                        <a:pt x="2266" y="5435"/>
                      </a:lnTo>
                      <a:lnTo>
                        <a:pt x="2320" y="5423"/>
                      </a:lnTo>
                      <a:lnTo>
                        <a:pt x="2357" y="5402"/>
                      </a:lnTo>
                      <a:lnTo>
                        <a:pt x="2370" y="5376"/>
                      </a:lnTo>
                      <a:lnTo>
                        <a:pt x="2376" y="5403"/>
                      </a:lnTo>
                      <a:lnTo>
                        <a:pt x="2391" y="5424"/>
                      </a:lnTo>
                      <a:lnTo>
                        <a:pt x="2447" y="5455"/>
                      </a:lnTo>
                      <a:lnTo>
                        <a:pt x="2525" y="5471"/>
                      </a:lnTo>
                      <a:lnTo>
                        <a:pt x="2615" y="5475"/>
                      </a:lnTo>
                      <a:lnTo>
                        <a:pt x="2704" y="5473"/>
                      </a:lnTo>
                      <a:lnTo>
                        <a:pt x="2783" y="5468"/>
                      </a:lnTo>
                      <a:lnTo>
                        <a:pt x="2838" y="5462"/>
                      </a:lnTo>
                      <a:lnTo>
                        <a:pt x="2860" y="5459"/>
                      </a:lnTo>
                      <a:lnTo>
                        <a:pt x="2893" y="5513"/>
                      </a:lnTo>
                      <a:lnTo>
                        <a:pt x="2959" y="5561"/>
                      </a:lnTo>
                      <a:lnTo>
                        <a:pt x="3046" y="5608"/>
                      </a:lnTo>
                      <a:lnTo>
                        <a:pt x="3145" y="5660"/>
                      </a:lnTo>
                      <a:lnTo>
                        <a:pt x="3246" y="5721"/>
                      </a:lnTo>
                      <a:lnTo>
                        <a:pt x="3340" y="5799"/>
                      </a:lnTo>
                      <a:lnTo>
                        <a:pt x="3379" y="5845"/>
                      </a:lnTo>
                      <a:lnTo>
                        <a:pt x="3413" y="5897"/>
                      </a:lnTo>
                      <a:lnTo>
                        <a:pt x="3439" y="5956"/>
                      </a:lnTo>
                      <a:lnTo>
                        <a:pt x="3457" y="6021"/>
                      </a:lnTo>
                      <a:lnTo>
                        <a:pt x="3501" y="5890"/>
                      </a:lnTo>
                      <a:lnTo>
                        <a:pt x="3535" y="5727"/>
                      </a:lnTo>
                      <a:lnTo>
                        <a:pt x="3559" y="5534"/>
                      </a:lnTo>
                      <a:lnTo>
                        <a:pt x="3574" y="5318"/>
                      </a:lnTo>
                      <a:lnTo>
                        <a:pt x="3581" y="5087"/>
                      </a:lnTo>
                      <a:lnTo>
                        <a:pt x="3579" y="4843"/>
                      </a:lnTo>
                      <a:lnTo>
                        <a:pt x="3550" y="4345"/>
                      </a:lnTo>
                      <a:lnTo>
                        <a:pt x="3526" y="4101"/>
                      </a:lnTo>
                      <a:lnTo>
                        <a:pt x="3494" y="3868"/>
                      </a:lnTo>
                      <a:lnTo>
                        <a:pt x="3457" y="3651"/>
                      </a:lnTo>
                      <a:lnTo>
                        <a:pt x="3414" y="3457"/>
                      </a:lnTo>
                      <a:lnTo>
                        <a:pt x="3366" y="3290"/>
                      </a:lnTo>
                      <a:lnTo>
                        <a:pt x="3313" y="3156"/>
                      </a:lnTo>
                      <a:lnTo>
                        <a:pt x="3256" y="3060"/>
                      </a:lnTo>
                      <a:lnTo>
                        <a:pt x="3226" y="3030"/>
                      </a:lnTo>
                      <a:lnTo>
                        <a:pt x="3195" y="301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9"/>
                <p:cNvSpPr/>
                <p:nvPr/>
              </p:nvSpPr>
              <p:spPr>
                <a:xfrm>
                  <a:off x="3054" y="1474"/>
                  <a:ext cx="68" cy="158"/>
                </a:xfrm>
                <a:custGeom>
                  <a:avLst/>
                  <a:gdLst/>
                  <a:ahLst/>
                  <a:cxnLst/>
                  <a:rect l="l" t="t" r="r" b="b"/>
                  <a:pathLst>
                    <a:path w="982" h="2324" extrusionOk="0">
                      <a:moveTo>
                        <a:pt x="962" y="0"/>
                      </a:moveTo>
                      <a:lnTo>
                        <a:pt x="961" y="82"/>
                      </a:lnTo>
                      <a:lnTo>
                        <a:pt x="953" y="180"/>
                      </a:lnTo>
                      <a:lnTo>
                        <a:pt x="938" y="286"/>
                      </a:lnTo>
                      <a:lnTo>
                        <a:pt x="912" y="391"/>
                      </a:lnTo>
                      <a:lnTo>
                        <a:pt x="875" y="486"/>
                      </a:lnTo>
                      <a:lnTo>
                        <a:pt x="828" y="565"/>
                      </a:lnTo>
                      <a:lnTo>
                        <a:pt x="768" y="619"/>
                      </a:lnTo>
                      <a:lnTo>
                        <a:pt x="732" y="634"/>
                      </a:lnTo>
                      <a:lnTo>
                        <a:pt x="692" y="639"/>
                      </a:lnTo>
                      <a:lnTo>
                        <a:pt x="712" y="665"/>
                      </a:lnTo>
                      <a:lnTo>
                        <a:pt x="724" y="697"/>
                      </a:lnTo>
                      <a:lnTo>
                        <a:pt x="727" y="778"/>
                      </a:lnTo>
                      <a:lnTo>
                        <a:pt x="710" y="876"/>
                      </a:lnTo>
                      <a:lnTo>
                        <a:pt x="677" y="986"/>
                      </a:lnTo>
                      <a:lnTo>
                        <a:pt x="589" y="1216"/>
                      </a:lnTo>
                      <a:lnTo>
                        <a:pt x="546" y="1328"/>
                      </a:lnTo>
                      <a:lnTo>
                        <a:pt x="512" y="1430"/>
                      </a:lnTo>
                      <a:lnTo>
                        <a:pt x="487" y="1392"/>
                      </a:lnTo>
                      <a:lnTo>
                        <a:pt x="459" y="1336"/>
                      </a:lnTo>
                      <a:lnTo>
                        <a:pt x="436" y="1287"/>
                      </a:lnTo>
                      <a:lnTo>
                        <a:pt x="429" y="1272"/>
                      </a:lnTo>
                      <a:lnTo>
                        <a:pt x="424" y="1269"/>
                      </a:lnTo>
                      <a:lnTo>
                        <a:pt x="424" y="1282"/>
                      </a:lnTo>
                      <a:lnTo>
                        <a:pt x="432" y="1305"/>
                      </a:lnTo>
                      <a:lnTo>
                        <a:pt x="459" y="1373"/>
                      </a:lnTo>
                      <a:lnTo>
                        <a:pt x="479" y="1462"/>
                      </a:lnTo>
                      <a:lnTo>
                        <a:pt x="478" y="1510"/>
                      </a:lnTo>
                      <a:lnTo>
                        <a:pt x="465" y="1558"/>
                      </a:lnTo>
                      <a:lnTo>
                        <a:pt x="449" y="1598"/>
                      </a:lnTo>
                      <a:lnTo>
                        <a:pt x="429" y="1660"/>
                      </a:lnTo>
                      <a:lnTo>
                        <a:pt x="372" y="1812"/>
                      </a:lnTo>
                      <a:lnTo>
                        <a:pt x="340" y="1886"/>
                      </a:lnTo>
                      <a:lnTo>
                        <a:pt x="308" y="1945"/>
                      </a:lnTo>
                      <a:lnTo>
                        <a:pt x="277" y="1983"/>
                      </a:lnTo>
                      <a:lnTo>
                        <a:pt x="250" y="1988"/>
                      </a:lnTo>
                      <a:lnTo>
                        <a:pt x="262" y="1919"/>
                      </a:lnTo>
                      <a:lnTo>
                        <a:pt x="255" y="1865"/>
                      </a:lnTo>
                      <a:lnTo>
                        <a:pt x="243" y="1829"/>
                      </a:lnTo>
                      <a:lnTo>
                        <a:pt x="236" y="1812"/>
                      </a:lnTo>
                      <a:lnTo>
                        <a:pt x="236" y="1819"/>
                      </a:lnTo>
                      <a:lnTo>
                        <a:pt x="230" y="1812"/>
                      </a:lnTo>
                      <a:lnTo>
                        <a:pt x="231" y="1850"/>
                      </a:lnTo>
                      <a:lnTo>
                        <a:pt x="233" y="1906"/>
                      </a:lnTo>
                      <a:lnTo>
                        <a:pt x="230" y="1973"/>
                      </a:lnTo>
                      <a:lnTo>
                        <a:pt x="216" y="2045"/>
                      </a:lnTo>
                      <a:lnTo>
                        <a:pt x="115" y="2219"/>
                      </a:lnTo>
                      <a:lnTo>
                        <a:pt x="62" y="2286"/>
                      </a:lnTo>
                      <a:lnTo>
                        <a:pt x="33" y="2310"/>
                      </a:lnTo>
                      <a:lnTo>
                        <a:pt x="0" y="2324"/>
                      </a:lnTo>
                      <a:lnTo>
                        <a:pt x="40" y="2319"/>
                      </a:lnTo>
                      <a:lnTo>
                        <a:pt x="76" y="2288"/>
                      </a:lnTo>
                      <a:lnTo>
                        <a:pt x="82" y="2304"/>
                      </a:lnTo>
                      <a:lnTo>
                        <a:pt x="92" y="2315"/>
                      </a:lnTo>
                      <a:lnTo>
                        <a:pt x="137" y="2261"/>
                      </a:lnTo>
                      <a:lnTo>
                        <a:pt x="189" y="2188"/>
                      </a:lnTo>
                      <a:lnTo>
                        <a:pt x="301" y="2003"/>
                      </a:lnTo>
                      <a:lnTo>
                        <a:pt x="356" y="1906"/>
                      </a:lnTo>
                      <a:lnTo>
                        <a:pt x="406" y="1812"/>
                      </a:lnTo>
                      <a:lnTo>
                        <a:pt x="446" y="1730"/>
                      </a:lnTo>
                      <a:lnTo>
                        <a:pt x="477" y="1664"/>
                      </a:lnTo>
                      <a:lnTo>
                        <a:pt x="488" y="1640"/>
                      </a:lnTo>
                      <a:lnTo>
                        <a:pt x="502" y="1602"/>
                      </a:lnTo>
                      <a:lnTo>
                        <a:pt x="521" y="1552"/>
                      </a:lnTo>
                      <a:lnTo>
                        <a:pt x="542" y="1494"/>
                      </a:lnTo>
                      <a:lnTo>
                        <a:pt x="590" y="1356"/>
                      </a:lnTo>
                      <a:lnTo>
                        <a:pt x="643" y="1202"/>
                      </a:lnTo>
                      <a:lnTo>
                        <a:pt x="693" y="1045"/>
                      </a:lnTo>
                      <a:lnTo>
                        <a:pt x="736" y="901"/>
                      </a:lnTo>
                      <a:lnTo>
                        <a:pt x="754" y="838"/>
                      </a:lnTo>
                      <a:lnTo>
                        <a:pt x="767" y="783"/>
                      </a:lnTo>
                      <a:lnTo>
                        <a:pt x="777" y="739"/>
                      </a:lnTo>
                      <a:lnTo>
                        <a:pt x="780" y="706"/>
                      </a:lnTo>
                      <a:lnTo>
                        <a:pt x="849" y="617"/>
                      </a:lnTo>
                      <a:lnTo>
                        <a:pt x="906" y="511"/>
                      </a:lnTo>
                      <a:lnTo>
                        <a:pt x="949" y="397"/>
                      </a:lnTo>
                      <a:lnTo>
                        <a:pt x="975" y="289"/>
                      </a:lnTo>
                      <a:lnTo>
                        <a:pt x="982" y="212"/>
                      </a:lnTo>
                      <a:lnTo>
                        <a:pt x="979" y="149"/>
                      </a:lnTo>
                      <a:lnTo>
                        <a:pt x="972" y="92"/>
                      </a:lnTo>
                      <a:lnTo>
                        <a:pt x="969" y="28"/>
                      </a:lnTo>
                      <a:lnTo>
                        <a:pt x="967" y="13"/>
                      </a:lnTo>
                      <a:lnTo>
                        <a:pt x="962" y="0"/>
                      </a:lnTo>
                      <a:close/>
                    </a:path>
                  </a:pathLst>
                </a:custGeom>
                <a:solidFill>
                  <a:srgbClr val="CC66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 name="Google Shape;341;p9"/>
                <p:cNvSpPr/>
                <p:nvPr/>
              </p:nvSpPr>
              <p:spPr>
                <a:xfrm>
                  <a:off x="2901" y="1466"/>
                  <a:ext cx="217" cy="44"/>
                </a:xfrm>
                <a:custGeom>
                  <a:avLst/>
                  <a:gdLst/>
                  <a:ahLst/>
                  <a:cxnLst/>
                  <a:rect l="l" t="t" r="r" b="b"/>
                  <a:pathLst>
                    <a:path w="3186" h="643" extrusionOk="0">
                      <a:moveTo>
                        <a:pt x="2223" y="530"/>
                      </a:moveTo>
                      <a:lnTo>
                        <a:pt x="2483" y="447"/>
                      </a:lnTo>
                      <a:lnTo>
                        <a:pt x="2752" y="342"/>
                      </a:lnTo>
                      <a:lnTo>
                        <a:pt x="2879" y="280"/>
                      </a:lnTo>
                      <a:lnTo>
                        <a:pt x="2997" y="210"/>
                      </a:lnTo>
                      <a:lnTo>
                        <a:pt x="3101" y="131"/>
                      </a:lnTo>
                      <a:lnTo>
                        <a:pt x="3186" y="42"/>
                      </a:lnTo>
                      <a:lnTo>
                        <a:pt x="3155" y="22"/>
                      </a:lnTo>
                      <a:lnTo>
                        <a:pt x="3152" y="0"/>
                      </a:lnTo>
                      <a:lnTo>
                        <a:pt x="3144" y="10"/>
                      </a:lnTo>
                      <a:lnTo>
                        <a:pt x="3126" y="28"/>
                      </a:lnTo>
                      <a:lnTo>
                        <a:pt x="3102" y="54"/>
                      </a:lnTo>
                      <a:lnTo>
                        <a:pt x="3071" y="84"/>
                      </a:lnTo>
                      <a:lnTo>
                        <a:pt x="2998" y="154"/>
                      </a:lnTo>
                      <a:lnTo>
                        <a:pt x="2914" y="222"/>
                      </a:lnTo>
                      <a:lnTo>
                        <a:pt x="2832" y="273"/>
                      </a:lnTo>
                      <a:lnTo>
                        <a:pt x="2793" y="289"/>
                      </a:lnTo>
                      <a:lnTo>
                        <a:pt x="2758" y="295"/>
                      </a:lnTo>
                      <a:lnTo>
                        <a:pt x="2729" y="290"/>
                      </a:lnTo>
                      <a:lnTo>
                        <a:pt x="2704" y="271"/>
                      </a:lnTo>
                      <a:lnTo>
                        <a:pt x="2688" y="238"/>
                      </a:lnTo>
                      <a:lnTo>
                        <a:pt x="2679" y="188"/>
                      </a:lnTo>
                      <a:lnTo>
                        <a:pt x="2679" y="269"/>
                      </a:lnTo>
                      <a:lnTo>
                        <a:pt x="2676" y="303"/>
                      </a:lnTo>
                      <a:lnTo>
                        <a:pt x="2663" y="328"/>
                      </a:lnTo>
                      <a:lnTo>
                        <a:pt x="2591" y="376"/>
                      </a:lnTo>
                      <a:lnTo>
                        <a:pt x="2494" y="417"/>
                      </a:lnTo>
                      <a:lnTo>
                        <a:pt x="2389" y="448"/>
                      </a:lnTo>
                      <a:lnTo>
                        <a:pt x="2296" y="463"/>
                      </a:lnTo>
                      <a:lnTo>
                        <a:pt x="2265" y="472"/>
                      </a:lnTo>
                      <a:lnTo>
                        <a:pt x="2232" y="464"/>
                      </a:lnTo>
                      <a:lnTo>
                        <a:pt x="2204" y="441"/>
                      </a:lnTo>
                      <a:lnTo>
                        <a:pt x="2190" y="403"/>
                      </a:lnTo>
                      <a:lnTo>
                        <a:pt x="2185" y="428"/>
                      </a:lnTo>
                      <a:lnTo>
                        <a:pt x="2187" y="449"/>
                      </a:lnTo>
                      <a:lnTo>
                        <a:pt x="2186" y="466"/>
                      </a:lnTo>
                      <a:lnTo>
                        <a:pt x="2176" y="484"/>
                      </a:lnTo>
                      <a:lnTo>
                        <a:pt x="2134" y="510"/>
                      </a:lnTo>
                      <a:lnTo>
                        <a:pt x="2075" y="528"/>
                      </a:lnTo>
                      <a:lnTo>
                        <a:pt x="2000" y="538"/>
                      </a:lnTo>
                      <a:lnTo>
                        <a:pt x="1901" y="544"/>
                      </a:lnTo>
                      <a:lnTo>
                        <a:pt x="1850" y="527"/>
                      </a:lnTo>
                      <a:lnTo>
                        <a:pt x="1820" y="496"/>
                      </a:lnTo>
                      <a:lnTo>
                        <a:pt x="1808" y="453"/>
                      </a:lnTo>
                      <a:lnTo>
                        <a:pt x="1811" y="403"/>
                      </a:lnTo>
                      <a:lnTo>
                        <a:pt x="1831" y="346"/>
                      </a:lnTo>
                      <a:lnTo>
                        <a:pt x="1864" y="285"/>
                      </a:lnTo>
                      <a:lnTo>
                        <a:pt x="1910" y="223"/>
                      </a:lnTo>
                      <a:lnTo>
                        <a:pt x="1968" y="162"/>
                      </a:lnTo>
                      <a:lnTo>
                        <a:pt x="1954" y="162"/>
                      </a:lnTo>
                      <a:lnTo>
                        <a:pt x="1935" y="173"/>
                      </a:lnTo>
                      <a:lnTo>
                        <a:pt x="1888" y="218"/>
                      </a:lnTo>
                      <a:lnTo>
                        <a:pt x="1840" y="271"/>
                      </a:lnTo>
                      <a:lnTo>
                        <a:pt x="1822" y="293"/>
                      </a:lnTo>
                      <a:lnTo>
                        <a:pt x="1808" y="307"/>
                      </a:lnTo>
                      <a:lnTo>
                        <a:pt x="1767" y="286"/>
                      </a:lnTo>
                      <a:lnTo>
                        <a:pt x="1713" y="256"/>
                      </a:lnTo>
                      <a:lnTo>
                        <a:pt x="1658" y="225"/>
                      </a:lnTo>
                      <a:lnTo>
                        <a:pt x="1616" y="200"/>
                      </a:lnTo>
                      <a:lnTo>
                        <a:pt x="1654" y="237"/>
                      </a:lnTo>
                      <a:lnTo>
                        <a:pt x="1694" y="267"/>
                      </a:lnTo>
                      <a:lnTo>
                        <a:pt x="1730" y="294"/>
                      </a:lnTo>
                      <a:lnTo>
                        <a:pt x="1754" y="322"/>
                      </a:lnTo>
                      <a:lnTo>
                        <a:pt x="1761" y="397"/>
                      </a:lnTo>
                      <a:lnTo>
                        <a:pt x="1771" y="454"/>
                      </a:lnTo>
                      <a:lnTo>
                        <a:pt x="1800" y="544"/>
                      </a:lnTo>
                      <a:lnTo>
                        <a:pt x="1719" y="560"/>
                      </a:lnTo>
                      <a:lnTo>
                        <a:pt x="1646" y="573"/>
                      </a:lnTo>
                      <a:lnTo>
                        <a:pt x="1519" y="588"/>
                      </a:lnTo>
                      <a:lnTo>
                        <a:pt x="1400" y="594"/>
                      </a:lnTo>
                      <a:lnTo>
                        <a:pt x="1278" y="591"/>
                      </a:lnTo>
                      <a:lnTo>
                        <a:pt x="1287" y="547"/>
                      </a:lnTo>
                      <a:lnTo>
                        <a:pt x="1290" y="507"/>
                      </a:lnTo>
                      <a:lnTo>
                        <a:pt x="1281" y="437"/>
                      </a:lnTo>
                      <a:lnTo>
                        <a:pt x="1264" y="371"/>
                      </a:lnTo>
                      <a:lnTo>
                        <a:pt x="1256" y="295"/>
                      </a:lnTo>
                      <a:lnTo>
                        <a:pt x="1260" y="382"/>
                      </a:lnTo>
                      <a:lnTo>
                        <a:pt x="1264" y="454"/>
                      </a:lnTo>
                      <a:lnTo>
                        <a:pt x="1256" y="513"/>
                      </a:lnTo>
                      <a:lnTo>
                        <a:pt x="1229" y="558"/>
                      </a:lnTo>
                      <a:lnTo>
                        <a:pt x="1127" y="577"/>
                      </a:lnTo>
                      <a:lnTo>
                        <a:pt x="1020" y="581"/>
                      </a:lnTo>
                      <a:lnTo>
                        <a:pt x="925" y="566"/>
                      </a:lnTo>
                      <a:lnTo>
                        <a:pt x="885" y="551"/>
                      </a:lnTo>
                      <a:lnTo>
                        <a:pt x="853" y="530"/>
                      </a:lnTo>
                      <a:lnTo>
                        <a:pt x="834" y="505"/>
                      </a:lnTo>
                      <a:lnTo>
                        <a:pt x="828" y="474"/>
                      </a:lnTo>
                      <a:lnTo>
                        <a:pt x="830" y="435"/>
                      </a:lnTo>
                      <a:lnTo>
                        <a:pt x="833" y="383"/>
                      </a:lnTo>
                      <a:lnTo>
                        <a:pt x="824" y="421"/>
                      </a:lnTo>
                      <a:lnTo>
                        <a:pt x="816" y="450"/>
                      </a:lnTo>
                      <a:lnTo>
                        <a:pt x="804" y="484"/>
                      </a:lnTo>
                      <a:lnTo>
                        <a:pt x="784" y="506"/>
                      </a:lnTo>
                      <a:lnTo>
                        <a:pt x="751" y="537"/>
                      </a:lnTo>
                      <a:lnTo>
                        <a:pt x="727" y="530"/>
                      </a:lnTo>
                      <a:lnTo>
                        <a:pt x="598" y="493"/>
                      </a:lnTo>
                      <a:lnTo>
                        <a:pt x="471" y="445"/>
                      </a:lnTo>
                      <a:lnTo>
                        <a:pt x="352" y="393"/>
                      </a:lnTo>
                      <a:lnTo>
                        <a:pt x="242" y="341"/>
                      </a:lnTo>
                      <a:lnTo>
                        <a:pt x="149" y="299"/>
                      </a:lnTo>
                      <a:lnTo>
                        <a:pt x="74" y="269"/>
                      </a:lnTo>
                      <a:lnTo>
                        <a:pt x="45" y="261"/>
                      </a:lnTo>
                      <a:lnTo>
                        <a:pt x="23" y="260"/>
                      </a:lnTo>
                      <a:lnTo>
                        <a:pt x="8" y="265"/>
                      </a:lnTo>
                      <a:lnTo>
                        <a:pt x="0" y="277"/>
                      </a:lnTo>
                      <a:lnTo>
                        <a:pt x="5" y="279"/>
                      </a:lnTo>
                      <a:lnTo>
                        <a:pt x="18" y="285"/>
                      </a:lnTo>
                      <a:lnTo>
                        <a:pt x="65" y="310"/>
                      </a:lnTo>
                      <a:lnTo>
                        <a:pt x="132" y="345"/>
                      </a:lnTo>
                      <a:lnTo>
                        <a:pt x="211" y="386"/>
                      </a:lnTo>
                      <a:lnTo>
                        <a:pt x="292" y="428"/>
                      </a:lnTo>
                      <a:lnTo>
                        <a:pt x="368" y="465"/>
                      </a:lnTo>
                      <a:lnTo>
                        <a:pt x="427" y="495"/>
                      </a:lnTo>
                      <a:lnTo>
                        <a:pt x="464" y="511"/>
                      </a:lnTo>
                      <a:lnTo>
                        <a:pt x="630" y="566"/>
                      </a:lnTo>
                      <a:lnTo>
                        <a:pt x="792" y="605"/>
                      </a:lnTo>
                      <a:lnTo>
                        <a:pt x="951" y="630"/>
                      </a:lnTo>
                      <a:lnTo>
                        <a:pt x="1110" y="643"/>
                      </a:lnTo>
                      <a:lnTo>
                        <a:pt x="1431" y="641"/>
                      </a:lnTo>
                      <a:lnTo>
                        <a:pt x="1766" y="611"/>
                      </a:lnTo>
                      <a:lnTo>
                        <a:pt x="1877" y="603"/>
                      </a:lnTo>
                      <a:lnTo>
                        <a:pt x="2007" y="592"/>
                      </a:lnTo>
                      <a:lnTo>
                        <a:pt x="2131" y="570"/>
                      </a:lnTo>
                      <a:lnTo>
                        <a:pt x="2183" y="553"/>
                      </a:lnTo>
                      <a:lnTo>
                        <a:pt x="2223" y="530"/>
                      </a:lnTo>
                      <a:close/>
                    </a:path>
                  </a:pathLst>
                </a:custGeom>
                <a:solidFill>
                  <a:srgbClr val="CC66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9"/>
                <p:cNvSpPr/>
                <p:nvPr/>
              </p:nvSpPr>
              <p:spPr>
                <a:xfrm>
                  <a:off x="2910" y="1303"/>
                  <a:ext cx="50" cy="90"/>
                </a:xfrm>
                <a:custGeom>
                  <a:avLst/>
                  <a:gdLst/>
                  <a:ahLst/>
                  <a:cxnLst/>
                  <a:rect l="l" t="t" r="r" b="b"/>
                  <a:pathLst>
                    <a:path w="739" h="1322" extrusionOk="0">
                      <a:moveTo>
                        <a:pt x="0" y="1322"/>
                      </a:moveTo>
                      <a:lnTo>
                        <a:pt x="12" y="1295"/>
                      </a:lnTo>
                      <a:lnTo>
                        <a:pt x="36" y="1258"/>
                      </a:lnTo>
                      <a:lnTo>
                        <a:pt x="66" y="1209"/>
                      </a:lnTo>
                      <a:lnTo>
                        <a:pt x="98" y="1150"/>
                      </a:lnTo>
                      <a:lnTo>
                        <a:pt x="136" y="1142"/>
                      </a:lnTo>
                      <a:lnTo>
                        <a:pt x="172" y="1145"/>
                      </a:lnTo>
                      <a:lnTo>
                        <a:pt x="235" y="1168"/>
                      </a:lnTo>
                      <a:lnTo>
                        <a:pt x="281" y="1197"/>
                      </a:lnTo>
                      <a:lnTo>
                        <a:pt x="296" y="1208"/>
                      </a:lnTo>
                      <a:lnTo>
                        <a:pt x="305" y="1213"/>
                      </a:lnTo>
                      <a:lnTo>
                        <a:pt x="299" y="1206"/>
                      </a:lnTo>
                      <a:lnTo>
                        <a:pt x="283" y="1189"/>
                      </a:lnTo>
                      <a:lnTo>
                        <a:pt x="236" y="1142"/>
                      </a:lnTo>
                      <a:lnTo>
                        <a:pt x="178" y="1107"/>
                      </a:lnTo>
                      <a:lnTo>
                        <a:pt x="149" y="1105"/>
                      </a:lnTo>
                      <a:lnTo>
                        <a:pt x="124" y="1119"/>
                      </a:lnTo>
                      <a:lnTo>
                        <a:pt x="133" y="1093"/>
                      </a:lnTo>
                      <a:lnTo>
                        <a:pt x="156" y="1043"/>
                      </a:lnTo>
                      <a:lnTo>
                        <a:pt x="189" y="978"/>
                      </a:lnTo>
                      <a:lnTo>
                        <a:pt x="226" y="904"/>
                      </a:lnTo>
                      <a:lnTo>
                        <a:pt x="265" y="834"/>
                      </a:lnTo>
                      <a:lnTo>
                        <a:pt x="298" y="772"/>
                      </a:lnTo>
                      <a:lnTo>
                        <a:pt x="322" y="729"/>
                      </a:lnTo>
                      <a:lnTo>
                        <a:pt x="329" y="717"/>
                      </a:lnTo>
                      <a:lnTo>
                        <a:pt x="332" y="712"/>
                      </a:lnTo>
                      <a:lnTo>
                        <a:pt x="374" y="701"/>
                      </a:lnTo>
                      <a:lnTo>
                        <a:pt x="414" y="703"/>
                      </a:lnTo>
                      <a:lnTo>
                        <a:pt x="495" y="734"/>
                      </a:lnTo>
                      <a:lnTo>
                        <a:pt x="520" y="748"/>
                      </a:lnTo>
                      <a:lnTo>
                        <a:pt x="549" y="769"/>
                      </a:lnTo>
                      <a:lnTo>
                        <a:pt x="571" y="794"/>
                      </a:lnTo>
                      <a:lnTo>
                        <a:pt x="580" y="822"/>
                      </a:lnTo>
                      <a:lnTo>
                        <a:pt x="580" y="800"/>
                      </a:lnTo>
                      <a:lnTo>
                        <a:pt x="571" y="772"/>
                      </a:lnTo>
                      <a:lnTo>
                        <a:pt x="542" y="738"/>
                      </a:lnTo>
                      <a:lnTo>
                        <a:pt x="482" y="699"/>
                      </a:lnTo>
                      <a:lnTo>
                        <a:pt x="551" y="678"/>
                      </a:lnTo>
                      <a:lnTo>
                        <a:pt x="580" y="674"/>
                      </a:lnTo>
                      <a:lnTo>
                        <a:pt x="593" y="673"/>
                      </a:lnTo>
                      <a:lnTo>
                        <a:pt x="493" y="670"/>
                      </a:lnTo>
                      <a:lnTo>
                        <a:pt x="425" y="663"/>
                      </a:lnTo>
                      <a:lnTo>
                        <a:pt x="387" y="648"/>
                      </a:lnTo>
                      <a:lnTo>
                        <a:pt x="372" y="625"/>
                      </a:lnTo>
                      <a:lnTo>
                        <a:pt x="378" y="594"/>
                      </a:lnTo>
                      <a:lnTo>
                        <a:pt x="398" y="552"/>
                      </a:lnTo>
                      <a:lnTo>
                        <a:pt x="428" y="497"/>
                      </a:lnTo>
                      <a:lnTo>
                        <a:pt x="464" y="429"/>
                      </a:lnTo>
                      <a:lnTo>
                        <a:pt x="485" y="359"/>
                      </a:lnTo>
                      <a:lnTo>
                        <a:pt x="492" y="287"/>
                      </a:lnTo>
                      <a:lnTo>
                        <a:pt x="499" y="236"/>
                      </a:lnTo>
                      <a:lnTo>
                        <a:pt x="518" y="191"/>
                      </a:lnTo>
                      <a:lnTo>
                        <a:pt x="548" y="152"/>
                      </a:lnTo>
                      <a:lnTo>
                        <a:pt x="583" y="118"/>
                      </a:lnTo>
                      <a:lnTo>
                        <a:pt x="664" y="59"/>
                      </a:lnTo>
                      <a:lnTo>
                        <a:pt x="739" y="0"/>
                      </a:lnTo>
                      <a:lnTo>
                        <a:pt x="688" y="12"/>
                      </a:lnTo>
                      <a:lnTo>
                        <a:pt x="630" y="43"/>
                      </a:lnTo>
                      <a:lnTo>
                        <a:pt x="574" y="80"/>
                      </a:lnTo>
                      <a:lnTo>
                        <a:pt x="531" y="114"/>
                      </a:lnTo>
                      <a:lnTo>
                        <a:pt x="499" y="150"/>
                      </a:lnTo>
                      <a:lnTo>
                        <a:pt x="477" y="191"/>
                      </a:lnTo>
                      <a:lnTo>
                        <a:pt x="451" y="277"/>
                      </a:lnTo>
                      <a:lnTo>
                        <a:pt x="437" y="370"/>
                      </a:lnTo>
                      <a:lnTo>
                        <a:pt x="412" y="460"/>
                      </a:lnTo>
                      <a:lnTo>
                        <a:pt x="373" y="540"/>
                      </a:lnTo>
                      <a:lnTo>
                        <a:pt x="331" y="612"/>
                      </a:lnTo>
                      <a:lnTo>
                        <a:pt x="239" y="756"/>
                      </a:lnTo>
                      <a:lnTo>
                        <a:pt x="188" y="878"/>
                      </a:lnTo>
                      <a:lnTo>
                        <a:pt x="124" y="996"/>
                      </a:lnTo>
                      <a:lnTo>
                        <a:pt x="63" y="1110"/>
                      </a:lnTo>
                      <a:lnTo>
                        <a:pt x="22" y="1217"/>
                      </a:lnTo>
                      <a:lnTo>
                        <a:pt x="9" y="1264"/>
                      </a:lnTo>
                      <a:lnTo>
                        <a:pt x="0" y="1322"/>
                      </a:lnTo>
                      <a:close/>
                    </a:path>
                  </a:pathLst>
                </a:custGeom>
                <a:solidFill>
                  <a:srgbClr val="CC66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43" name="Google Shape;343;p9"/>
              <p:cNvGrpSpPr/>
              <p:nvPr/>
            </p:nvGrpSpPr>
            <p:grpSpPr>
              <a:xfrm>
                <a:off x="2261" y="1219"/>
                <a:ext cx="307" cy="536"/>
                <a:chOff x="2620" y="1265"/>
                <a:chExt cx="252" cy="440"/>
              </a:xfrm>
            </p:grpSpPr>
            <p:sp>
              <p:nvSpPr>
                <p:cNvPr id="344" name="Google Shape;344;p9"/>
                <p:cNvSpPr/>
                <p:nvPr/>
              </p:nvSpPr>
              <p:spPr>
                <a:xfrm>
                  <a:off x="2825" y="1449"/>
                  <a:ext cx="18" cy="32"/>
                </a:xfrm>
                <a:custGeom>
                  <a:avLst/>
                  <a:gdLst/>
                  <a:ahLst/>
                  <a:cxnLst/>
                  <a:rect l="l" t="t" r="r" b="b"/>
                  <a:pathLst>
                    <a:path w="267" h="473" extrusionOk="0">
                      <a:moveTo>
                        <a:pt x="203" y="429"/>
                      </a:moveTo>
                      <a:lnTo>
                        <a:pt x="224" y="326"/>
                      </a:lnTo>
                      <a:lnTo>
                        <a:pt x="242" y="229"/>
                      </a:lnTo>
                      <a:lnTo>
                        <a:pt x="267" y="30"/>
                      </a:lnTo>
                      <a:lnTo>
                        <a:pt x="196" y="15"/>
                      </a:lnTo>
                      <a:lnTo>
                        <a:pt x="130" y="4"/>
                      </a:lnTo>
                      <a:lnTo>
                        <a:pt x="74" y="0"/>
                      </a:lnTo>
                      <a:lnTo>
                        <a:pt x="32" y="3"/>
                      </a:lnTo>
                      <a:lnTo>
                        <a:pt x="21" y="26"/>
                      </a:lnTo>
                      <a:lnTo>
                        <a:pt x="10" y="77"/>
                      </a:lnTo>
                      <a:lnTo>
                        <a:pt x="1" y="131"/>
                      </a:lnTo>
                      <a:lnTo>
                        <a:pt x="0" y="161"/>
                      </a:lnTo>
                      <a:lnTo>
                        <a:pt x="79" y="184"/>
                      </a:lnTo>
                      <a:lnTo>
                        <a:pt x="111" y="195"/>
                      </a:lnTo>
                      <a:lnTo>
                        <a:pt x="134" y="212"/>
                      </a:lnTo>
                      <a:lnTo>
                        <a:pt x="98" y="248"/>
                      </a:lnTo>
                      <a:lnTo>
                        <a:pt x="70" y="267"/>
                      </a:lnTo>
                      <a:lnTo>
                        <a:pt x="42" y="283"/>
                      </a:lnTo>
                      <a:lnTo>
                        <a:pt x="2" y="312"/>
                      </a:lnTo>
                      <a:lnTo>
                        <a:pt x="4" y="320"/>
                      </a:lnTo>
                      <a:lnTo>
                        <a:pt x="11" y="336"/>
                      </a:lnTo>
                      <a:lnTo>
                        <a:pt x="34" y="381"/>
                      </a:lnTo>
                      <a:lnTo>
                        <a:pt x="58" y="431"/>
                      </a:lnTo>
                      <a:lnTo>
                        <a:pt x="70" y="473"/>
                      </a:lnTo>
                      <a:lnTo>
                        <a:pt x="111" y="459"/>
                      </a:lnTo>
                      <a:lnTo>
                        <a:pt x="138" y="450"/>
                      </a:lnTo>
                      <a:lnTo>
                        <a:pt x="165" y="442"/>
                      </a:lnTo>
                      <a:lnTo>
                        <a:pt x="203" y="429"/>
                      </a:lnTo>
                      <a:close/>
                    </a:path>
                  </a:pathLst>
                </a:custGeom>
                <a:solidFill>
                  <a:srgbClr val="9980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9"/>
                <p:cNvSpPr/>
                <p:nvPr/>
              </p:nvSpPr>
              <p:spPr>
                <a:xfrm>
                  <a:off x="2825" y="1449"/>
                  <a:ext cx="18" cy="32"/>
                </a:xfrm>
                <a:custGeom>
                  <a:avLst/>
                  <a:gdLst/>
                  <a:ahLst/>
                  <a:cxnLst/>
                  <a:rect l="l" t="t" r="r" b="b"/>
                  <a:pathLst>
                    <a:path w="267" h="473" extrusionOk="0">
                      <a:moveTo>
                        <a:pt x="203" y="429"/>
                      </a:moveTo>
                      <a:lnTo>
                        <a:pt x="224" y="326"/>
                      </a:lnTo>
                      <a:lnTo>
                        <a:pt x="242" y="229"/>
                      </a:lnTo>
                      <a:lnTo>
                        <a:pt x="267" y="30"/>
                      </a:lnTo>
                      <a:lnTo>
                        <a:pt x="196" y="15"/>
                      </a:lnTo>
                      <a:lnTo>
                        <a:pt x="130" y="4"/>
                      </a:lnTo>
                      <a:lnTo>
                        <a:pt x="74" y="0"/>
                      </a:lnTo>
                      <a:lnTo>
                        <a:pt x="32" y="3"/>
                      </a:lnTo>
                      <a:lnTo>
                        <a:pt x="21" y="26"/>
                      </a:lnTo>
                      <a:lnTo>
                        <a:pt x="10" y="77"/>
                      </a:lnTo>
                      <a:lnTo>
                        <a:pt x="1" y="131"/>
                      </a:lnTo>
                      <a:lnTo>
                        <a:pt x="0" y="161"/>
                      </a:lnTo>
                      <a:lnTo>
                        <a:pt x="79" y="184"/>
                      </a:lnTo>
                      <a:lnTo>
                        <a:pt x="111" y="195"/>
                      </a:lnTo>
                      <a:lnTo>
                        <a:pt x="134" y="212"/>
                      </a:lnTo>
                      <a:lnTo>
                        <a:pt x="98" y="248"/>
                      </a:lnTo>
                      <a:lnTo>
                        <a:pt x="70" y="267"/>
                      </a:lnTo>
                      <a:lnTo>
                        <a:pt x="42" y="283"/>
                      </a:lnTo>
                      <a:lnTo>
                        <a:pt x="2" y="312"/>
                      </a:lnTo>
                      <a:lnTo>
                        <a:pt x="4" y="320"/>
                      </a:lnTo>
                      <a:lnTo>
                        <a:pt x="11" y="336"/>
                      </a:lnTo>
                      <a:lnTo>
                        <a:pt x="34" y="381"/>
                      </a:lnTo>
                      <a:lnTo>
                        <a:pt x="58" y="431"/>
                      </a:lnTo>
                      <a:lnTo>
                        <a:pt x="70" y="473"/>
                      </a:lnTo>
                      <a:lnTo>
                        <a:pt x="111" y="459"/>
                      </a:lnTo>
                      <a:lnTo>
                        <a:pt x="138" y="450"/>
                      </a:lnTo>
                      <a:lnTo>
                        <a:pt x="165" y="442"/>
                      </a:lnTo>
                      <a:lnTo>
                        <a:pt x="203" y="429"/>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6" name="Google Shape;346;p9"/>
                <p:cNvSpPr/>
                <p:nvPr/>
              </p:nvSpPr>
              <p:spPr>
                <a:xfrm>
                  <a:off x="2822" y="1449"/>
                  <a:ext cx="7" cy="11"/>
                </a:xfrm>
                <a:custGeom>
                  <a:avLst/>
                  <a:gdLst/>
                  <a:ahLst/>
                  <a:cxnLst/>
                  <a:rect l="l" t="t" r="r" b="b"/>
                  <a:pathLst>
                    <a:path w="95" h="162" extrusionOk="0">
                      <a:moveTo>
                        <a:pt x="68" y="0"/>
                      </a:moveTo>
                      <a:lnTo>
                        <a:pt x="82" y="9"/>
                      </a:lnTo>
                      <a:lnTo>
                        <a:pt x="91" y="27"/>
                      </a:lnTo>
                      <a:lnTo>
                        <a:pt x="95" y="86"/>
                      </a:lnTo>
                      <a:lnTo>
                        <a:pt x="88" y="115"/>
                      </a:lnTo>
                      <a:lnTo>
                        <a:pt x="75" y="140"/>
                      </a:lnTo>
                      <a:lnTo>
                        <a:pt x="55" y="158"/>
                      </a:lnTo>
                      <a:lnTo>
                        <a:pt x="29" y="162"/>
                      </a:lnTo>
                      <a:lnTo>
                        <a:pt x="13" y="154"/>
                      </a:lnTo>
                      <a:lnTo>
                        <a:pt x="2" y="133"/>
                      </a:lnTo>
                      <a:lnTo>
                        <a:pt x="0" y="75"/>
                      </a:lnTo>
                      <a:lnTo>
                        <a:pt x="8" y="45"/>
                      </a:lnTo>
                      <a:lnTo>
                        <a:pt x="21" y="20"/>
                      </a:lnTo>
                      <a:lnTo>
                        <a:pt x="41" y="3"/>
                      </a:lnTo>
                      <a:lnTo>
                        <a:pt x="68" y="0"/>
                      </a:lnTo>
                      <a:close/>
                    </a:path>
                  </a:pathLst>
                </a:custGeom>
                <a:solidFill>
                  <a:srgbClr val="D8B2E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9"/>
                <p:cNvSpPr/>
                <p:nvPr/>
              </p:nvSpPr>
              <p:spPr>
                <a:xfrm>
                  <a:off x="2822" y="1449"/>
                  <a:ext cx="7" cy="11"/>
                </a:xfrm>
                <a:custGeom>
                  <a:avLst/>
                  <a:gdLst/>
                  <a:ahLst/>
                  <a:cxnLst/>
                  <a:rect l="l" t="t" r="r" b="b"/>
                  <a:pathLst>
                    <a:path w="95" h="162" extrusionOk="0">
                      <a:moveTo>
                        <a:pt x="68" y="0"/>
                      </a:moveTo>
                      <a:lnTo>
                        <a:pt x="82" y="9"/>
                      </a:lnTo>
                      <a:lnTo>
                        <a:pt x="91" y="27"/>
                      </a:lnTo>
                      <a:lnTo>
                        <a:pt x="95" y="86"/>
                      </a:lnTo>
                      <a:lnTo>
                        <a:pt x="88" y="115"/>
                      </a:lnTo>
                      <a:lnTo>
                        <a:pt x="75" y="140"/>
                      </a:lnTo>
                      <a:lnTo>
                        <a:pt x="55" y="158"/>
                      </a:lnTo>
                      <a:lnTo>
                        <a:pt x="29" y="162"/>
                      </a:lnTo>
                      <a:lnTo>
                        <a:pt x="13" y="154"/>
                      </a:lnTo>
                      <a:lnTo>
                        <a:pt x="2" y="133"/>
                      </a:lnTo>
                      <a:lnTo>
                        <a:pt x="0" y="75"/>
                      </a:lnTo>
                      <a:lnTo>
                        <a:pt x="8" y="45"/>
                      </a:lnTo>
                      <a:lnTo>
                        <a:pt x="21" y="20"/>
                      </a:lnTo>
                      <a:lnTo>
                        <a:pt x="41" y="3"/>
                      </a:lnTo>
                      <a:lnTo>
                        <a:pt x="68"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9"/>
                <p:cNvSpPr/>
                <p:nvPr/>
              </p:nvSpPr>
              <p:spPr>
                <a:xfrm>
                  <a:off x="2824" y="1471"/>
                  <a:ext cx="7" cy="10"/>
                </a:xfrm>
                <a:custGeom>
                  <a:avLst/>
                  <a:gdLst/>
                  <a:ahLst/>
                  <a:cxnLst/>
                  <a:rect l="l" t="t" r="r" b="b"/>
                  <a:pathLst>
                    <a:path w="112" h="163" extrusionOk="0">
                      <a:moveTo>
                        <a:pt x="14" y="2"/>
                      </a:moveTo>
                      <a:lnTo>
                        <a:pt x="37" y="0"/>
                      </a:lnTo>
                      <a:lnTo>
                        <a:pt x="60" y="12"/>
                      </a:lnTo>
                      <a:lnTo>
                        <a:pt x="99" y="66"/>
                      </a:lnTo>
                      <a:lnTo>
                        <a:pt x="110" y="97"/>
                      </a:lnTo>
                      <a:lnTo>
                        <a:pt x="112" y="126"/>
                      </a:lnTo>
                      <a:lnTo>
                        <a:pt x="105" y="148"/>
                      </a:lnTo>
                      <a:lnTo>
                        <a:pt x="85" y="159"/>
                      </a:lnTo>
                      <a:lnTo>
                        <a:pt x="60" y="163"/>
                      </a:lnTo>
                      <a:lnTo>
                        <a:pt x="39" y="151"/>
                      </a:lnTo>
                      <a:lnTo>
                        <a:pt x="22" y="128"/>
                      </a:lnTo>
                      <a:lnTo>
                        <a:pt x="10" y="98"/>
                      </a:lnTo>
                      <a:lnTo>
                        <a:pt x="0" y="35"/>
                      </a:lnTo>
                      <a:lnTo>
                        <a:pt x="3" y="12"/>
                      </a:lnTo>
                      <a:lnTo>
                        <a:pt x="14" y="2"/>
                      </a:lnTo>
                      <a:close/>
                    </a:path>
                  </a:pathLst>
                </a:custGeom>
                <a:solidFill>
                  <a:srgbClr val="D8B2E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 name="Google Shape;349;p9"/>
                <p:cNvSpPr/>
                <p:nvPr/>
              </p:nvSpPr>
              <p:spPr>
                <a:xfrm>
                  <a:off x="2824" y="1471"/>
                  <a:ext cx="7" cy="10"/>
                </a:xfrm>
                <a:custGeom>
                  <a:avLst/>
                  <a:gdLst/>
                  <a:ahLst/>
                  <a:cxnLst/>
                  <a:rect l="l" t="t" r="r" b="b"/>
                  <a:pathLst>
                    <a:path w="112" h="163" extrusionOk="0">
                      <a:moveTo>
                        <a:pt x="14" y="2"/>
                      </a:moveTo>
                      <a:lnTo>
                        <a:pt x="37" y="0"/>
                      </a:lnTo>
                      <a:lnTo>
                        <a:pt x="60" y="12"/>
                      </a:lnTo>
                      <a:lnTo>
                        <a:pt x="99" y="66"/>
                      </a:lnTo>
                      <a:lnTo>
                        <a:pt x="110" y="97"/>
                      </a:lnTo>
                      <a:lnTo>
                        <a:pt x="112" y="126"/>
                      </a:lnTo>
                      <a:lnTo>
                        <a:pt x="105" y="148"/>
                      </a:lnTo>
                      <a:lnTo>
                        <a:pt x="85" y="159"/>
                      </a:lnTo>
                      <a:lnTo>
                        <a:pt x="60" y="163"/>
                      </a:lnTo>
                      <a:lnTo>
                        <a:pt x="39" y="151"/>
                      </a:lnTo>
                      <a:lnTo>
                        <a:pt x="22" y="128"/>
                      </a:lnTo>
                      <a:lnTo>
                        <a:pt x="10" y="98"/>
                      </a:lnTo>
                      <a:lnTo>
                        <a:pt x="0" y="35"/>
                      </a:lnTo>
                      <a:lnTo>
                        <a:pt x="3" y="12"/>
                      </a:lnTo>
                      <a:lnTo>
                        <a:pt x="14" y="2"/>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9"/>
                <p:cNvSpPr/>
                <p:nvPr/>
              </p:nvSpPr>
              <p:spPr>
                <a:xfrm>
                  <a:off x="2825" y="1473"/>
                  <a:ext cx="5" cy="6"/>
                </a:xfrm>
                <a:custGeom>
                  <a:avLst/>
                  <a:gdLst/>
                  <a:ahLst/>
                  <a:cxnLst/>
                  <a:rect l="l" t="t" r="r" b="b"/>
                  <a:pathLst>
                    <a:path w="73" h="105" extrusionOk="0">
                      <a:moveTo>
                        <a:pt x="9" y="0"/>
                      </a:moveTo>
                      <a:lnTo>
                        <a:pt x="40" y="6"/>
                      </a:lnTo>
                      <a:lnTo>
                        <a:pt x="64" y="40"/>
                      </a:lnTo>
                      <a:lnTo>
                        <a:pt x="73" y="80"/>
                      </a:lnTo>
                      <a:lnTo>
                        <a:pt x="69" y="94"/>
                      </a:lnTo>
                      <a:lnTo>
                        <a:pt x="55" y="102"/>
                      </a:lnTo>
                      <a:lnTo>
                        <a:pt x="39" y="105"/>
                      </a:lnTo>
                      <a:lnTo>
                        <a:pt x="26" y="97"/>
                      </a:lnTo>
                      <a:lnTo>
                        <a:pt x="6" y="62"/>
                      </a:lnTo>
                      <a:lnTo>
                        <a:pt x="0" y="22"/>
                      </a:lnTo>
                      <a:lnTo>
                        <a:pt x="3" y="6"/>
                      </a:lnTo>
                      <a:lnTo>
                        <a:pt x="9" y="0"/>
                      </a:lnTo>
                      <a:close/>
                    </a:path>
                  </a:pathLst>
                </a:custGeom>
                <a:solidFill>
                  <a:srgbClr val="5E5E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p9"/>
                <p:cNvSpPr/>
                <p:nvPr/>
              </p:nvSpPr>
              <p:spPr>
                <a:xfrm>
                  <a:off x="2825" y="1473"/>
                  <a:ext cx="5" cy="6"/>
                </a:xfrm>
                <a:custGeom>
                  <a:avLst/>
                  <a:gdLst/>
                  <a:ahLst/>
                  <a:cxnLst/>
                  <a:rect l="l" t="t" r="r" b="b"/>
                  <a:pathLst>
                    <a:path w="73" h="105" extrusionOk="0">
                      <a:moveTo>
                        <a:pt x="9" y="0"/>
                      </a:moveTo>
                      <a:lnTo>
                        <a:pt x="40" y="6"/>
                      </a:lnTo>
                      <a:lnTo>
                        <a:pt x="64" y="40"/>
                      </a:lnTo>
                      <a:lnTo>
                        <a:pt x="73" y="80"/>
                      </a:lnTo>
                      <a:lnTo>
                        <a:pt x="69" y="94"/>
                      </a:lnTo>
                      <a:lnTo>
                        <a:pt x="55" y="102"/>
                      </a:lnTo>
                      <a:lnTo>
                        <a:pt x="39" y="105"/>
                      </a:lnTo>
                      <a:lnTo>
                        <a:pt x="26" y="97"/>
                      </a:lnTo>
                      <a:lnTo>
                        <a:pt x="6" y="62"/>
                      </a:lnTo>
                      <a:lnTo>
                        <a:pt x="0" y="22"/>
                      </a:lnTo>
                      <a:lnTo>
                        <a:pt x="3" y="6"/>
                      </a:lnTo>
                      <a:lnTo>
                        <a:pt x="9"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 name="Google Shape;352;p9"/>
                <p:cNvSpPr/>
                <p:nvPr/>
              </p:nvSpPr>
              <p:spPr>
                <a:xfrm>
                  <a:off x="2824" y="1451"/>
                  <a:ext cx="4" cy="7"/>
                </a:xfrm>
                <a:custGeom>
                  <a:avLst/>
                  <a:gdLst/>
                  <a:ahLst/>
                  <a:cxnLst/>
                  <a:rect l="l" t="t" r="r" b="b"/>
                  <a:pathLst>
                    <a:path w="67" h="113" extrusionOk="0">
                      <a:moveTo>
                        <a:pt x="49" y="0"/>
                      </a:moveTo>
                      <a:lnTo>
                        <a:pt x="59" y="6"/>
                      </a:lnTo>
                      <a:lnTo>
                        <a:pt x="65" y="19"/>
                      </a:lnTo>
                      <a:lnTo>
                        <a:pt x="67" y="59"/>
                      </a:lnTo>
                      <a:lnTo>
                        <a:pt x="53" y="98"/>
                      </a:lnTo>
                      <a:lnTo>
                        <a:pt x="40" y="110"/>
                      </a:lnTo>
                      <a:lnTo>
                        <a:pt x="22" y="113"/>
                      </a:lnTo>
                      <a:lnTo>
                        <a:pt x="10" y="107"/>
                      </a:lnTo>
                      <a:lnTo>
                        <a:pt x="3" y="92"/>
                      </a:lnTo>
                      <a:lnTo>
                        <a:pt x="0" y="52"/>
                      </a:lnTo>
                      <a:lnTo>
                        <a:pt x="16" y="13"/>
                      </a:lnTo>
                      <a:lnTo>
                        <a:pt x="30" y="2"/>
                      </a:lnTo>
                      <a:lnTo>
                        <a:pt x="49" y="0"/>
                      </a:lnTo>
                      <a:close/>
                    </a:path>
                  </a:pathLst>
                </a:custGeom>
                <a:solidFill>
                  <a:srgbClr val="5E5E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9"/>
                <p:cNvSpPr/>
                <p:nvPr/>
              </p:nvSpPr>
              <p:spPr>
                <a:xfrm>
                  <a:off x="2824" y="1451"/>
                  <a:ext cx="4" cy="7"/>
                </a:xfrm>
                <a:custGeom>
                  <a:avLst/>
                  <a:gdLst/>
                  <a:ahLst/>
                  <a:cxnLst/>
                  <a:rect l="l" t="t" r="r" b="b"/>
                  <a:pathLst>
                    <a:path w="67" h="113" extrusionOk="0">
                      <a:moveTo>
                        <a:pt x="49" y="0"/>
                      </a:moveTo>
                      <a:lnTo>
                        <a:pt x="59" y="6"/>
                      </a:lnTo>
                      <a:lnTo>
                        <a:pt x="65" y="19"/>
                      </a:lnTo>
                      <a:lnTo>
                        <a:pt x="67" y="59"/>
                      </a:lnTo>
                      <a:lnTo>
                        <a:pt x="53" y="98"/>
                      </a:lnTo>
                      <a:lnTo>
                        <a:pt x="40" y="110"/>
                      </a:lnTo>
                      <a:lnTo>
                        <a:pt x="22" y="113"/>
                      </a:lnTo>
                      <a:lnTo>
                        <a:pt x="10" y="107"/>
                      </a:lnTo>
                      <a:lnTo>
                        <a:pt x="3" y="92"/>
                      </a:lnTo>
                      <a:lnTo>
                        <a:pt x="0" y="52"/>
                      </a:lnTo>
                      <a:lnTo>
                        <a:pt x="16" y="13"/>
                      </a:lnTo>
                      <a:lnTo>
                        <a:pt x="30" y="2"/>
                      </a:lnTo>
                      <a:lnTo>
                        <a:pt x="49" y="0"/>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9"/>
                <p:cNvSpPr/>
                <p:nvPr/>
              </p:nvSpPr>
              <p:spPr>
                <a:xfrm>
                  <a:off x="2841" y="1439"/>
                  <a:ext cx="31" cy="12"/>
                </a:xfrm>
                <a:custGeom>
                  <a:avLst/>
                  <a:gdLst/>
                  <a:ahLst/>
                  <a:cxnLst/>
                  <a:rect l="l" t="t" r="r" b="b"/>
                  <a:pathLst>
                    <a:path w="446" h="178" extrusionOk="0">
                      <a:moveTo>
                        <a:pt x="0" y="52"/>
                      </a:moveTo>
                      <a:lnTo>
                        <a:pt x="23" y="24"/>
                      </a:lnTo>
                      <a:lnTo>
                        <a:pt x="75" y="8"/>
                      </a:lnTo>
                      <a:lnTo>
                        <a:pt x="142" y="0"/>
                      </a:lnTo>
                      <a:lnTo>
                        <a:pt x="211" y="1"/>
                      </a:lnTo>
                      <a:lnTo>
                        <a:pt x="279" y="11"/>
                      </a:lnTo>
                      <a:lnTo>
                        <a:pt x="359" y="35"/>
                      </a:lnTo>
                      <a:lnTo>
                        <a:pt x="424" y="72"/>
                      </a:lnTo>
                      <a:lnTo>
                        <a:pt x="441" y="94"/>
                      </a:lnTo>
                      <a:lnTo>
                        <a:pt x="446" y="119"/>
                      </a:lnTo>
                      <a:lnTo>
                        <a:pt x="419" y="147"/>
                      </a:lnTo>
                      <a:lnTo>
                        <a:pt x="364" y="167"/>
                      </a:lnTo>
                      <a:lnTo>
                        <a:pt x="291" y="178"/>
                      </a:lnTo>
                      <a:lnTo>
                        <a:pt x="210" y="177"/>
                      </a:lnTo>
                      <a:lnTo>
                        <a:pt x="129" y="166"/>
                      </a:lnTo>
                      <a:lnTo>
                        <a:pt x="60" y="142"/>
                      </a:lnTo>
                      <a:lnTo>
                        <a:pt x="14" y="105"/>
                      </a:lnTo>
                      <a:lnTo>
                        <a:pt x="2" y="79"/>
                      </a:lnTo>
                      <a:lnTo>
                        <a:pt x="0" y="52"/>
                      </a:lnTo>
                      <a:close/>
                    </a:path>
                  </a:pathLst>
                </a:custGeom>
                <a:solidFill>
                  <a:srgbClr val="D8B2E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9"/>
                <p:cNvSpPr/>
                <p:nvPr/>
              </p:nvSpPr>
              <p:spPr>
                <a:xfrm>
                  <a:off x="2846" y="1442"/>
                  <a:ext cx="21" cy="7"/>
                </a:xfrm>
                <a:custGeom>
                  <a:avLst/>
                  <a:gdLst/>
                  <a:ahLst/>
                  <a:cxnLst/>
                  <a:rect l="l" t="t" r="r" b="b"/>
                  <a:pathLst>
                    <a:path w="323" h="109" extrusionOk="0">
                      <a:moveTo>
                        <a:pt x="0" y="23"/>
                      </a:moveTo>
                      <a:lnTo>
                        <a:pt x="16" y="7"/>
                      </a:lnTo>
                      <a:lnTo>
                        <a:pt x="52" y="0"/>
                      </a:lnTo>
                      <a:lnTo>
                        <a:pt x="146" y="3"/>
                      </a:lnTo>
                      <a:lnTo>
                        <a:pt x="195" y="9"/>
                      </a:lnTo>
                      <a:lnTo>
                        <a:pt x="256" y="22"/>
                      </a:lnTo>
                      <a:lnTo>
                        <a:pt x="305" y="44"/>
                      </a:lnTo>
                      <a:lnTo>
                        <a:pt x="319" y="59"/>
                      </a:lnTo>
                      <a:lnTo>
                        <a:pt x="323" y="75"/>
                      </a:lnTo>
                      <a:lnTo>
                        <a:pt x="303" y="94"/>
                      </a:lnTo>
                      <a:lnTo>
                        <a:pt x="263" y="105"/>
                      </a:lnTo>
                      <a:lnTo>
                        <a:pt x="211" y="109"/>
                      </a:lnTo>
                      <a:lnTo>
                        <a:pt x="151" y="105"/>
                      </a:lnTo>
                      <a:lnTo>
                        <a:pt x="93" y="95"/>
                      </a:lnTo>
                      <a:lnTo>
                        <a:pt x="44" y="77"/>
                      </a:lnTo>
                      <a:lnTo>
                        <a:pt x="10" y="54"/>
                      </a:lnTo>
                      <a:lnTo>
                        <a:pt x="0" y="23"/>
                      </a:lnTo>
                      <a:close/>
                    </a:path>
                  </a:pathLst>
                </a:custGeom>
                <a:solidFill>
                  <a:srgbClr val="5E5E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9"/>
                <p:cNvSpPr/>
                <p:nvPr/>
              </p:nvSpPr>
              <p:spPr>
                <a:xfrm>
                  <a:off x="2629" y="1539"/>
                  <a:ext cx="230" cy="166"/>
                </a:xfrm>
                <a:custGeom>
                  <a:avLst/>
                  <a:gdLst/>
                  <a:ahLst/>
                  <a:cxnLst/>
                  <a:rect l="l" t="t" r="r" b="b"/>
                  <a:pathLst>
                    <a:path w="3384" h="2435" extrusionOk="0">
                      <a:moveTo>
                        <a:pt x="0" y="2008"/>
                      </a:moveTo>
                      <a:lnTo>
                        <a:pt x="27" y="2062"/>
                      </a:lnTo>
                      <a:lnTo>
                        <a:pt x="69" y="2116"/>
                      </a:lnTo>
                      <a:lnTo>
                        <a:pt x="123" y="2167"/>
                      </a:lnTo>
                      <a:lnTo>
                        <a:pt x="189" y="2217"/>
                      </a:lnTo>
                      <a:lnTo>
                        <a:pt x="344" y="2303"/>
                      </a:lnTo>
                      <a:lnTo>
                        <a:pt x="514" y="2367"/>
                      </a:lnTo>
                      <a:lnTo>
                        <a:pt x="1080" y="2423"/>
                      </a:lnTo>
                      <a:lnTo>
                        <a:pt x="1357" y="2435"/>
                      </a:lnTo>
                      <a:lnTo>
                        <a:pt x="1629" y="2432"/>
                      </a:lnTo>
                      <a:lnTo>
                        <a:pt x="1891" y="2411"/>
                      </a:lnTo>
                      <a:lnTo>
                        <a:pt x="2140" y="2367"/>
                      </a:lnTo>
                      <a:lnTo>
                        <a:pt x="2375" y="2298"/>
                      </a:lnTo>
                      <a:lnTo>
                        <a:pt x="2487" y="2253"/>
                      </a:lnTo>
                      <a:lnTo>
                        <a:pt x="2593" y="2200"/>
                      </a:lnTo>
                      <a:lnTo>
                        <a:pt x="2695" y="2140"/>
                      </a:lnTo>
                      <a:lnTo>
                        <a:pt x="2790" y="2072"/>
                      </a:lnTo>
                      <a:lnTo>
                        <a:pt x="2879" y="1994"/>
                      </a:lnTo>
                      <a:lnTo>
                        <a:pt x="2964" y="1907"/>
                      </a:lnTo>
                      <a:lnTo>
                        <a:pt x="3040" y="1812"/>
                      </a:lnTo>
                      <a:lnTo>
                        <a:pt x="3111" y="1705"/>
                      </a:lnTo>
                      <a:lnTo>
                        <a:pt x="3173" y="1588"/>
                      </a:lnTo>
                      <a:lnTo>
                        <a:pt x="3229" y="1460"/>
                      </a:lnTo>
                      <a:lnTo>
                        <a:pt x="3277" y="1322"/>
                      </a:lnTo>
                      <a:lnTo>
                        <a:pt x="3316" y="1172"/>
                      </a:lnTo>
                      <a:lnTo>
                        <a:pt x="3347" y="1009"/>
                      </a:lnTo>
                      <a:lnTo>
                        <a:pt x="3369" y="833"/>
                      </a:lnTo>
                      <a:lnTo>
                        <a:pt x="3381" y="646"/>
                      </a:lnTo>
                      <a:lnTo>
                        <a:pt x="3384" y="444"/>
                      </a:lnTo>
                      <a:lnTo>
                        <a:pt x="3376" y="230"/>
                      </a:lnTo>
                      <a:lnTo>
                        <a:pt x="3359" y="0"/>
                      </a:lnTo>
                      <a:lnTo>
                        <a:pt x="3346" y="157"/>
                      </a:lnTo>
                      <a:lnTo>
                        <a:pt x="3312" y="308"/>
                      </a:lnTo>
                      <a:lnTo>
                        <a:pt x="3278" y="382"/>
                      </a:lnTo>
                      <a:lnTo>
                        <a:pt x="3226" y="457"/>
                      </a:lnTo>
                      <a:lnTo>
                        <a:pt x="3154" y="534"/>
                      </a:lnTo>
                      <a:lnTo>
                        <a:pt x="3056" y="613"/>
                      </a:lnTo>
                      <a:lnTo>
                        <a:pt x="3076" y="616"/>
                      </a:lnTo>
                      <a:lnTo>
                        <a:pt x="3085" y="626"/>
                      </a:lnTo>
                      <a:lnTo>
                        <a:pt x="3088" y="640"/>
                      </a:lnTo>
                      <a:lnTo>
                        <a:pt x="3083" y="660"/>
                      </a:lnTo>
                      <a:lnTo>
                        <a:pt x="3056" y="708"/>
                      </a:lnTo>
                      <a:lnTo>
                        <a:pt x="3012" y="764"/>
                      </a:lnTo>
                      <a:lnTo>
                        <a:pt x="2911" y="873"/>
                      </a:lnTo>
                      <a:lnTo>
                        <a:pt x="2869" y="912"/>
                      </a:lnTo>
                      <a:lnTo>
                        <a:pt x="2845" y="932"/>
                      </a:lnTo>
                      <a:lnTo>
                        <a:pt x="2685" y="1027"/>
                      </a:lnTo>
                      <a:lnTo>
                        <a:pt x="2510" y="1096"/>
                      </a:lnTo>
                      <a:lnTo>
                        <a:pt x="2327" y="1144"/>
                      </a:lnTo>
                      <a:lnTo>
                        <a:pt x="2142" y="1170"/>
                      </a:lnTo>
                      <a:lnTo>
                        <a:pt x="1965" y="1195"/>
                      </a:lnTo>
                      <a:lnTo>
                        <a:pt x="1783" y="1230"/>
                      </a:lnTo>
                      <a:lnTo>
                        <a:pt x="1606" y="1268"/>
                      </a:lnTo>
                      <a:lnTo>
                        <a:pt x="1442" y="1304"/>
                      </a:lnTo>
                      <a:lnTo>
                        <a:pt x="1300" y="1332"/>
                      </a:lnTo>
                      <a:lnTo>
                        <a:pt x="1240" y="1339"/>
                      </a:lnTo>
                      <a:lnTo>
                        <a:pt x="1188" y="1343"/>
                      </a:lnTo>
                      <a:lnTo>
                        <a:pt x="1146" y="1341"/>
                      </a:lnTo>
                      <a:lnTo>
                        <a:pt x="1115" y="1332"/>
                      </a:lnTo>
                      <a:lnTo>
                        <a:pt x="1095" y="1315"/>
                      </a:lnTo>
                      <a:lnTo>
                        <a:pt x="1088" y="1291"/>
                      </a:lnTo>
                      <a:lnTo>
                        <a:pt x="1083" y="1319"/>
                      </a:lnTo>
                      <a:lnTo>
                        <a:pt x="1068" y="1343"/>
                      </a:lnTo>
                      <a:lnTo>
                        <a:pt x="1012" y="1381"/>
                      </a:lnTo>
                      <a:lnTo>
                        <a:pt x="934" y="1409"/>
                      </a:lnTo>
                      <a:lnTo>
                        <a:pt x="844" y="1427"/>
                      </a:lnTo>
                      <a:lnTo>
                        <a:pt x="754" y="1438"/>
                      </a:lnTo>
                      <a:lnTo>
                        <a:pt x="676" y="1444"/>
                      </a:lnTo>
                      <a:lnTo>
                        <a:pt x="620" y="1446"/>
                      </a:lnTo>
                      <a:lnTo>
                        <a:pt x="599" y="1446"/>
                      </a:lnTo>
                      <a:lnTo>
                        <a:pt x="587" y="1475"/>
                      </a:lnTo>
                      <a:lnTo>
                        <a:pt x="565" y="1500"/>
                      </a:lnTo>
                      <a:lnTo>
                        <a:pt x="500" y="1548"/>
                      </a:lnTo>
                      <a:lnTo>
                        <a:pt x="412" y="1595"/>
                      </a:lnTo>
                      <a:lnTo>
                        <a:pt x="313" y="1647"/>
                      </a:lnTo>
                      <a:lnTo>
                        <a:pt x="212" y="1708"/>
                      </a:lnTo>
                      <a:lnTo>
                        <a:pt x="119" y="1786"/>
                      </a:lnTo>
                      <a:lnTo>
                        <a:pt x="80" y="1832"/>
                      </a:lnTo>
                      <a:lnTo>
                        <a:pt x="45" y="1884"/>
                      </a:lnTo>
                      <a:lnTo>
                        <a:pt x="19" y="1942"/>
                      </a:lnTo>
                      <a:lnTo>
                        <a:pt x="0" y="2008"/>
                      </a:lnTo>
                      <a:close/>
                    </a:path>
                  </a:pathLst>
                </a:custGeom>
                <a:solidFill>
                  <a:srgbClr val="CC66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9"/>
                <p:cNvSpPr/>
                <p:nvPr/>
              </p:nvSpPr>
              <p:spPr>
                <a:xfrm>
                  <a:off x="2629" y="1539"/>
                  <a:ext cx="230" cy="166"/>
                </a:xfrm>
                <a:custGeom>
                  <a:avLst/>
                  <a:gdLst/>
                  <a:ahLst/>
                  <a:cxnLst/>
                  <a:rect l="l" t="t" r="r" b="b"/>
                  <a:pathLst>
                    <a:path w="3384" h="2435" extrusionOk="0">
                      <a:moveTo>
                        <a:pt x="0" y="2008"/>
                      </a:moveTo>
                      <a:lnTo>
                        <a:pt x="27" y="2062"/>
                      </a:lnTo>
                      <a:lnTo>
                        <a:pt x="69" y="2116"/>
                      </a:lnTo>
                      <a:lnTo>
                        <a:pt x="123" y="2167"/>
                      </a:lnTo>
                      <a:lnTo>
                        <a:pt x="189" y="2217"/>
                      </a:lnTo>
                      <a:lnTo>
                        <a:pt x="344" y="2303"/>
                      </a:lnTo>
                      <a:lnTo>
                        <a:pt x="514" y="2367"/>
                      </a:lnTo>
                      <a:lnTo>
                        <a:pt x="1080" y="2423"/>
                      </a:lnTo>
                      <a:lnTo>
                        <a:pt x="1357" y="2435"/>
                      </a:lnTo>
                      <a:lnTo>
                        <a:pt x="1629" y="2432"/>
                      </a:lnTo>
                      <a:lnTo>
                        <a:pt x="1891" y="2411"/>
                      </a:lnTo>
                      <a:lnTo>
                        <a:pt x="2140" y="2367"/>
                      </a:lnTo>
                      <a:lnTo>
                        <a:pt x="2375" y="2298"/>
                      </a:lnTo>
                      <a:lnTo>
                        <a:pt x="2487" y="2253"/>
                      </a:lnTo>
                      <a:lnTo>
                        <a:pt x="2593" y="2200"/>
                      </a:lnTo>
                      <a:lnTo>
                        <a:pt x="2695" y="2140"/>
                      </a:lnTo>
                      <a:lnTo>
                        <a:pt x="2790" y="2072"/>
                      </a:lnTo>
                      <a:lnTo>
                        <a:pt x="2879" y="1994"/>
                      </a:lnTo>
                      <a:lnTo>
                        <a:pt x="2964" y="1907"/>
                      </a:lnTo>
                      <a:lnTo>
                        <a:pt x="3040" y="1812"/>
                      </a:lnTo>
                      <a:lnTo>
                        <a:pt x="3111" y="1705"/>
                      </a:lnTo>
                      <a:lnTo>
                        <a:pt x="3173" y="1588"/>
                      </a:lnTo>
                      <a:lnTo>
                        <a:pt x="3229" y="1460"/>
                      </a:lnTo>
                      <a:lnTo>
                        <a:pt x="3277" y="1322"/>
                      </a:lnTo>
                      <a:lnTo>
                        <a:pt x="3316" y="1172"/>
                      </a:lnTo>
                      <a:lnTo>
                        <a:pt x="3347" y="1009"/>
                      </a:lnTo>
                      <a:lnTo>
                        <a:pt x="3369" y="833"/>
                      </a:lnTo>
                      <a:lnTo>
                        <a:pt x="3381" y="646"/>
                      </a:lnTo>
                      <a:lnTo>
                        <a:pt x="3384" y="444"/>
                      </a:lnTo>
                      <a:lnTo>
                        <a:pt x="3376" y="230"/>
                      </a:lnTo>
                      <a:lnTo>
                        <a:pt x="3359" y="0"/>
                      </a:lnTo>
                      <a:lnTo>
                        <a:pt x="3346" y="157"/>
                      </a:lnTo>
                      <a:lnTo>
                        <a:pt x="3312" y="308"/>
                      </a:lnTo>
                      <a:lnTo>
                        <a:pt x="3278" y="382"/>
                      </a:lnTo>
                      <a:lnTo>
                        <a:pt x="3226" y="457"/>
                      </a:lnTo>
                      <a:lnTo>
                        <a:pt x="3154" y="534"/>
                      </a:lnTo>
                      <a:lnTo>
                        <a:pt x="3056" y="613"/>
                      </a:lnTo>
                      <a:lnTo>
                        <a:pt x="3076" y="616"/>
                      </a:lnTo>
                      <a:lnTo>
                        <a:pt x="3085" y="626"/>
                      </a:lnTo>
                      <a:lnTo>
                        <a:pt x="3088" y="640"/>
                      </a:lnTo>
                      <a:lnTo>
                        <a:pt x="3083" y="660"/>
                      </a:lnTo>
                      <a:lnTo>
                        <a:pt x="3056" y="708"/>
                      </a:lnTo>
                      <a:lnTo>
                        <a:pt x="3012" y="764"/>
                      </a:lnTo>
                      <a:lnTo>
                        <a:pt x="2911" y="873"/>
                      </a:lnTo>
                      <a:lnTo>
                        <a:pt x="2869" y="912"/>
                      </a:lnTo>
                      <a:lnTo>
                        <a:pt x="2845" y="932"/>
                      </a:lnTo>
                      <a:lnTo>
                        <a:pt x="2685" y="1027"/>
                      </a:lnTo>
                      <a:lnTo>
                        <a:pt x="2510" y="1096"/>
                      </a:lnTo>
                      <a:lnTo>
                        <a:pt x="2327" y="1144"/>
                      </a:lnTo>
                      <a:lnTo>
                        <a:pt x="2142" y="1170"/>
                      </a:lnTo>
                      <a:lnTo>
                        <a:pt x="1965" y="1195"/>
                      </a:lnTo>
                      <a:lnTo>
                        <a:pt x="1783" y="1230"/>
                      </a:lnTo>
                      <a:lnTo>
                        <a:pt x="1606" y="1268"/>
                      </a:lnTo>
                      <a:lnTo>
                        <a:pt x="1442" y="1304"/>
                      </a:lnTo>
                      <a:lnTo>
                        <a:pt x="1300" y="1332"/>
                      </a:lnTo>
                      <a:lnTo>
                        <a:pt x="1240" y="1339"/>
                      </a:lnTo>
                      <a:lnTo>
                        <a:pt x="1188" y="1343"/>
                      </a:lnTo>
                      <a:lnTo>
                        <a:pt x="1146" y="1341"/>
                      </a:lnTo>
                      <a:lnTo>
                        <a:pt x="1115" y="1332"/>
                      </a:lnTo>
                      <a:lnTo>
                        <a:pt x="1095" y="1315"/>
                      </a:lnTo>
                      <a:lnTo>
                        <a:pt x="1088" y="1291"/>
                      </a:lnTo>
                      <a:lnTo>
                        <a:pt x="1083" y="1319"/>
                      </a:lnTo>
                      <a:lnTo>
                        <a:pt x="1068" y="1343"/>
                      </a:lnTo>
                      <a:lnTo>
                        <a:pt x="1012" y="1381"/>
                      </a:lnTo>
                      <a:lnTo>
                        <a:pt x="934" y="1409"/>
                      </a:lnTo>
                      <a:lnTo>
                        <a:pt x="844" y="1427"/>
                      </a:lnTo>
                      <a:lnTo>
                        <a:pt x="754" y="1438"/>
                      </a:lnTo>
                      <a:lnTo>
                        <a:pt x="676" y="1444"/>
                      </a:lnTo>
                      <a:lnTo>
                        <a:pt x="620" y="1446"/>
                      </a:lnTo>
                      <a:lnTo>
                        <a:pt x="599" y="1446"/>
                      </a:lnTo>
                      <a:lnTo>
                        <a:pt x="587" y="1475"/>
                      </a:lnTo>
                      <a:lnTo>
                        <a:pt x="565" y="1500"/>
                      </a:lnTo>
                      <a:lnTo>
                        <a:pt x="500" y="1548"/>
                      </a:lnTo>
                      <a:lnTo>
                        <a:pt x="412" y="1595"/>
                      </a:lnTo>
                      <a:lnTo>
                        <a:pt x="313" y="1647"/>
                      </a:lnTo>
                      <a:lnTo>
                        <a:pt x="212" y="1708"/>
                      </a:lnTo>
                      <a:lnTo>
                        <a:pt x="119" y="1786"/>
                      </a:lnTo>
                      <a:lnTo>
                        <a:pt x="80" y="1832"/>
                      </a:lnTo>
                      <a:lnTo>
                        <a:pt x="45" y="1884"/>
                      </a:lnTo>
                      <a:lnTo>
                        <a:pt x="19" y="1942"/>
                      </a:lnTo>
                      <a:lnTo>
                        <a:pt x="0" y="2008"/>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9"/>
                <p:cNvSpPr/>
                <p:nvPr/>
              </p:nvSpPr>
              <p:spPr>
                <a:xfrm>
                  <a:off x="2620" y="1265"/>
                  <a:ext cx="245" cy="411"/>
                </a:xfrm>
                <a:custGeom>
                  <a:avLst/>
                  <a:gdLst/>
                  <a:ahLst/>
                  <a:cxnLst/>
                  <a:rect l="l" t="t" r="r" b="b"/>
                  <a:pathLst>
                    <a:path w="3583" h="6021" extrusionOk="0">
                      <a:moveTo>
                        <a:pt x="386" y="3009"/>
                      </a:moveTo>
                      <a:lnTo>
                        <a:pt x="407" y="2862"/>
                      </a:lnTo>
                      <a:lnTo>
                        <a:pt x="440" y="2707"/>
                      </a:lnTo>
                      <a:lnTo>
                        <a:pt x="486" y="2546"/>
                      </a:lnTo>
                      <a:lnTo>
                        <a:pt x="543" y="2378"/>
                      </a:lnTo>
                      <a:lnTo>
                        <a:pt x="611" y="2207"/>
                      </a:lnTo>
                      <a:lnTo>
                        <a:pt x="689" y="2035"/>
                      </a:lnTo>
                      <a:lnTo>
                        <a:pt x="868" y="1690"/>
                      </a:lnTo>
                      <a:lnTo>
                        <a:pt x="1072" y="1358"/>
                      </a:lnTo>
                      <a:lnTo>
                        <a:pt x="1293" y="1047"/>
                      </a:lnTo>
                      <a:lnTo>
                        <a:pt x="1521" y="774"/>
                      </a:lnTo>
                      <a:lnTo>
                        <a:pt x="1636" y="654"/>
                      </a:lnTo>
                      <a:lnTo>
                        <a:pt x="1749" y="548"/>
                      </a:lnTo>
                      <a:lnTo>
                        <a:pt x="1951" y="375"/>
                      </a:lnTo>
                      <a:lnTo>
                        <a:pt x="2150" y="219"/>
                      </a:lnTo>
                      <a:lnTo>
                        <a:pt x="2347" y="97"/>
                      </a:lnTo>
                      <a:lnTo>
                        <a:pt x="2444" y="52"/>
                      </a:lnTo>
                      <a:lnTo>
                        <a:pt x="2540" y="19"/>
                      </a:lnTo>
                      <a:lnTo>
                        <a:pt x="2635" y="1"/>
                      </a:lnTo>
                      <a:lnTo>
                        <a:pt x="2730" y="0"/>
                      </a:lnTo>
                      <a:lnTo>
                        <a:pt x="2822" y="17"/>
                      </a:lnTo>
                      <a:lnTo>
                        <a:pt x="2914" y="55"/>
                      </a:lnTo>
                      <a:lnTo>
                        <a:pt x="3004" y="114"/>
                      </a:lnTo>
                      <a:lnTo>
                        <a:pt x="3093" y="198"/>
                      </a:lnTo>
                      <a:lnTo>
                        <a:pt x="3181" y="305"/>
                      </a:lnTo>
                      <a:lnTo>
                        <a:pt x="3267" y="440"/>
                      </a:lnTo>
                      <a:lnTo>
                        <a:pt x="3289" y="484"/>
                      </a:lnTo>
                      <a:lnTo>
                        <a:pt x="3309" y="542"/>
                      </a:lnTo>
                      <a:lnTo>
                        <a:pt x="3351" y="694"/>
                      </a:lnTo>
                      <a:lnTo>
                        <a:pt x="3389" y="879"/>
                      </a:lnTo>
                      <a:lnTo>
                        <a:pt x="3418" y="1086"/>
                      </a:lnTo>
                      <a:lnTo>
                        <a:pt x="3436" y="1297"/>
                      </a:lnTo>
                      <a:lnTo>
                        <a:pt x="3439" y="1501"/>
                      </a:lnTo>
                      <a:lnTo>
                        <a:pt x="3434" y="1595"/>
                      </a:lnTo>
                      <a:lnTo>
                        <a:pt x="3424" y="1682"/>
                      </a:lnTo>
                      <a:lnTo>
                        <a:pt x="3408" y="1760"/>
                      </a:lnTo>
                      <a:lnTo>
                        <a:pt x="3386" y="1827"/>
                      </a:lnTo>
                      <a:lnTo>
                        <a:pt x="3434" y="1963"/>
                      </a:lnTo>
                      <a:lnTo>
                        <a:pt x="3483" y="2095"/>
                      </a:lnTo>
                      <a:lnTo>
                        <a:pt x="3503" y="2171"/>
                      </a:lnTo>
                      <a:lnTo>
                        <a:pt x="3515" y="2258"/>
                      </a:lnTo>
                      <a:lnTo>
                        <a:pt x="3517" y="2360"/>
                      </a:lnTo>
                      <a:lnTo>
                        <a:pt x="3506" y="2483"/>
                      </a:lnTo>
                      <a:lnTo>
                        <a:pt x="3543" y="2555"/>
                      </a:lnTo>
                      <a:lnTo>
                        <a:pt x="3567" y="2636"/>
                      </a:lnTo>
                      <a:lnTo>
                        <a:pt x="3580" y="2722"/>
                      </a:lnTo>
                      <a:lnTo>
                        <a:pt x="3583" y="2816"/>
                      </a:lnTo>
                      <a:lnTo>
                        <a:pt x="3565" y="3015"/>
                      </a:lnTo>
                      <a:lnTo>
                        <a:pt x="3530" y="3225"/>
                      </a:lnTo>
                      <a:lnTo>
                        <a:pt x="3559" y="3321"/>
                      </a:lnTo>
                      <a:lnTo>
                        <a:pt x="3571" y="3419"/>
                      </a:lnTo>
                      <a:lnTo>
                        <a:pt x="3571" y="3520"/>
                      </a:lnTo>
                      <a:lnTo>
                        <a:pt x="3561" y="3622"/>
                      </a:lnTo>
                      <a:lnTo>
                        <a:pt x="3524" y="3823"/>
                      </a:lnTo>
                      <a:lnTo>
                        <a:pt x="3482" y="4013"/>
                      </a:lnTo>
                      <a:lnTo>
                        <a:pt x="3476" y="4172"/>
                      </a:lnTo>
                      <a:lnTo>
                        <a:pt x="3461" y="4325"/>
                      </a:lnTo>
                      <a:lnTo>
                        <a:pt x="3437" y="4401"/>
                      </a:lnTo>
                      <a:lnTo>
                        <a:pt x="3394" y="4478"/>
                      </a:lnTo>
                      <a:lnTo>
                        <a:pt x="3327" y="4556"/>
                      </a:lnTo>
                      <a:lnTo>
                        <a:pt x="3232" y="4635"/>
                      </a:lnTo>
                      <a:lnTo>
                        <a:pt x="3240" y="4689"/>
                      </a:lnTo>
                      <a:lnTo>
                        <a:pt x="3224" y="4741"/>
                      </a:lnTo>
                      <a:lnTo>
                        <a:pt x="3187" y="4792"/>
                      </a:lnTo>
                      <a:lnTo>
                        <a:pt x="3138" y="4837"/>
                      </a:lnTo>
                      <a:lnTo>
                        <a:pt x="3084" y="4875"/>
                      </a:lnTo>
                      <a:lnTo>
                        <a:pt x="3033" y="4908"/>
                      </a:lnTo>
                      <a:lnTo>
                        <a:pt x="2992" y="4931"/>
                      </a:lnTo>
                      <a:lnTo>
                        <a:pt x="2968" y="4945"/>
                      </a:lnTo>
                      <a:lnTo>
                        <a:pt x="2888" y="5010"/>
                      </a:lnTo>
                      <a:lnTo>
                        <a:pt x="2803" y="5080"/>
                      </a:lnTo>
                      <a:lnTo>
                        <a:pt x="2717" y="5133"/>
                      </a:lnTo>
                      <a:lnTo>
                        <a:pt x="2674" y="5147"/>
                      </a:lnTo>
                      <a:lnTo>
                        <a:pt x="2632" y="5148"/>
                      </a:lnTo>
                      <a:lnTo>
                        <a:pt x="2607" y="5180"/>
                      </a:lnTo>
                      <a:lnTo>
                        <a:pt x="2572" y="5204"/>
                      </a:lnTo>
                      <a:lnTo>
                        <a:pt x="2479" y="5234"/>
                      </a:lnTo>
                      <a:lnTo>
                        <a:pt x="2374" y="5248"/>
                      </a:lnTo>
                      <a:lnTo>
                        <a:pt x="2275" y="5256"/>
                      </a:lnTo>
                      <a:lnTo>
                        <a:pt x="2110" y="5277"/>
                      </a:lnTo>
                      <a:lnTo>
                        <a:pt x="2034" y="5276"/>
                      </a:lnTo>
                      <a:lnTo>
                        <a:pt x="2002" y="5267"/>
                      </a:lnTo>
                      <a:lnTo>
                        <a:pt x="1977" y="5250"/>
                      </a:lnTo>
                      <a:lnTo>
                        <a:pt x="1956" y="5278"/>
                      </a:lnTo>
                      <a:lnTo>
                        <a:pt x="1915" y="5307"/>
                      </a:lnTo>
                      <a:lnTo>
                        <a:pt x="1860" y="5335"/>
                      </a:lnTo>
                      <a:lnTo>
                        <a:pt x="1799" y="5358"/>
                      </a:lnTo>
                      <a:lnTo>
                        <a:pt x="1737" y="5373"/>
                      </a:lnTo>
                      <a:lnTo>
                        <a:pt x="1681" y="5376"/>
                      </a:lnTo>
                      <a:lnTo>
                        <a:pt x="1639" y="5363"/>
                      </a:lnTo>
                      <a:lnTo>
                        <a:pt x="1614" y="5331"/>
                      </a:lnTo>
                      <a:lnTo>
                        <a:pt x="1572" y="5379"/>
                      </a:lnTo>
                      <a:lnTo>
                        <a:pt x="1514" y="5412"/>
                      </a:lnTo>
                      <a:lnTo>
                        <a:pt x="1449" y="5430"/>
                      </a:lnTo>
                      <a:lnTo>
                        <a:pt x="1381" y="5438"/>
                      </a:lnTo>
                      <a:lnTo>
                        <a:pt x="1316" y="5435"/>
                      </a:lnTo>
                      <a:lnTo>
                        <a:pt x="1262" y="5423"/>
                      </a:lnTo>
                      <a:lnTo>
                        <a:pt x="1225" y="5403"/>
                      </a:lnTo>
                      <a:lnTo>
                        <a:pt x="1211" y="5377"/>
                      </a:lnTo>
                      <a:lnTo>
                        <a:pt x="1206" y="5403"/>
                      </a:lnTo>
                      <a:lnTo>
                        <a:pt x="1191" y="5424"/>
                      </a:lnTo>
                      <a:lnTo>
                        <a:pt x="1135" y="5455"/>
                      </a:lnTo>
                      <a:lnTo>
                        <a:pt x="1057" y="5470"/>
                      </a:lnTo>
                      <a:lnTo>
                        <a:pt x="967" y="5475"/>
                      </a:lnTo>
                      <a:lnTo>
                        <a:pt x="877" y="5474"/>
                      </a:lnTo>
                      <a:lnTo>
                        <a:pt x="799" y="5468"/>
                      </a:lnTo>
                      <a:lnTo>
                        <a:pt x="743" y="5462"/>
                      </a:lnTo>
                      <a:lnTo>
                        <a:pt x="722" y="5459"/>
                      </a:lnTo>
                      <a:lnTo>
                        <a:pt x="710" y="5488"/>
                      </a:lnTo>
                      <a:lnTo>
                        <a:pt x="688" y="5513"/>
                      </a:lnTo>
                      <a:lnTo>
                        <a:pt x="623" y="5561"/>
                      </a:lnTo>
                      <a:lnTo>
                        <a:pt x="535" y="5608"/>
                      </a:lnTo>
                      <a:lnTo>
                        <a:pt x="436" y="5660"/>
                      </a:lnTo>
                      <a:lnTo>
                        <a:pt x="335" y="5721"/>
                      </a:lnTo>
                      <a:lnTo>
                        <a:pt x="242" y="5799"/>
                      </a:lnTo>
                      <a:lnTo>
                        <a:pt x="203" y="5845"/>
                      </a:lnTo>
                      <a:lnTo>
                        <a:pt x="168" y="5897"/>
                      </a:lnTo>
                      <a:lnTo>
                        <a:pt x="142" y="5955"/>
                      </a:lnTo>
                      <a:lnTo>
                        <a:pt x="123" y="6021"/>
                      </a:lnTo>
                      <a:lnTo>
                        <a:pt x="80" y="5890"/>
                      </a:lnTo>
                      <a:lnTo>
                        <a:pt x="46" y="5726"/>
                      </a:lnTo>
                      <a:lnTo>
                        <a:pt x="21" y="5534"/>
                      </a:lnTo>
                      <a:lnTo>
                        <a:pt x="7" y="5318"/>
                      </a:lnTo>
                      <a:lnTo>
                        <a:pt x="0" y="5087"/>
                      </a:lnTo>
                      <a:lnTo>
                        <a:pt x="3" y="4843"/>
                      </a:lnTo>
                      <a:lnTo>
                        <a:pt x="31" y="4345"/>
                      </a:lnTo>
                      <a:lnTo>
                        <a:pt x="55" y="4101"/>
                      </a:lnTo>
                      <a:lnTo>
                        <a:pt x="87" y="3867"/>
                      </a:lnTo>
                      <a:lnTo>
                        <a:pt x="125" y="3651"/>
                      </a:lnTo>
                      <a:lnTo>
                        <a:pt x="167" y="3457"/>
                      </a:lnTo>
                      <a:lnTo>
                        <a:pt x="216" y="3289"/>
                      </a:lnTo>
                      <a:lnTo>
                        <a:pt x="268" y="3155"/>
                      </a:lnTo>
                      <a:lnTo>
                        <a:pt x="325" y="3060"/>
                      </a:lnTo>
                      <a:lnTo>
                        <a:pt x="355" y="3029"/>
                      </a:lnTo>
                      <a:lnTo>
                        <a:pt x="386" y="3009"/>
                      </a:lnTo>
                      <a:close/>
                    </a:path>
                  </a:pathLst>
                </a:custGeom>
                <a:solidFill>
                  <a:srgbClr val="FFA89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p9"/>
                <p:cNvSpPr/>
                <p:nvPr/>
              </p:nvSpPr>
              <p:spPr>
                <a:xfrm>
                  <a:off x="2620" y="1265"/>
                  <a:ext cx="245" cy="411"/>
                </a:xfrm>
                <a:custGeom>
                  <a:avLst/>
                  <a:gdLst/>
                  <a:ahLst/>
                  <a:cxnLst/>
                  <a:rect l="l" t="t" r="r" b="b"/>
                  <a:pathLst>
                    <a:path w="3583" h="6021" extrusionOk="0">
                      <a:moveTo>
                        <a:pt x="386" y="3009"/>
                      </a:moveTo>
                      <a:lnTo>
                        <a:pt x="407" y="2862"/>
                      </a:lnTo>
                      <a:lnTo>
                        <a:pt x="440" y="2707"/>
                      </a:lnTo>
                      <a:lnTo>
                        <a:pt x="486" y="2546"/>
                      </a:lnTo>
                      <a:lnTo>
                        <a:pt x="543" y="2378"/>
                      </a:lnTo>
                      <a:lnTo>
                        <a:pt x="611" y="2207"/>
                      </a:lnTo>
                      <a:lnTo>
                        <a:pt x="689" y="2035"/>
                      </a:lnTo>
                      <a:lnTo>
                        <a:pt x="868" y="1690"/>
                      </a:lnTo>
                      <a:lnTo>
                        <a:pt x="1072" y="1358"/>
                      </a:lnTo>
                      <a:lnTo>
                        <a:pt x="1293" y="1047"/>
                      </a:lnTo>
                      <a:lnTo>
                        <a:pt x="1521" y="774"/>
                      </a:lnTo>
                      <a:lnTo>
                        <a:pt x="1636" y="654"/>
                      </a:lnTo>
                      <a:lnTo>
                        <a:pt x="1749" y="548"/>
                      </a:lnTo>
                      <a:lnTo>
                        <a:pt x="1951" y="375"/>
                      </a:lnTo>
                      <a:lnTo>
                        <a:pt x="2150" y="219"/>
                      </a:lnTo>
                      <a:lnTo>
                        <a:pt x="2347" y="97"/>
                      </a:lnTo>
                      <a:lnTo>
                        <a:pt x="2444" y="52"/>
                      </a:lnTo>
                      <a:lnTo>
                        <a:pt x="2540" y="19"/>
                      </a:lnTo>
                      <a:lnTo>
                        <a:pt x="2635" y="1"/>
                      </a:lnTo>
                      <a:lnTo>
                        <a:pt x="2730" y="0"/>
                      </a:lnTo>
                      <a:lnTo>
                        <a:pt x="2822" y="17"/>
                      </a:lnTo>
                      <a:lnTo>
                        <a:pt x="2914" y="55"/>
                      </a:lnTo>
                      <a:lnTo>
                        <a:pt x="3004" y="114"/>
                      </a:lnTo>
                      <a:lnTo>
                        <a:pt x="3093" y="198"/>
                      </a:lnTo>
                      <a:lnTo>
                        <a:pt x="3181" y="305"/>
                      </a:lnTo>
                      <a:lnTo>
                        <a:pt x="3267" y="440"/>
                      </a:lnTo>
                      <a:lnTo>
                        <a:pt x="3289" y="484"/>
                      </a:lnTo>
                      <a:lnTo>
                        <a:pt x="3309" y="542"/>
                      </a:lnTo>
                      <a:lnTo>
                        <a:pt x="3351" y="694"/>
                      </a:lnTo>
                      <a:lnTo>
                        <a:pt x="3389" y="879"/>
                      </a:lnTo>
                      <a:lnTo>
                        <a:pt x="3418" y="1086"/>
                      </a:lnTo>
                      <a:lnTo>
                        <a:pt x="3436" y="1297"/>
                      </a:lnTo>
                      <a:lnTo>
                        <a:pt x="3439" y="1501"/>
                      </a:lnTo>
                      <a:lnTo>
                        <a:pt x="3434" y="1595"/>
                      </a:lnTo>
                      <a:lnTo>
                        <a:pt x="3424" y="1682"/>
                      </a:lnTo>
                      <a:lnTo>
                        <a:pt x="3408" y="1760"/>
                      </a:lnTo>
                      <a:lnTo>
                        <a:pt x="3386" y="1827"/>
                      </a:lnTo>
                      <a:lnTo>
                        <a:pt x="3434" y="1963"/>
                      </a:lnTo>
                      <a:lnTo>
                        <a:pt x="3483" y="2095"/>
                      </a:lnTo>
                      <a:lnTo>
                        <a:pt x="3503" y="2171"/>
                      </a:lnTo>
                      <a:lnTo>
                        <a:pt x="3515" y="2258"/>
                      </a:lnTo>
                      <a:lnTo>
                        <a:pt x="3517" y="2360"/>
                      </a:lnTo>
                      <a:lnTo>
                        <a:pt x="3506" y="2483"/>
                      </a:lnTo>
                      <a:lnTo>
                        <a:pt x="3543" y="2555"/>
                      </a:lnTo>
                      <a:lnTo>
                        <a:pt x="3567" y="2636"/>
                      </a:lnTo>
                      <a:lnTo>
                        <a:pt x="3580" y="2722"/>
                      </a:lnTo>
                      <a:lnTo>
                        <a:pt x="3583" y="2816"/>
                      </a:lnTo>
                      <a:lnTo>
                        <a:pt x="3565" y="3015"/>
                      </a:lnTo>
                      <a:lnTo>
                        <a:pt x="3530" y="3225"/>
                      </a:lnTo>
                      <a:lnTo>
                        <a:pt x="3559" y="3321"/>
                      </a:lnTo>
                      <a:lnTo>
                        <a:pt x="3571" y="3419"/>
                      </a:lnTo>
                      <a:lnTo>
                        <a:pt x="3571" y="3520"/>
                      </a:lnTo>
                      <a:lnTo>
                        <a:pt x="3561" y="3622"/>
                      </a:lnTo>
                      <a:lnTo>
                        <a:pt x="3524" y="3823"/>
                      </a:lnTo>
                      <a:lnTo>
                        <a:pt x="3482" y="4013"/>
                      </a:lnTo>
                      <a:lnTo>
                        <a:pt x="3476" y="4172"/>
                      </a:lnTo>
                      <a:lnTo>
                        <a:pt x="3461" y="4325"/>
                      </a:lnTo>
                      <a:lnTo>
                        <a:pt x="3437" y="4401"/>
                      </a:lnTo>
                      <a:lnTo>
                        <a:pt x="3394" y="4478"/>
                      </a:lnTo>
                      <a:lnTo>
                        <a:pt x="3327" y="4556"/>
                      </a:lnTo>
                      <a:lnTo>
                        <a:pt x="3232" y="4635"/>
                      </a:lnTo>
                      <a:lnTo>
                        <a:pt x="3240" y="4689"/>
                      </a:lnTo>
                      <a:lnTo>
                        <a:pt x="3224" y="4741"/>
                      </a:lnTo>
                      <a:lnTo>
                        <a:pt x="3187" y="4792"/>
                      </a:lnTo>
                      <a:lnTo>
                        <a:pt x="3138" y="4837"/>
                      </a:lnTo>
                      <a:lnTo>
                        <a:pt x="3084" y="4875"/>
                      </a:lnTo>
                      <a:lnTo>
                        <a:pt x="3033" y="4908"/>
                      </a:lnTo>
                      <a:lnTo>
                        <a:pt x="2992" y="4931"/>
                      </a:lnTo>
                      <a:lnTo>
                        <a:pt x="2968" y="4945"/>
                      </a:lnTo>
                      <a:lnTo>
                        <a:pt x="2888" y="5010"/>
                      </a:lnTo>
                      <a:lnTo>
                        <a:pt x="2803" y="5080"/>
                      </a:lnTo>
                      <a:lnTo>
                        <a:pt x="2717" y="5133"/>
                      </a:lnTo>
                      <a:lnTo>
                        <a:pt x="2674" y="5147"/>
                      </a:lnTo>
                      <a:lnTo>
                        <a:pt x="2632" y="5148"/>
                      </a:lnTo>
                      <a:lnTo>
                        <a:pt x="2607" y="5180"/>
                      </a:lnTo>
                      <a:lnTo>
                        <a:pt x="2572" y="5204"/>
                      </a:lnTo>
                      <a:lnTo>
                        <a:pt x="2479" y="5234"/>
                      </a:lnTo>
                      <a:lnTo>
                        <a:pt x="2374" y="5248"/>
                      </a:lnTo>
                      <a:lnTo>
                        <a:pt x="2275" y="5256"/>
                      </a:lnTo>
                      <a:lnTo>
                        <a:pt x="2110" y="5277"/>
                      </a:lnTo>
                      <a:lnTo>
                        <a:pt x="2034" y="5276"/>
                      </a:lnTo>
                      <a:lnTo>
                        <a:pt x="2002" y="5267"/>
                      </a:lnTo>
                      <a:lnTo>
                        <a:pt x="1977" y="5250"/>
                      </a:lnTo>
                      <a:lnTo>
                        <a:pt x="1956" y="5278"/>
                      </a:lnTo>
                      <a:lnTo>
                        <a:pt x="1915" y="5307"/>
                      </a:lnTo>
                      <a:lnTo>
                        <a:pt x="1860" y="5335"/>
                      </a:lnTo>
                      <a:lnTo>
                        <a:pt x="1799" y="5358"/>
                      </a:lnTo>
                      <a:lnTo>
                        <a:pt x="1737" y="5373"/>
                      </a:lnTo>
                      <a:lnTo>
                        <a:pt x="1681" y="5376"/>
                      </a:lnTo>
                      <a:lnTo>
                        <a:pt x="1639" y="5363"/>
                      </a:lnTo>
                      <a:lnTo>
                        <a:pt x="1614" y="5331"/>
                      </a:lnTo>
                      <a:lnTo>
                        <a:pt x="1572" y="5379"/>
                      </a:lnTo>
                      <a:lnTo>
                        <a:pt x="1514" y="5412"/>
                      </a:lnTo>
                      <a:lnTo>
                        <a:pt x="1449" y="5430"/>
                      </a:lnTo>
                      <a:lnTo>
                        <a:pt x="1381" y="5438"/>
                      </a:lnTo>
                      <a:lnTo>
                        <a:pt x="1316" y="5435"/>
                      </a:lnTo>
                      <a:lnTo>
                        <a:pt x="1262" y="5423"/>
                      </a:lnTo>
                      <a:lnTo>
                        <a:pt x="1225" y="5403"/>
                      </a:lnTo>
                      <a:lnTo>
                        <a:pt x="1211" y="5377"/>
                      </a:lnTo>
                      <a:lnTo>
                        <a:pt x="1206" y="5403"/>
                      </a:lnTo>
                      <a:lnTo>
                        <a:pt x="1191" y="5424"/>
                      </a:lnTo>
                      <a:lnTo>
                        <a:pt x="1135" y="5455"/>
                      </a:lnTo>
                      <a:lnTo>
                        <a:pt x="1057" y="5470"/>
                      </a:lnTo>
                      <a:lnTo>
                        <a:pt x="967" y="5475"/>
                      </a:lnTo>
                      <a:lnTo>
                        <a:pt x="877" y="5474"/>
                      </a:lnTo>
                      <a:lnTo>
                        <a:pt x="799" y="5468"/>
                      </a:lnTo>
                      <a:lnTo>
                        <a:pt x="743" y="5462"/>
                      </a:lnTo>
                      <a:lnTo>
                        <a:pt x="722" y="5459"/>
                      </a:lnTo>
                      <a:lnTo>
                        <a:pt x="710" y="5488"/>
                      </a:lnTo>
                      <a:lnTo>
                        <a:pt x="688" y="5513"/>
                      </a:lnTo>
                      <a:lnTo>
                        <a:pt x="623" y="5561"/>
                      </a:lnTo>
                      <a:lnTo>
                        <a:pt x="535" y="5608"/>
                      </a:lnTo>
                      <a:lnTo>
                        <a:pt x="436" y="5660"/>
                      </a:lnTo>
                      <a:lnTo>
                        <a:pt x="335" y="5721"/>
                      </a:lnTo>
                      <a:lnTo>
                        <a:pt x="242" y="5799"/>
                      </a:lnTo>
                      <a:lnTo>
                        <a:pt x="203" y="5845"/>
                      </a:lnTo>
                      <a:lnTo>
                        <a:pt x="168" y="5897"/>
                      </a:lnTo>
                      <a:lnTo>
                        <a:pt x="142" y="5955"/>
                      </a:lnTo>
                      <a:lnTo>
                        <a:pt x="123" y="6021"/>
                      </a:lnTo>
                      <a:lnTo>
                        <a:pt x="80" y="5890"/>
                      </a:lnTo>
                      <a:lnTo>
                        <a:pt x="46" y="5726"/>
                      </a:lnTo>
                      <a:lnTo>
                        <a:pt x="21" y="5534"/>
                      </a:lnTo>
                      <a:lnTo>
                        <a:pt x="7" y="5318"/>
                      </a:lnTo>
                      <a:lnTo>
                        <a:pt x="0" y="5087"/>
                      </a:lnTo>
                      <a:lnTo>
                        <a:pt x="3" y="4843"/>
                      </a:lnTo>
                      <a:lnTo>
                        <a:pt x="31" y="4345"/>
                      </a:lnTo>
                      <a:lnTo>
                        <a:pt x="55" y="4101"/>
                      </a:lnTo>
                      <a:lnTo>
                        <a:pt x="87" y="3867"/>
                      </a:lnTo>
                      <a:lnTo>
                        <a:pt x="125" y="3651"/>
                      </a:lnTo>
                      <a:lnTo>
                        <a:pt x="167" y="3457"/>
                      </a:lnTo>
                      <a:lnTo>
                        <a:pt x="216" y="3289"/>
                      </a:lnTo>
                      <a:lnTo>
                        <a:pt x="268" y="3155"/>
                      </a:lnTo>
                      <a:lnTo>
                        <a:pt x="325" y="3060"/>
                      </a:lnTo>
                      <a:lnTo>
                        <a:pt x="355" y="3029"/>
                      </a:lnTo>
                      <a:lnTo>
                        <a:pt x="386" y="3009"/>
                      </a:lnTo>
                    </a:path>
                  </a:pathLst>
                </a:custGeom>
                <a:noFill/>
                <a:ln w="9525" cap="flat" cmpd="sng">
                  <a:solidFill>
                    <a:srgbClr val="000000"/>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9"/>
                <p:cNvSpPr/>
                <p:nvPr/>
              </p:nvSpPr>
              <p:spPr>
                <a:xfrm>
                  <a:off x="2658" y="1306"/>
                  <a:ext cx="131" cy="288"/>
                </a:xfrm>
                <a:custGeom>
                  <a:avLst/>
                  <a:gdLst/>
                  <a:ahLst/>
                  <a:cxnLst/>
                  <a:rect l="l" t="t" r="r" b="b"/>
                  <a:pathLst>
                    <a:path w="1928" h="4226" extrusionOk="0">
                      <a:moveTo>
                        <a:pt x="303" y="4226"/>
                      </a:moveTo>
                      <a:lnTo>
                        <a:pt x="366" y="4224"/>
                      </a:lnTo>
                      <a:lnTo>
                        <a:pt x="426" y="4200"/>
                      </a:lnTo>
                      <a:lnTo>
                        <a:pt x="478" y="4157"/>
                      </a:lnTo>
                      <a:lnTo>
                        <a:pt x="528" y="4098"/>
                      </a:lnTo>
                      <a:lnTo>
                        <a:pt x="572" y="4025"/>
                      </a:lnTo>
                      <a:lnTo>
                        <a:pt x="612" y="3943"/>
                      </a:lnTo>
                      <a:lnTo>
                        <a:pt x="680" y="3755"/>
                      </a:lnTo>
                      <a:lnTo>
                        <a:pt x="735" y="3560"/>
                      </a:lnTo>
                      <a:lnTo>
                        <a:pt x="778" y="3378"/>
                      </a:lnTo>
                      <a:lnTo>
                        <a:pt x="795" y="3299"/>
                      </a:lnTo>
                      <a:lnTo>
                        <a:pt x="810" y="3231"/>
                      </a:lnTo>
                      <a:lnTo>
                        <a:pt x="824" y="3178"/>
                      </a:lnTo>
                      <a:lnTo>
                        <a:pt x="835" y="3143"/>
                      </a:lnTo>
                      <a:lnTo>
                        <a:pt x="866" y="3008"/>
                      </a:lnTo>
                      <a:lnTo>
                        <a:pt x="898" y="2851"/>
                      </a:lnTo>
                      <a:lnTo>
                        <a:pt x="964" y="2501"/>
                      </a:lnTo>
                      <a:lnTo>
                        <a:pt x="997" y="2326"/>
                      </a:lnTo>
                      <a:lnTo>
                        <a:pt x="1030" y="2164"/>
                      </a:lnTo>
                      <a:lnTo>
                        <a:pt x="1059" y="2022"/>
                      </a:lnTo>
                      <a:lnTo>
                        <a:pt x="1088" y="1909"/>
                      </a:lnTo>
                      <a:lnTo>
                        <a:pt x="1124" y="1805"/>
                      </a:lnTo>
                      <a:lnTo>
                        <a:pt x="1173" y="1692"/>
                      </a:lnTo>
                      <a:lnTo>
                        <a:pt x="1233" y="1572"/>
                      </a:lnTo>
                      <a:lnTo>
                        <a:pt x="1301" y="1447"/>
                      </a:lnTo>
                      <a:lnTo>
                        <a:pt x="1450" y="1185"/>
                      </a:lnTo>
                      <a:lnTo>
                        <a:pt x="1606" y="920"/>
                      </a:lnTo>
                      <a:lnTo>
                        <a:pt x="1748" y="661"/>
                      </a:lnTo>
                      <a:lnTo>
                        <a:pt x="1809" y="537"/>
                      </a:lnTo>
                      <a:lnTo>
                        <a:pt x="1860" y="418"/>
                      </a:lnTo>
                      <a:lnTo>
                        <a:pt x="1897" y="308"/>
                      </a:lnTo>
                      <a:lnTo>
                        <a:pt x="1921" y="206"/>
                      </a:lnTo>
                      <a:lnTo>
                        <a:pt x="1928" y="114"/>
                      </a:lnTo>
                      <a:lnTo>
                        <a:pt x="1916" y="34"/>
                      </a:lnTo>
                      <a:lnTo>
                        <a:pt x="1875" y="6"/>
                      </a:lnTo>
                      <a:lnTo>
                        <a:pt x="1825" y="0"/>
                      </a:lnTo>
                      <a:lnTo>
                        <a:pt x="1774" y="1"/>
                      </a:lnTo>
                      <a:lnTo>
                        <a:pt x="1729" y="1"/>
                      </a:lnTo>
                      <a:lnTo>
                        <a:pt x="1641" y="30"/>
                      </a:lnTo>
                      <a:lnTo>
                        <a:pt x="1551" y="75"/>
                      </a:lnTo>
                      <a:lnTo>
                        <a:pt x="1461" y="133"/>
                      </a:lnTo>
                      <a:lnTo>
                        <a:pt x="1370" y="204"/>
                      </a:lnTo>
                      <a:lnTo>
                        <a:pt x="1189" y="384"/>
                      </a:lnTo>
                      <a:lnTo>
                        <a:pt x="1010" y="605"/>
                      </a:lnTo>
                      <a:lnTo>
                        <a:pt x="836" y="858"/>
                      </a:lnTo>
                      <a:lnTo>
                        <a:pt x="673" y="1137"/>
                      </a:lnTo>
                      <a:lnTo>
                        <a:pt x="520" y="1434"/>
                      </a:lnTo>
                      <a:lnTo>
                        <a:pt x="382" y="1739"/>
                      </a:lnTo>
                      <a:lnTo>
                        <a:pt x="349" y="1843"/>
                      </a:lnTo>
                      <a:lnTo>
                        <a:pt x="308" y="1960"/>
                      </a:lnTo>
                      <a:lnTo>
                        <a:pt x="262" y="2091"/>
                      </a:lnTo>
                      <a:lnTo>
                        <a:pt x="214" y="2233"/>
                      </a:lnTo>
                      <a:lnTo>
                        <a:pt x="117" y="2542"/>
                      </a:lnTo>
                      <a:lnTo>
                        <a:pt x="75" y="2707"/>
                      </a:lnTo>
                      <a:lnTo>
                        <a:pt x="39" y="2876"/>
                      </a:lnTo>
                      <a:lnTo>
                        <a:pt x="14" y="3049"/>
                      </a:lnTo>
                      <a:lnTo>
                        <a:pt x="0" y="3224"/>
                      </a:lnTo>
                      <a:lnTo>
                        <a:pt x="0" y="3400"/>
                      </a:lnTo>
                      <a:lnTo>
                        <a:pt x="17" y="3573"/>
                      </a:lnTo>
                      <a:lnTo>
                        <a:pt x="54" y="3744"/>
                      </a:lnTo>
                      <a:lnTo>
                        <a:pt x="112" y="3911"/>
                      </a:lnTo>
                      <a:lnTo>
                        <a:pt x="194" y="4072"/>
                      </a:lnTo>
                      <a:lnTo>
                        <a:pt x="303" y="4226"/>
                      </a:lnTo>
                      <a:close/>
                    </a:path>
                  </a:pathLst>
                </a:custGeom>
                <a:solidFill>
                  <a:srgbClr val="FFBF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9"/>
                <p:cNvSpPr/>
                <p:nvPr/>
              </p:nvSpPr>
              <p:spPr>
                <a:xfrm>
                  <a:off x="2641" y="1477"/>
                  <a:ext cx="67" cy="158"/>
                </a:xfrm>
                <a:custGeom>
                  <a:avLst/>
                  <a:gdLst/>
                  <a:ahLst/>
                  <a:cxnLst/>
                  <a:rect l="l" t="t" r="r" b="b"/>
                  <a:pathLst>
                    <a:path w="981" h="2324" extrusionOk="0">
                      <a:moveTo>
                        <a:pt x="20" y="0"/>
                      </a:moveTo>
                      <a:lnTo>
                        <a:pt x="20" y="82"/>
                      </a:lnTo>
                      <a:lnTo>
                        <a:pt x="28" y="180"/>
                      </a:lnTo>
                      <a:lnTo>
                        <a:pt x="44" y="287"/>
                      </a:lnTo>
                      <a:lnTo>
                        <a:pt x="69" y="391"/>
                      </a:lnTo>
                      <a:lnTo>
                        <a:pt x="105" y="488"/>
                      </a:lnTo>
                      <a:lnTo>
                        <a:pt x="153" y="565"/>
                      </a:lnTo>
                      <a:lnTo>
                        <a:pt x="214" y="619"/>
                      </a:lnTo>
                      <a:lnTo>
                        <a:pt x="249" y="634"/>
                      </a:lnTo>
                      <a:lnTo>
                        <a:pt x="288" y="639"/>
                      </a:lnTo>
                      <a:lnTo>
                        <a:pt x="270" y="665"/>
                      </a:lnTo>
                      <a:lnTo>
                        <a:pt x="258" y="697"/>
                      </a:lnTo>
                      <a:lnTo>
                        <a:pt x="254" y="778"/>
                      </a:lnTo>
                      <a:lnTo>
                        <a:pt x="272" y="876"/>
                      </a:lnTo>
                      <a:lnTo>
                        <a:pt x="305" y="985"/>
                      </a:lnTo>
                      <a:lnTo>
                        <a:pt x="393" y="1216"/>
                      </a:lnTo>
                      <a:lnTo>
                        <a:pt x="435" y="1327"/>
                      </a:lnTo>
                      <a:lnTo>
                        <a:pt x="470" y="1430"/>
                      </a:lnTo>
                      <a:lnTo>
                        <a:pt x="495" y="1392"/>
                      </a:lnTo>
                      <a:lnTo>
                        <a:pt x="522" y="1336"/>
                      </a:lnTo>
                      <a:lnTo>
                        <a:pt x="545" y="1287"/>
                      </a:lnTo>
                      <a:lnTo>
                        <a:pt x="553" y="1272"/>
                      </a:lnTo>
                      <a:lnTo>
                        <a:pt x="556" y="1269"/>
                      </a:lnTo>
                      <a:lnTo>
                        <a:pt x="557" y="1282"/>
                      </a:lnTo>
                      <a:lnTo>
                        <a:pt x="550" y="1305"/>
                      </a:lnTo>
                      <a:lnTo>
                        <a:pt x="522" y="1373"/>
                      </a:lnTo>
                      <a:lnTo>
                        <a:pt x="504" y="1462"/>
                      </a:lnTo>
                      <a:lnTo>
                        <a:pt x="505" y="1510"/>
                      </a:lnTo>
                      <a:lnTo>
                        <a:pt x="517" y="1558"/>
                      </a:lnTo>
                      <a:lnTo>
                        <a:pt x="531" y="1598"/>
                      </a:lnTo>
                      <a:lnTo>
                        <a:pt x="553" y="1660"/>
                      </a:lnTo>
                      <a:lnTo>
                        <a:pt x="609" y="1812"/>
                      </a:lnTo>
                      <a:lnTo>
                        <a:pt x="641" y="1886"/>
                      </a:lnTo>
                      <a:lnTo>
                        <a:pt x="673" y="1945"/>
                      </a:lnTo>
                      <a:lnTo>
                        <a:pt x="703" y="1982"/>
                      </a:lnTo>
                      <a:lnTo>
                        <a:pt x="732" y="1988"/>
                      </a:lnTo>
                      <a:lnTo>
                        <a:pt x="720" y="1919"/>
                      </a:lnTo>
                      <a:lnTo>
                        <a:pt x="725" y="1865"/>
                      </a:lnTo>
                      <a:lnTo>
                        <a:pt x="738" y="1829"/>
                      </a:lnTo>
                      <a:lnTo>
                        <a:pt x="745" y="1814"/>
                      </a:lnTo>
                      <a:lnTo>
                        <a:pt x="745" y="1819"/>
                      </a:lnTo>
                      <a:lnTo>
                        <a:pt x="751" y="1814"/>
                      </a:lnTo>
                      <a:lnTo>
                        <a:pt x="749" y="1850"/>
                      </a:lnTo>
                      <a:lnTo>
                        <a:pt x="747" y="1905"/>
                      </a:lnTo>
                      <a:lnTo>
                        <a:pt x="752" y="1973"/>
                      </a:lnTo>
                      <a:lnTo>
                        <a:pt x="766" y="2046"/>
                      </a:lnTo>
                      <a:lnTo>
                        <a:pt x="867" y="2219"/>
                      </a:lnTo>
                      <a:lnTo>
                        <a:pt x="919" y="2287"/>
                      </a:lnTo>
                      <a:lnTo>
                        <a:pt x="948" y="2310"/>
                      </a:lnTo>
                      <a:lnTo>
                        <a:pt x="981" y="2324"/>
                      </a:lnTo>
                      <a:lnTo>
                        <a:pt x="942" y="2319"/>
                      </a:lnTo>
                      <a:lnTo>
                        <a:pt x="905" y="2288"/>
                      </a:lnTo>
                      <a:lnTo>
                        <a:pt x="900" y="2304"/>
                      </a:lnTo>
                      <a:lnTo>
                        <a:pt x="890" y="2314"/>
                      </a:lnTo>
                      <a:lnTo>
                        <a:pt x="844" y="2261"/>
                      </a:lnTo>
                      <a:lnTo>
                        <a:pt x="792" y="2187"/>
                      </a:lnTo>
                      <a:lnTo>
                        <a:pt x="679" y="2003"/>
                      </a:lnTo>
                      <a:lnTo>
                        <a:pt x="625" y="1906"/>
                      </a:lnTo>
                      <a:lnTo>
                        <a:pt x="576" y="1812"/>
                      </a:lnTo>
                      <a:lnTo>
                        <a:pt x="534" y="1730"/>
                      </a:lnTo>
                      <a:lnTo>
                        <a:pt x="504" y="1664"/>
                      </a:lnTo>
                      <a:lnTo>
                        <a:pt x="493" y="1640"/>
                      </a:lnTo>
                      <a:lnTo>
                        <a:pt x="478" y="1602"/>
                      </a:lnTo>
                      <a:lnTo>
                        <a:pt x="460" y="1552"/>
                      </a:lnTo>
                      <a:lnTo>
                        <a:pt x="439" y="1494"/>
                      </a:lnTo>
                      <a:lnTo>
                        <a:pt x="390" y="1356"/>
                      </a:lnTo>
                      <a:lnTo>
                        <a:pt x="339" y="1201"/>
                      </a:lnTo>
                      <a:lnTo>
                        <a:pt x="288" y="1045"/>
                      </a:lnTo>
                      <a:lnTo>
                        <a:pt x="246" y="901"/>
                      </a:lnTo>
                      <a:lnTo>
                        <a:pt x="228" y="838"/>
                      </a:lnTo>
                      <a:lnTo>
                        <a:pt x="214" y="783"/>
                      </a:lnTo>
                      <a:lnTo>
                        <a:pt x="205" y="738"/>
                      </a:lnTo>
                      <a:lnTo>
                        <a:pt x="201" y="705"/>
                      </a:lnTo>
                      <a:lnTo>
                        <a:pt x="131" y="617"/>
                      </a:lnTo>
                      <a:lnTo>
                        <a:pt x="74" y="511"/>
                      </a:lnTo>
                      <a:lnTo>
                        <a:pt x="33" y="398"/>
                      </a:lnTo>
                      <a:lnTo>
                        <a:pt x="6" y="289"/>
                      </a:lnTo>
                      <a:lnTo>
                        <a:pt x="0" y="211"/>
                      </a:lnTo>
                      <a:lnTo>
                        <a:pt x="3" y="149"/>
                      </a:lnTo>
                      <a:lnTo>
                        <a:pt x="9" y="91"/>
                      </a:lnTo>
                      <a:lnTo>
                        <a:pt x="13" y="26"/>
                      </a:lnTo>
                      <a:lnTo>
                        <a:pt x="15" y="13"/>
                      </a:lnTo>
                      <a:lnTo>
                        <a:pt x="20" y="0"/>
                      </a:lnTo>
                      <a:close/>
                    </a:path>
                  </a:pathLst>
                </a:custGeom>
                <a:solidFill>
                  <a:srgbClr val="CC66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 name="Google Shape;362;p9"/>
                <p:cNvSpPr/>
                <p:nvPr/>
              </p:nvSpPr>
              <p:spPr>
                <a:xfrm>
                  <a:off x="2645" y="1469"/>
                  <a:ext cx="216" cy="44"/>
                </a:xfrm>
                <a:custGeom>
                  <a:avLst/>
                  <a:gdLst/>
                  <a:ahLst/>
                  <a:cxnLst/>
                  <a:rect l="l" t="t" r="r" b="b"/>
                  <a:pathLst>
                    <a:path w="3186" h="643" extrusionOk="0">
                      <a:moveTo>
                        <a:pt x="964" y="530"/>
                      </a:moveTo>
                      <a:lnTo>
                        <a:pt x="704" y="447"/>
                      </a:lnTo>
                      <a:lnTo>
                        <a:pt x="435" y="342"/>
                      </a:lnTo>
                      <a:lnTo>
                        <a:pt x="308" y="280"/>
                      </a:lnTo>
                      <a:lnTo>
                        <a:pt x="189" y="210"/>
                      </a:lnTo>
                      <a:lnTo>
                        <a:pt x="86" y="131"/>
                      </a:lnTo>
                      <a:lnTo>
                        <a:pt x="0" y="43"/>
                      </a:lnTo>
                      <a:lnTo>
                        <a:pt x="31" y="21"/>
                      </a:lnTo>
                      <a:lnTo>
                        <a:pt x="34" y="0"/>
                      </a:lnTo>
                      <a:lnTo>
                        <a:pt x="43" y="10"/>
                      </a:lnTo>
                      <a:lnTo>
                        <a:pt x="60" y="28"/>
                      </a:lnTo>
                      <a:lnTo>
                        <a:pt x="115" y="84"/>
                      </a:lnTo>
                      <a:lnTo>
                        <a:pt x="189" y="154"/>
                      </a:lnTo>
                      <a:lnTo>
                        <a:pt x="271" y="222"/>
                      </a:lnTo>
                      <a:lnTo>
                        <a:pt x="355" y="273"/>
                      </a:lnTo>
                      <a:lnTo>
                        <a:pt x="393" y="289"/>
                      </a:lnTo>
                      <a:lnTo>
                        <a:pt x="427" y="295"/>
                      </a:lnTo>
                      <a:lnTo>
                        <a:pt x="458" y="290"/>
                      </a:lnTo>
                      <a:lnTo>
                        <a:pt x="481" y="271"/>
                      </a:lnTo>
                      <a:lnTo>
                        <a:pt x="499" y="238"/>
                      </a:lnTo>
                      <a:lnTo>
                        <a:pt x="506" y="188"/>
                      </a:lnTo>
                      <a:lnTo>
                        <a:pt x="507" y="269"/>
                      </a:lnTo>
                      <a:lnTo>
                        <a:pt x="510" y="303"/>
                      </a:lnTo>
                      <a:lnTo>
                        <a:pt x="524" y="328"/>
                      </a:lnTo>
                      <a:lnTo>
                        <a:pt x="595" y="376"/>
                      </a:lnTo>
                      <a:lnTo>
                        <a:pt x="693" y="417"/>
                      </a:lnTo>
                      <a:lnTo>
                        <a:pt x="797" y="448"/>
                      </a:lnTo>
                      <a:lnTo>
                        <a:pt x="890" y="463"/>
                      </a:lnTo>
                      <a:lnTo>
                        <a:pt x="920" y="471"/>
                      </a:lnTo>
                      <a:lnTo>
                        <a:pt x="954" y="464"/>
                      </a:lnTo>
                      <a:lnTo>
                        <a:pt x="982" y="441"/>
                      </a:lnTo>
                      <a:lnTo>
                        <a:pt x="997" y="403"/>
                      </a:lnTo>
                      <a:lnTo>
                        <a:pt x="1001" y="427"/>
                      </a:lnTo>
                      <a:lnTo>
                        <a:pt x="999" y="448"/>
                      </a:lnTo>
                      <a:lnTo>
                        <a:pt x="1000" y="466"/>
                      </a:lnTo>
                      <a:lnTo>
                        <a:pt x="1011" y="483"/>
                      </a:lnTo>
                      <a:lnTo>
                        <a:pt x="1053" y="510"/>
                      </a:lnTo>
                      <a:lnTo>
                        <a:pt x="1111" y="527"/>
                      </a:lnTo>
                      <a:lnTo>
                        <a:pt x="1188" y="538"/>
                      </a:lnTo>
                      <a:lnTo>
                        <a:pt x="1286" y="543"/>
                      </a:lnTo>
                      <a:lnTo>
                        <a:pt x="1336" y="526"/>
                      </a:lnTo>
                      <a:lnTo>
                        <a:pt x="1367" y="495"/>
                      </a:lnTo>
                      <a:lnTo>
                        <a:pt x="1379" y="453"/>
                      </a:lnTo>
                      <a:lnTo>
                        <a:pt x="1376" y="403"/>
                      </a:lnTo>
                      <a:lnTo>
                        <a:pt x="1356" y="346"/>
                      </a:lnTo>
                      <a:lnTo>
                        <a:pt x="1323" y="285"/>
                      </a:lnTo>
                      <a:lnTo>
                        <a:pt x="1277" y="223"/>
                      </a:lnTo>
                      <a:lnTo>
                        <a:pt x="1220" y="161"/>
                      </a:lnTo>
                      <a:lnTo>
                        <a:pt x="1233" y="161"/>
                      </a:lnTo>
                      <a:lnTo>
                        <a:pt x="1252" y="172"/>
                      </a:lnTo>
                      <a:lnTo>
                        <a:pt x="1298" y="217"/>
                      </a:lnTo>
                      <a:lnTo>
                        <a:pt x="1345" y="270"/>
                      </a:lnTo>
                      <a:lnTo>
                        <a:pt x="1365" y="292"/>
                      </a:lnTo>
                      <a:lnTo>
                        <a:pt x="1379" y="307"/>
                      </a:lnTo>
                      <a:lnTo>
                        <a:pt x="1420" y="285"/>
                      </a:lnTo>
                      <a:lnTo>
                        <a:pt x="1473" y="256"/>
                      </a:lnTo>
                      <a:lnTo>
                        <a:pt x="1527" y="224"/>
                      </a:lnTo>
                      <a:lnTo>
                        <a:pt x="1569" y="200"/>
                      </a:lnTo>
                      <a:lnTo>
                        <a:pt x="1532" y="236"/>
                      </a:lnTo>
                      <a:lnTo>
                        <a:pt x="1492" y="267"/>
                      </a:lnTo>
                      <a:lnTo>
                        <a:pt x="1457" y="293"/>
                      </a:lnTo>
                      <a:lnTo>
                        <a:pt x="1432" y="320"/>
                      </a:lnTo>
                      <a:lnTo>
                        <a:pt x="1425" y="396"/>
                      </a:lnTo>
                      <a:lnTo>
                        <a:pt x="1415" y="454"/>
                      </a:lnTo>
                      <a:lnTo>
                        <a:pt x="1386" y="543"/>
                      </a:lnTo>
                      <a:lnTo>
                        <a:pt x="1467" y="560"/>
                      </a:lnTo>
                      <a:lnTo>
                        <a:pt x="1539" y="573"/>
                      </a:lnTo>
                      <a:lnTo>
                        <a:pt x="1668" y="588"/>
                      </a:lnTo>
                      <a:lnTo>
                        <a:pt x="1785" y="595"/>
                      </a:lnTo>
                      <a:lnTo>
                        <a:pt x="1908" y="592"/>
                      </a:lnTo>
                      <a:lnTo>
                        <a:pt x="1899" y="547"/>
                      </a:lnTo>
                      <a:lnTo>
                        <a:pt x="1896" y="507"/>
                      </a:lnTo>
                      <a:lnTo>
                        <a:pt x="1906" y="437"/>
                      </a:lnTo>
                      <a:lnTo>
                        <a:pt x="1922" y="370"/>
                      </a:lnTo>
                      <a:lnTo>
                        <a:pt x="1930" y="295"/>
                      </a:lnTo>
                      <a:lnTo>
                        <a:pt x="1927" y="382"/>
                      </a:lnTo>
                      <a:lnTo>
                        <a:pt x="1922" y="454"/>
                      </a:lnTo>
                      <a:lnTo>
                        <a:pt x="1929" y="512"/>
                      </a:lnTo>
                      <a:lnTo>
                        <a:pt x="1958" y="557"/>
                      </a:lnTo>
                      <a:lnTo>
                        <a:pt x="2060" y="576"/>
                      </a:lnTo>
                      <a:lnTo>
                        <a:pt x="2166" y="581"/>
                      </a:lnTo>
                      <a:lnTo>
                        <a:pt x="2262" y="565"/>
                      </a:lnTo>
                      <a:lnTo>
                        <a:pt x="2301" y="551"/>
                      </a:lnTo>
                      <a:lnTo>
                        <a:pt x="2333" y="530"/>
                      </a:lnTo>
                      <a:lnTo>
                        <a:pt x="2353" y="505"/>
                      </a:lnTo>
                      <a:lnTo>
                        <a:pt x="2358" y="474"/>
                      </a:lnTo>
                      <a:lnTo>
                        <a:pt x="2356" y="435"/>
                      </a:lnTo>
                      <a:lnTo>
                        <a:pt x="2354" y="383"/>
                      </a:lnTo>
                      <a:lnTo>
                        <a:pt x="2363" y="421"/>
                      </a:lnTo>
                      <a:lnTo>
                        <a:pt x="2369" y="450"/>
                      </a:lnTo>
                      <a:lnTo>
                        <a:pt x="2382" y="484"/>
                      </a:lnTo>
                      <a:lnTo>
                        <a:pt x="2401" y="506"/>
                      </a:lnTo>
                      <a:lnTo>
                        <a:pt x="2434" y="537"/>
                      </a:lnTo>
                      <a:lnTo>
                        <a:pt x="2459" y="529"/>
                      </a:lnTo>
                      <a:lnTo>
                        <a:pt x="2589" y="492"/>
                      </a:lnTo>
                      <a:lnTo>
                        <a:pt x="2715" y="445"/>
                      </a:lnTo>
                      <a:lnTo>
                        <a:pt x="2835" y="392"/>
                      </a:lnTo>
                      <a:lnTo>
                        <a:pt x="2945" y="341"/>
                      </a:lnTo>
                      <a:lnTo>
                        <a:pt x="3038" y="299"/>
                      </a:lnTo>
                      <a:lnTo>
                        <a:pt x="3113" y="269"/>
                      </a:lnTo>
                      <a:lnTo>
                        <a:pt x="3141" y="261"/>
                      </a:lnTo>
                      <a:lnTo>
                        <a:pt x="3163" y="259"/>
                      </a:lnTo>
                      <a:lnTo>
                        <a:pt x="3178" y="263"/>
                      </a:lnTo>
                      <a:lnTo>
                        <a:pt x="3186" y="274"/>
                      </a:lnTo>
                      <a:lnTo>
                        <a:pt x="3182" y="278"/>
                      </a:lnTo>
                      <a:lnTo>
                        <a:pt x="3169" y="284"/>
                      </a:lnTo>
                      <a:lnTo>
                        <a:pt x="3121" y="310"/>
                      </a:lnTo>
                      <a:lnTo>
                        <a:pt x="3053" y="345"/>
                      </a:lnTo>
                      <a:lnTo>
                        <a:pt x="2974" y="385"/>
                      </a:lnTo>
                      <a:lnTo>
                        <a:pt x="2893" y="427"/>
                      </a:lnTo>
                      <a:lnTo>
                        <a:pt x="2818" y="465"/>
                      </a:lnTo>
                      <a:lnTo>
                        <a:pt x="2758" y="494"/>
                      </a:lnTo>
                      <a:lnTo>
                        <a:pt x="2723" y="510"/>
                      </a:lnTo>
                      <a:lnTo>
                        <a:pt x="2556" y="565"/>
                      </a:lnTo>
                      <a:lnTo>
                        <a:pt x="2395" y="605"/>
                      </a:lnTo>
                      <a:lnTo>
                        <a:pt x="2234" y="630"/>
                      </a:lnTo>
                      <a:lnTo>
                        <a:pt x="2075" y="643"/>
                      </a:lnTo>
                      <a:lnTo>
                        <a:pt x="1755" y="641"/>
                      </a:lnTo>
                      <a:lnTo>
                        <a:pt x="1421" y="611"/>
                      </a:lnTo>
                      <a:lnTo>
                        <a:pt x="1310" y="603"/>
                      </a:lnTo>
                      <a:lnTo>
                        <a:pt x="1179" y="591"/>
                      </a:lnTo>
                      <a:lnTo>
                        <a:pt x="1055" y="570"/>
                      </a:lnTo>
                      <a:lnTo>
                        <a:pt x="1004" y="552"/>
                      </a:lnTo>
                      <a:lnTo>
                        <a:pt x="964" y="530"/>
                      </a:lnTo>
                      <a:close/>
                    </a:path>
                  </a:pathLst>
                </a:custGeom>
                <a:solidFill>
                  <a:srgbClr val="CC66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9"/>
                <p:cNvSpPr/>
                <p:nvPr/>
              </p:nvSpPr>
              <p:spPr>
                <a:xfrm>
                  <a:off x="2652" y="1600"/>
                  <a:ext cx="23" cy="38"/>
                </a:xfrm>
                <a:custGeom>
                  <a:avLst/>
                  <a:gdLst/>
                  <a:ahLst/>
                  <a:cxnLst/>
                  <a:rect l="l" t="t" r="r" b="b"/>
                  <a:pathLst>
                    <a:path w="345" h="556" extrusionOk="0">
                      <a:moveTo>
                        <a:pt x="345" y="556"/>
                      </a:moveTo>
                      <a:lnTo>
                        <a:pt x="274" y="513"/>
                      </a:lnTo>
                      <a:lnTo>
                        <a:pt x="220" y="458"/>
                      </a:lnTo>
                      <a:lnTo>
                        <a:pt x="179" y="412"/>
                      </a:lnTo>
                      <a:lnTo>
                        <a:pt x="162" y="400"/>
                      </a:lnTo>
                      <a:lnTo>
                        <a:pt x="149" y="399"/>
                      </a:lnTo>
                      <a:lnTo>
                        <a:pt x="171" y="357"/>
                      </a:lnTo>
                      <a:lnTo>
                        <a:pt x="193" y="300"/>
                      </a:lnTo>
                      <a:lnTo>
                        <a:pt x="228" y="172"/>
                      </a:lnTo>
                      <a:lnTo>
                        <a:pt x="253" y="160"/>
                      </a:lnTo>
                      <a:lnTo>
                        <a:pt x="293" y="144"/>
                      </a:lnTo>
                      <a:lnTo>
                        <a:pt x="329" y="128"/>
                      </a:lnTo>
                      <a:lnTo>
                        <a:pt x="343" y="114"/>
                      </a:lnTo>
                      <a:lnTo>
                        <a:pt x="299" y="127"/>
                      </a:lnTo>
                      <a:lnTo>
                        <a:pt x="265" y="136"/>
                      </a:lnTo>
                      <a:lnTo>
                        <a:pt x="210" y="134"/>
                      </a:lnTo>
                      <a:lnTo>
                        <a:pt x="198" y="134"/>
                      </a:lnTo>
                      <a:lnTo>
                        <a:pt x="179" y="125"/>
                      </a:lnTo>
                      <a:lnTo>
                        <a:pt x="125" y="86"/>
                      </a:lnTo>
                      <a:lnTo>
                        <a:pt x="69" y="38"/>
                      </a:lnTo>
                      <a:lnTo>
                        <a:pt x="26" y="0"/>
                      </a:lnTo>
                      <a:lnTo>
                        <a:pt x="35" y="15"/>
                      </a:lnTo>
                      <a:lnTo>
                        <a:pt x="55" y="36"/>
                      </a:lnTo>
                      <a:lnTo>
                        <a:pt x="110" y="87"/>
                      </a:lnTo>
                      <a:lnTo>
                        <a:pt x="167" y="137"/>
                      </a:lnTo>
                      <a:lnTo>
                        <a:pt x="189" y="155"/>
                      </a:lnTo>
                      <a:lnTo>
                        <a:pt x="202" y="166"/>
                      </a:lnTo>
                      <a:lnTo>
                        <a:pt x="207" y="181"/>
                      </a:lnTo>
                      <a:lnTo>
                        <a:pt x="205" y="198"/>
                      </a:lnTo>
                      <a:lnTo>
                        <a:pt x="193" y="233"/>
                      </a:lnTo>
                      <a:lnTo>
                        <a:pt x="170" y="295"/>
                      </a:lnTo>
                      <a:lnTo>
                        <a:pt x="150" y="339"/>
                      </a:lnTo>
                      <a:lnTo>
                        <a:pt x="113" y="399"/>
                      </a:lnTo>
                      <a:lnTo>
                        <a:pt x="93" y="405"/>
                      </a:lnTo>
                      <a:lnTo>
                        <a:pt x="58" y="417"/>
                      </a:lnTo>
                      <a:lnTo>
                        <a:pt x="22" y="435"/>
                      </a:lnTo>
                      <a:lnTo>
                        <a:pt x="0" y="463"/>
                      </a:lnTo>
                      <a:lnTo>
                        <a:pt x="18" y="447"/>
                      </a:lnTo>
                      <a:lnTo>
                        <a:pt x="61" y="435"/>
                      </a:lnTo>
                      <a:lnTo>
                        <a:pt x="113" y="427"/>
                      </a:lnTo>
                      <a:lnTo>
                        <a:pt x="154" y="423"/>
                      </a:lnTo>
                      <a:lnTo>
                        <a:pt x="181" y="442"/>
                      </a:lnTo>
                      <a:lnTo>
                        <a:pt x="212" y="476"/>
                      </a:lnTo>
                      <a:lnTo>
                        <a:pt x="239" y="514"/>
                      </a:lnTo>
                      <a:lnTo>
                        <a:pt x="256" y="543"/>
                      </a:lnTo>
                      <a:lnTo>
                        <a:pt x="315" y="551"/>
                      </a:lnTo>
                      <a:lnTo>
                        <a:pt x="345" y="556"/>
                      </a:lnTo>
                      <a:close/>
                    </a:path>
                  </a:pathLst>
                </a:custGeom>
                <a:solidFill>
                  <a:srgbClr val="CC66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9"/>
                <p:cNvSpPr/>
                <p:nvPr/>
              </p:nvSpPr>
              <p:spPr>
                <a:xfrm>
                  <a:off x="2802" y="1306"/>
                  <a:ext cx="50" cy="90"/>
                </a:xfrm>
                <a:custGeom>
                  <a:avLst/>
                  <a:gdLst/>
                  <a:ahLst/>
                  <a:cxnLst/>
                  <a:rect l="l" t="t" r="r" b="b"/>
                  <a:pathLst>
                    <a:path w="739" h="1325" extrusionOk="0">
                      <a:moveTo>
                        <a:pt x="739" y="1325"/>
                      </a:moveTo>
                      <a:lnTo>
                        <a:pt x="726" y="1296"/>
                      </a:lnTo>
                      <a:lnTo>
                        <a:pt x="703" y="1259"/>
                      </a:lnTo>
                      <a:lnTo>
                        <a:pt x="674" y="1210"/>
                      </a:lnTo>
                      <a:lnTo>
                        <a:pt x="642" y="1151"/>
                      </a:lnTo>
                      <a:lnTo>
                        <a:pt x="603" y="1143"/>
                      </a:lnTo>
                      <a:lnTo>
                        <a:pt x="567" y="1146"/>
                      </a:lnTo>
                      <a:lnTo>
                        <a:pt x="503" y="1169"/>
                      </a:lnTo>
                      <a:lnTo>
                        <a:pt x="457" y="1199"/>
                      </a:lnTo>
                      <a:lnTo>
                        <a:pt x="443" y="1209"/>
                      </a:lnTo>
                      <a:lnTo>
                        <a:pt x="434" y="1214"/>
                      </a:lnTo>
                      <a:lnTo>
                        <a:pt x="441" y="1207"/>
                      </a:lnTo>
                      <a:lnTo>
                        <a:pt x="455" y="1191"/>
                      </a:lnTo>
                      <a:lnTo>
                        <a:pt x="503" y="1143"/>
                      </a:lnTo>
                      <a:lnTo>
                        <a:pt x="562" y="1108"/>
                      </a:lnTo>
                      <a:lnTo>
                        <a:pt x="590" y="1106"/>
                      </a:lnTo>
                      <a:lnTo>
                        <a:pt x="617" y="1120"/>
                      </a:lnTo>
                      <a:lnTo>
                        <a:pt x="608" y="1094"/>
                      </a:lnTo>
                      <a:lnTo>
                        <a:pt x="585" y="1044"/>
                      </a:lnTo>
                      <a:lnTo>
                        <a:pt x="551" y="978"/>
                      </a:lnTo>
                      <a:lnTo>
                        <a:pt x="513" y="905"/>
                      </a:lnTo>
                      <a:lnTo>
                        <a:pt x="475" y="835"/>
                      </a:lnTo>
                      <a:lnTo>
                        <a:pt x="442" y="774"/>
                      </a:lnTo>
                      <a:lnTo>
                        <a:pt x="417" y="731"/>
                      </a:lnTo>
                      <a:lnTo>
                        <a:pt x="410" y="719"/>
                      </a:lnTo>
                      <a:lnTo>
                        <a:pt x="407" y="714"/>
                      </a:lnTo>
                      <a:lnTo>
                        <a:pt x="364" y="703"/>
                      </a:lnTo>
                      <a:lnTo>
                        <a:pt x="326" y="704"/>
                      </a:lnTo>
                      <a:lnTo>
                        <a:pt x="243" y="735"/>
                      </a:lnTo>
                      <a:lnTo>
                        <a:pt x="218" y="748"/>
                      </a:lnTo>
                      <a:lnTo>
                        <a:pt x="191" y="769"/>
                      </a:lnTo>
                      <a:lnTo>
                        <a:pt x="169" y="795"/>
                      </a:lnTo>
                      <a:lnTo>
                        <a:pt x="160" y="823"/>
                      </a:lnTo>
                      <a:lnTo>
                        <a:pt x="160" y="801"/>
                      </a:lnTo>
                      <a:lnTo>
                        <a:pt x="169" y="772"/>
                      </a:lnTo>
                      <a:lnTo>
                        <a:pt x="197" y="739"/>
                      </a:lnTo>
                      <a:lnTo>
                        <a:pt x="258" y="699"/>
                      </a:lnTo>
                      <a:lnTo>
                        <a:pt x="188" y="679"/>
                      </a:lnTo>
                      <a:lnTo>
                        <a:pt x="160" y="674"/>
                      </a:lnTo>
                      <a:lnTo>
                        <a:pt x="147" y="674"/>
                      </a:lnTo>
                      <a:lnTo>
                        <a:pt x="247" y="671"/>
                      </a:lnTo>
                      <a:lnTo>
                        <a:pt x="315" y="664"/>
                      </a:lnTo>
                      <a:lnTo>
                        <a:pt x="353" y="648"/>
                      </a:lnTo>
                      <a:lnTo>
                        <a:pt x="367" y="626"/>
                      </a:lnTo>
                      <a:lnTo>
                        <a:pt x="362" y="595"/>
                      </a:lnTo>
                      <a:lnTo>
                        <a:pt x="341" y="552"/>
                      </a:lnTo>
                      <a:lnTo>
                        <a:pt x="311" y="497"/>
                      </a:lnTo>
                      <a:lnTo>
                        <a:pt x="275" y="429"/>
                      </a:lnTo>
                      <a:lnTo>
                        <a:pt x="254" y="359"/>
                      </a:lnTo>
                      <a:lnTo>
                        <a:pt x="248" y="288"/>
                      </a:lnTo>
                      <a:lnTo>
                        <a:pt x="240" y="236"/>
                      </a:lnTo>
                      <a:lnTo>
                        <a:pt x="220" y="192"/>
                      </a:lnTo>
                      <a:lnTo>
                        <a:pt x="192" y="153"/>
                      </a:lnTo>
                      <a:lnTo>
                        <a:pt x="155" y="119"/>
                      </a:lnTo>
                      <a:lnTo>
                        <a:pt x="74" y="60"/>
                      </a:lnTo>
                      <a:lnTo>
                        <a:pt x="0" y="0"/>
                      </a:lnTo>
                      <a:lnTo>
                        <a:pt x="51" y="13"/>
                      </a:lnTo>
                      <a:lnTo>
                        <a:pt x="109" y="42"/>
                      </a:lnTo>
                      <a:lnTo>
                        <a:pt x="165" y="81"/>
                      </a:lnTo>
                      <a:lnTo>
                        <a:pt x="209" y="116"/>
                      </a:lnTo>
                      <a:lnTo>
                        <a:pt x="241" y="152"/>
                      </a:lnTo>
                      <a:lnTo>
                        <a:pt x="263" y="192"/>
                      </a:lnTo>
                      <a:lnTo>
                        <a:pt x="287" y="278"/>
                      </a:lnTo>
                      <a:lnTo>
                        <a:pt x="303" y="371"/>
                      </a:lnTo>
                      <a:lnTo>
                        <a:pt x="328" y="460"/>
                      </a:lnTo>
                      <a:lnTo>
                        <a:pt x="366" y="540"/>
                      </a:lnTo>
                      <a:lnTo>
                        <a:pt x="409" y="612"/>
                      </a:lnTo>
                      <a:lnTo>
                        <a:pt x="501" y="757"/>
                      </a:lnTo>
                      <a:lnTo>
                        <a:pt x="552" y="879"/>
                      </a:lnTo>
                      <a:lnTo>
                        <a:pt x="617" y="997"/>
                      </a:lnTo>
                      <a:lnTo>
                        <a:pt x="677" y="1112"/>
                      </a:lnTo>
                      <a:lnTo>
                        <a:pt x="718" y="1218"/>
                      </a:lnTo>
                      <a:lnTo>
                        <a:pt x="731" y="1265"/>
                      </a:lnTo>
                      <a:lnTo>
                        <a:pt x="739" y="1325"/>
                      </a:lnTo>
                      <a:close/>
                    </a:path>
                  </a:pathLst>
                </a:custGeom>
                <a:solidFill>
                  <a:srgbClr val="CC66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65" name="Google Shape;365;p9"/>
              <p:cNvSpPr/>
              <p:nvPr/>
            </p:nvSpPr>
            <p:spPr>
              <a:xfrm>
                <a:off x="2492" y="1914"/>
                <a:ext cx="355" cy="209"/>
              </a:xfrm>
              <a:custGeom>
                <a:avLst/>
                <a:gdLst/>
                <a:ahLst/>
                <a:cxnLst/>
                <a:rect l="l" t="t" r="r" b="b"/>
                <a:pathLst>
                  <a:path w="292" h="171" extrusionOk="0">
                    <a:moveTo>
                      <a:pt x="269" y="72"/>
                    </a:moveTo>
                    <a:cubicBezTo>
                      <a:pt x="292" y="63"/>
                      <a:pt x="288" y="42"/>
                      <a:pt x="281" y="30"/>
                    </a:cubicBezTo>
                    <a:cubicBezTo>
                      <a:pt x="274" y="18"/>
                      <a:pt x="262" y="0"/>
                      <a:pt x="227" y="0"/>
                    </a:cubicBezTo>
                    <a:cubicBezTo>
                      <a:pt x="192" y="0"/>
                      <a:pt x="106" y="21"/>
                      <a:pt x="71" y="30"/>
                    </a:cubicBezTo>
                    <a:cubicBezTo>
                      <a:pt x="36" y="39"/>
                      <a:pt x="28" y="38"/>
                      <a:pt x="17" y="54"/>
                    </a:cubicBezTo>
                    <a:cubicBezTo>
                      <a:pt x="6" y="70"/>
                      <a:pt x="0" y="107"/>
                      <a:pt x="5" y="126"/>
                    </a:cubicBezTo>
                    <a:cubicBezTo>
                      <a:pt x="10" y="145"/>
                      <a:pt x="30" y="165"/>
                      <a:pt x="47" y="168"/>
                    </a:cubicBezTo>
                    <a:cubicBezTo>
                      <a:pt x="64" y="171"/>
                      <a:pt x="91" y="158"/>
                      <a:pt x="107" y="144"/>
                    </a:cubicBezTo>
                    <a:cubicBezTo>
                      <a:pt x="123" y="130"/>
                      <a:pt x="116" y="100"/>
                      <a:pt x="143" y="84"/>
                    </a:cubicBezTo>
                    <a:cubicBezTo>
                      <a:pt x="170" y="68"/>
                      <a:pt x="246" y="81"/>
                      <a:pt x="269" y="72"/>
                    </a:cubicBezTo>
                    <a:close/>
                  </a:path>
                </a:pathLst>
              </a:custGeom>
              <a:solidFill>
                <a:srgbClr val="FFFF99"/>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366" name="Google Shape;366;p9"/>
            <p:cNvCxnSpPr/>
            <p:nvPr/>
          </p:nvCxnSpPr>
          <p:spPr>
            <a:xfrm flipH="1">
              <a:off x="4506" y="1906"/>
              <a:ext cx="384" cy="722"/>
            </a:xfrm>
            <a:prstGeom prst="straightConnector1">
              <a:avLst/>
            </a:prstGeom>
            <a:noFill/>
            <a:ln w="9525" cap="flat" cmpd="sng">
              <a:solidFill>
                <a:schemeClr val="dk1"/>
              </a:solidFill>
              <a:prstDash val="solid"/>
              <a:round/>
              <a:headEnd type="none" w="med" len="med"/>
              <a:tailEnd type="none" w="med" len="med"/>
            </a:ln>
          </p:spPr>
        </p:cxnSp>
        <p:cxnSp>
          <p:nvCxnSpPr>
            <p:cNvPr id="367" name="Google Shape;367;p9"/>
            <p:cNvCxnSpPr/>
            <p:nvPr/>
          </p:nvCxnSpPr>
          <p:spPr>
            <a:xfrm flipH="1">
              <a:off x="4512" y="1906"/>
              <a:ext cx="660" cy="722"/>
            </a:xfrm>
            <a:prstGeom prst="straightConnector1">
              <a:avLst/>
            </a:prstGeom>
            <a:noFill/>
            <a:ln w="9525" cap="flat" cmpd="sng">
              <a:solidFill>
                <a:schemeClr val="dk1"/>
              </a:solidFill>
              <a:prstDash val="solid"/>
              <a:round/>
              <a:headEnd type="none" w="med" len="med"/>
              <a:tailEnd type="none" w="med" len="med"/>
            </a:ln>
          </p:spPr>
        </p:cxnSp>
        <p:sp>
          <p:nvSpPr>
            <p:cNvPr id="368" name="Google Shape;368;p9"/>
            <p:cNvSpPr txBox="1"/>
            <p:nvPr/>
          </p:nvSpPr>
          <p:spPr>
            <a:xfrm>
              <a:off x="4236" y="2544"/>
              <a:ext cx="966"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kidneys</a:t>
              </a:r>
              <a:endParaRPr/>
            </a:p>
          </p:txBody>
        </p:sp>
      </p:grpSp>
      <p:sp>
        <p:nvSpPr>
          <p:cNvPr id="369" name="Google Shape;369;p9"/>
          <p:cNvSpPr txBox="1">
            <a:spLocks noGrp="1"/>
          </p:cNvSpPr>
          <p:nvPr>
            <p:ph type="title"/>
          </p:nvPr>
        </p:nvSpPr>
        <p:spPr>
          <a:xfrm>
            <a:off x="457200" y="228600"/>
            <a:ext cx="8229600" cy="1371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2060"/>
              </a:buClr>
              <a:buSzPts val="4400"/>
              <a:buFont typeface="Comic Sans MS"/>
              <a:buNone/>
            </a:pPr>
            <a:r>
              <a:rPr lang="en-GB">
                <a:solidFill>
                  <a:srgbClr val="002060"/>
                </a:solidFill>
                <a:latin typeface="Comic Sans MS"/>
                <a:ea typeface="Comic Sans MS"/>
                <a:cs typeface="Comic Sans MS"/>
                <a:sym typeface="Comic Sans MS"/>
              </a:rPr>
              <a:t>The role of the kidneys </a:t>
            </a:r>
            <a:endParaRPr/>
          </a:p>
        </p:txBody>
      </p:sp>
      <p:pic>
        <p:nvPicPr>
          <p:cNvPr id="2" name="Audio 1">
            <a:hlinkClick r:id="" action="ppaction://media"/>
            <a:extLst>
              <a:ext uri="{FF2B5EF4-FFF2-40B4-BE49-F238E27FC236}">
                <a16:creationId xmlns:a16="http://schemas.microsoft.com/office/drawing/2014/main" id="{E8EA7CBF-E9B4-4B93-8771-FB41809C7E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00000"/>
    </mc:Choice>
    <mc:Fallback>
      <p:transition spd="slow" advTm="3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4"/>
                                        </p:tgtEl>
                                        <p:attrNameLst>
                                          <p:attrName>style.visibility</p:attrName>
                                        </p:attrNameLst>
                                      </p:cBhvr>
                                      <p:to>
                                        <p:strVal val="visible"/>
                                      </p:to>
                                    </p:set>
                                    <p:animEffect transition="in" filter="fade">
                                      <p:cBhvr>
                                        <p:cTn id="11" dur="500"/>
                                        <p:tgtEl>
                                          <p:spTgt spid="25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3">
                                            <p:txEl>
                                              <p:pRg st="0" end="0"/>
                                            </p:txEl>
                                          </p:spTgt>
                                        </p:tgtEl>
                                        <p:attrNameLst>
                                          <p:attrName>style.visibility</p:attrName>
                                        </p:attrNameLst>
                                      </p:cBhvr>
                                      <p:to>
                                        <p:strVal val="visible"/>
                                      </p:to>
                                    </p:set>
                                    <p:animEffect transition="in" filter="fade">
                                      <p:cBhvr>
                                        <p:cTn id="16" dur="500"/>
                                        <p:tgtEl>
                                          <p:spTgt spid="25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3">
                                            <p:txEl>
                                              <p:pRg st="1" end="1"/>
                                            </p:txEl>
                                          </p:spTgt>
                                        </p:tgtEl>
                                        <p:attrNameLst>
                                          <p:attrName>style.visibility</p:attrName>
                                        </p:attrNameLst>
                                      </p:cBhvr>
                                      <p:to>
                                        <p:strVal val="visible"/>
                                      </p:to>
                                    </p:set>
                                    <p:animEffect transition="in" filter="fade">
                                      <p:cBhvr>
                                        <p:cTn id="21" dur="500"/>
                                        <p:tgtEl>
                                          <p:spTgt spid="25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3">
                                            <p:txEl>
                                              <p:pRg st="2" end="2"/>
                                            </p:txEl>
                                          </p:spTgt>
                                        </p:tgtEl>
                                        <p:attrNameLst>
                                          <p:attrName>style.visibility</p:attrName>
                                        </p:attrNameLst>
                                      </p:cBhvr>
                                      <p:to>
                                        <p:strVal val="visible"/>
                                      </p:to>
                                    </p:set>
                                    <p:animEffect transition="in" filter="fade">
                                      <p:cBhvr>
                                        <p:cTn id="26" dur="500"/>
                                        <p:tgtEl>
                                          <p:spTgt spid="25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3">
                                            <p:txEl>
                                              <p:pRg st="3" end="3"/>
                                            </p:txEl>
                                          </p:spTgt>
                                        </p:tgtEl>
                                        <p:attrNameLst>
                                          <p:attrName>style.visibility</p:attrName>
                                        </p:attrNameLst>
                                      </p:cBhvr>
                                      <p:to>
                                        <p:strVal val="visible"/>
                                      </p:to>
                                    </p:set>
                                    <p:animEffect transition="in" filter="fade">
                                      <p:cBhvr>
                                        <p:cTn id="31" dur="500"/>
                                        <p:tgtEl>
                                          <p:spTgt spid="25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3">
                                            <p:txEl>
                                              <p:pRg st="4" end="4"/>
                                            </p:txEl>
                                          </p:spTgt>
                                        </p:tgtEl>
                                        <p:attrNameLst>
                                          <p:attrName>style.visibility</p:attrName>
                                        </p:attrNameLst>
                                      </p:cBhvr>
                                      <p:to>
                                        <p:strVal val="visible"/>
                                      </p:to>
                                    </p:set>
                                    <p:animEffect transition="in" filter="fade">
                                      <p:cBhvr>
                                        <p:cTn id="36" dur="500"/>
                                        <p:tgtEl>
                                          <p:spTgt spid="25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53">
                                            <p:txEl>
                                              <p:pRg st="5" end="5"/>
                                            </p:txEl>
                                          </p:spTgt>
                                        </p:tgtEl>
                                        <p:attrNameLst>
                                          <p:attrName>style.visibility</p:attrName>
                                        </p:attrNameLst>
                                      </p:cBhvr>
                                      <p:to>
                                        <p:strVal val="visible"/>
                                      </p:to>
                                    </p:set>
                                    <p:animEffect transition="in" filter="fade">
                                      <p:cBhvr>
                                        <p:cTn id="41" dur="500"/>
                                        <p:tgtEl>
                                          <p:spTgt spid="25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959"/>
              <a:buFont typeface="Calibri"/>
              <a:buNone/>
            </a:pPr>
            <a:r>
              <a:rPr lang="en-GB" sz="3959"/>
              <a:t>Kidneys clean blood &amp; produce urine</a:t>
            </a:r>
            <a:endParaRPr sz="3959"/>
          </a:p>
        </p:txBody>
      </p:sp>
      <p:pic>
        <p:nvPicPr>
          <p:cNvPr id="375" name="Google Shape;375;p10" descr="http://ts3.mm.bing.net/th?id=H.4910518591620542&amp;pid=1.7&amp;w=210&amp;h=153&amp;c=7&amp;rs=1"/>
          <p:cNvPicPr preferRelativeResize="0"/>
          <p:nvPr/>
        </p:nvPicPr>
        <p:blipFill rotWithShape="1">
          <a:blip r:embed="rId6">
            <a:alphaModFix/>
          </a:blip>
          <a:srcRect/>
          <a:stretch/>
        </p:blipFill>
        <p:spPr>
          <a:xfrm>
            <a:off x="5836383" y="3713964"/>
            <a:ext cx="3307879" cy="2410028"/>
          </a:xfrm>
          <a:prstGeom prst="rect">
            <a:avLst/>
          </a:prstGeom>
          <a:noFill/>
          <a:ln>
            <a:noFill/>
          </a:ln>
        </p:spPr>
      </p:pic>
      <p:pic>
        <p:nvPicPr>
          <p:cNvPr id="376" name="Google Shape;376;p10"/>
          <p:cNvPicPr preferRelativeResize="0"/>
          <p:nvPr/>
        </p:nvPicPr>
        <p:blipFill rotWithShape="1">
          <a:blip r:embed="rId7">
            <a:alphaModFix/>
          </a:blip>
          <a:srcRect/>
          <a:stretch/>
        </p:blipFill>
        <p:spPr>
          <a:xfrm>
            <a:off x="4339" y="2309023"/>
            <a:ext cx="2576734" cy="1512168"/>
          </a:xfrm>
          <a:prstGeom prst="rect">
            <a:avLst/>
          </a:prstGeom>
          <a:noFill/>
          <a:ln>
            <a:noFill/>
          </a:ln>
        </p:spPr>
      </p:pic>
      <p:pic>
        <p:nvPicPr>
          <p:cNvPr id="377" name="Google Shape;377;p10"/>
          <p:cNvPicPr preferRelativeResize="0"/>
          <p:nvPr/>
        </p:nvPicPr>
        <p:blipFill rotWithShape="1">
          <a:blip r:embed="rId8">
            <a:alphaModFix/>
          </a:blip>
          <a:srcRect/>
          <a:stretch/>
        </p:blipFill>
        <p:spPr>
          <a:xfrm>
            <a:off x="3131840" y="2026195"/>
            <a:ext cx="2552303" cy="2517578"/>
          </a:xfrm>
          <a:prstGeom prst="rect">
            <a:avLst/>
          </a:prstGeom>
          <a:noFill/>
          <a:ln>
            <a:noFill/>
          </a:ln>
        </p:spPr>
      </p:pic>
      <p:sp>
        <p:nvSpPr>
          <p:cNvPr id="378" name="Google Shape;378;p10"/>
          <p:cNvSpPr txBox="1"/>
          <p:nvPr/>
        </p:nvSpPr>
        <p:spPr>
          <a:xfrm>
            <a:off x="3087284" y="4734342"/>
            <a:ext cx="2749097"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chemeClr val="dk1"/>
                </a:solidFill>
                <a:latin typeface="Calibri"/>
                <a:ea typeface="Calibri"/>
                <a:cs typeface="Calibri"/>
                <a:sym typeface="Calibri"/>
              </a:rPr>
              <a:t>The kidney removes the wastes from our blood.</a:t>
            </a:r>
            <a:endParaRPr/>
          </a:p>
          <a:p>
            <a:pPr marL="0" marR="0" lvl="0" indent="0" algn="l" rtl="0">
              <a:spcBef>
                <a:spcPts val="0"/>
              </a:spcBef>
              <a:spcAft>
                <a:spcPts val="0"/>
              </a:spcAft>
              <a:buNone/>
            </a:pPr>
            <a:r>
              <a:rPr lang="en-GB" sz="2200">
                <a:solidFill>
                  <a:schemeClr val="dk1"/>
                </a:solidFill>
                <a:latin typeface="Calibri"/>
                <a:ea typeface="Calibri"/>
                <a:cs typeface="Calibri"/>
                <a:sym typeface="Calibri"/>
              </a:rPr>
              <a:t>It also adjusts the amount of salts and water in the blood </a:t>
            </a:r>
            <a:endParaRPr sz="2200">
              <a:solidFill>
                <a:schemeClr val="dk1"/>
              </a:solidFill>
              <a:latin typeface="Calibri"/>
              <a:ea typeface="Calibri"/>
              <a:cs typeface="Calibri"/>
              <a:sym typeface="Calibri"/>
            </a:endParaRPr>
          </a:p>
        </p:txBody>
      </p:sp>
      <p:sp>
        <p:nvSpPr>
          <p:cNvPr id="379" name="Google Shape;379;p10"/>
          <p:cNvSpPr txBox="1"/>
          <p:nvPr/>
        </p:nvSpPr>
        <p:spPr>
          <a:xfrm>
            <a:off x="6300192" y="2290584"/>
            <a:ext cx="2736304"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a:solidFill>
                  <a:schemeClr val="dk1"/>
                </a:solidFill>
                <a:latin typeface="Calibri"/>
                <a:ea typeface="Calibri"/>
                <a:cs typeface="Calibri"/>
                <a:sym typeface="Calibri"/>
              </a:rPr>
              <a:t>The kidney sends the wastes to your bladder to be </a:t>
            </a:r>
            <a:r>
              <a:rPr lang="en-GB" sz="2200" b="1">
                <a:solidFill>
                  <a:schemeClr val="dk1"/>
                </a:solidFill>
                <a:latin typeface="Calibri"/>
                <a:ea typeface="Calibri"/>
                <a:cs typeface="Calibri"/>
                <a:sym typeface="Calibri"/>
              </a:rPr>
              <a:t>excreted</a:t>
            </a:r>
            <a:r>
              <a:rPr lang="en-GB" sz="2200">
                <a:solidFill>
                  <a:schemeClr val="dk1"/>
                </a:solidFill>
                <a:latin typeface="Calibri"/>
                <a:ea typeface="Calibri"/>
                <a:cs typeface="Calibri"/>
                <a:sym typeface="Calibri"/>
              </a:rPr>
              <a:t> as urine</a:t>
            </a:r>
            <a:endParaRPr sz="2200">
              <a:solidFill>
                <a:schemeClr val="dk1"/>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C63DF848-84C2-4782-AB87-E55148D2233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0000"/>
    </mc:Choice>
    <mc:Fallback>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a:t>What is urine?</a:t>
            </a:r>
            <a:endParaRPr/>
          </a:p>
        </p:txBody>
      </p:sp>
      <p:sp>
        <p:nvSpPr>
          <p:cNvPr id="385" name="Google Shape;385;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GB"/>
              <a:t>Water</a:t>
            </a:r>
            <a:endParaRPr/>
          </a:p>
          <a:p>
            <a:pPr marL="342900" lvl="0" indent="-342900" algn="l" rtl="0">
              <a:spcBef>
                <a:spcPts val="640"/>
              </a:spcBef>
              <a:spcAft>
                <a:spcPts val="0"/>
              </a:spcAft>
              <a:buClr>
                <a:schemeClr val="dk1"/>
              </a:buClr>
              <a:buSzPts val="3200"/>
              <a:buChar char="•"/>
            </a:pPr>
            <a:r>
              <a:rPr lang="en-GB"/>
              <a:t>Urea (nitrogenous wastes)</a:t>
            </a:r>
            <a:endParaRPr/>
          </a:p>
          <a:p>
            <a:pPr marL="342900" lvl="0" indent="-342900" algn="l" rtl="0">
              <a:spcBef>
                <a:spcPts val="640"/>
              </a:spcBef>
              <a:spcAft>
                <a:spcPts val="0"/>
              </a:spcAft>
              <a:buClr>
                <a:schemeClr val="dk1"/>
              </a:buClr>
              <a:buSzPts val="3200"/>
              <a:buChar char="•"/>
            </a:pPr>
            <a:r>
              <a:rPr lang="en-GB"/>
              <a:t>Salts</a:t>
            </a:r>
            <a:endParaRPr/>
          </a:p>
        </p:txBody>
      </p:sp>
      <p:pic>
        <p:nvPicPr>
          <p:cNvPr id="386" name="Google Shape;386;p11"/>
          <p:cNvPicPr preferRelativeResize="0"/>
          <p:nvPr/>
        </p:nvPicPr>
        <p:blipFill rotWithShape="1">
          <a:blip r:embed="rId6">
            <a:alphaModFix/>
          </a:blip>
          <a:srcRect/>
          <a:stretch/>
        </p:blipFill>
        <p:spPr>
          <a:xfrm>
            <a:off x="5381475" y="1598099"/>
            <a:ext cx="3762523" cy="4305998"/>
          </a:xfrm>
          <a:prstGeom prst="rect">
            <a:avLst/>
          </a:prstGeom>
          <a:noFill/>
          <a:ln>
            <a:noFill/>
          </a:ln>
        </p:spPr>
      </p:pic>
      <p:pic>
        <p:nvPicPr>
          <p:cNvPr id="387" name="Google Shape;387;p11"/>
          <p:cNvPicPr preferRelativeResize="0"/>
          <p:nvPr/>
        </p:nvPicPr>
        <p:blipFill rotWithShape="1">
          <a:blip r:embed="rId7">
            <a:alphaModFix/>
          </a:blip>
          <a:srcRect/>
          <a:stretch/>
        </p:blipFill>
        <p:spPr>
          <a:xfrm>
            <a:off x="395536" y="3709791"/>
            <a:ext cx="3816424" cy="2531872"/>
          </a:xfrm>
          <a:prstGeom prst="rect">
            <a:avLst/>
          </a:prstGeom>
          <a:noFill/>
          <a:ln>
            <a:noFill/>
          </a:ln>
        </p:spPr>
      </p:pic>
      <p:pic>
        <p:nvPicPr>
          <p:cNvPr id="3" name="Audio 2">
            <a:hlinkClick r:id="" action="ppaction://media"/>
            <a:extLst>
              <a:ext uri="{FF2B5EF4-FFF2-40B4-BE49-F238E27FC236}">
                <a16:creationId xmlns:a16="http://schemas.microsoft.com/office/drawing/2014/main" id="{AAEAFD37-153A-4AF9-AD31-A80FCEE15C6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5498"/>
    </mc:Choice>
    <mc:Fallback>
      <p:transition spd="slow" advTm="55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12"/>
          <p:cNvPicPr preferRelativeResize="0"/>
          <p:nvPr/>
        </p:nvPicPr>
        <p:blipFill rotWithShape="1">
          <a:blip r:embed="rId5">
            <a:alphaModFix/>
          </a:blip>
          <a:srcRect/>
          <a:stretch/>
        </p:blipFill>
        <p:spPr>
          <a:xfrm>
            <a:off x="6732240" y="1844824"/>
            <a:ext cx="2057400" cy="3333750"/>
          </a:xfrm>
          <a:prstGeom prst="rect">
            <a:avLst/>
          </a:prstGeom>
          <a:noFill/>
          <a:ln>
            <a:noFill/>
          </a:ln>
        </p:spPr>
      </p:pic>
      <p:sp>
        <p:nvSpPr>
          <p:cNvPr id="393" name="Google Shape;393;p12"/>
          <p:cNvSpPr txBox="1"/>
          <p:nvPr/>
        </p:nvSpPr>
        <p:spPr>
          <a:xfrm>
            <a:off x="251520" y="1857598"/>
            <a:ext cx="2952328" cy="646331"/>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Sam has been playing lots of sports out in the sunshine</a:t>
            </a:r>
            <a:endParaRPr sz="1800">
              <a:solidFill>
                <a:schemeClr val="dk1"/>
              </a:solidFill>
              <a:latin typeface="Calibri"/>
              <a:ea typeface="Calibri"/>
              <a:cs typeface="Calibri"/>
              <a:sym typeface="Calibri"/>
            </a:endParaRPr>
          </a:p>
        </p:txBody>
      </p:sp>
      <p:sp>
        <p:nvSpPr>
          <p:cNvPr id="394" name="Google Shape;394;p12"/>
          <p:cNvSpPr txBox="1"/>
          <p:nvPr/>
        </p:nvSpPr>
        <p:spPr>
          <a:xfrm>
            <a:off x="283801" y="2636912"/>
            <a:ext cx="2952328" cy="1477328"/>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Reena has been working on her homework but also making copious glasses of squash in a bid to procrastinate</a:t>
            </a:r>
            <a:endParaRPr sz="1800">
              <a:solidFill>
                <a:schemeClr val="dk1"/>
              </a:solidFill>
              <a:latin typeface="Calibri"/>
              <a:ea typeface="Calibri"/>
              <a:cs typeface="Calibri"/>
              <a:sym typeface="Calibri"/>
            </a:endParaRPr>
          </a:p>
        </p:txBody>
      </p:sp>
      <p:sp>
        <p:nvSpPr>
          <p:cNvPr id="395" name="Google Shape;395;p12"/>
          <p:cNvSpPr txBox="1"/>
          <p:nvPr/>
        </p:nvSpPr>
        <p:spPr>
          <a:xfrm>
            <a:off x="283801" y="4255244"/>
            <a:ext cx="2952328" cy="923330"/>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Sally has been playing sports in the sunshine but has made sure to drink lots of water</a:t>
            </a:r>
            <a:endParaRPr sz="1800">
              <a:solidFill>
                <a:schemeClr val="dk1"/>
              </a:solidFill>
              <a:latin typeface="Calibri"/>
              <a:ea typeface="Calibri"/>
              <a:cs typeface="Calibri"/>
              <a:sym typeface="Calibri"/>
            </a:endParaRPr>
          </a:p>
        </p:txBody>
      </p:sp>
      <p:sp>
        <p:nvSpPr>
          <p:cNvPr id="396" name="Google Shape;396;p12"/>
          <p:cNvSpPr txBox="1"/>
          <p:nvPr/>
        </p:nvSpPr>
        <p:spPr>
          <a:xfrm>
            <a:off x="0" y="0"/>
            <a:ext cx="9144000" cy="908720"/>
          </a:xfrm>
          <a:prstGeom prst="rect">
            <a:avLst/>
          </a:prstGeom>
          <a:solidFill>
            <a:srgbClr val="F9F99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Schoolbell"/>
              <a:buNone/>
            </a:pPr>
            <a:r>
              <a:rPr lang="en-GB" sz="2400">
                <a:solidFill>
                  <a:schemeClr val="dk1"/>
                </a:solidFill>
                <a:latin typeface="Schoolbell"/>
                <a:ea typeface="Schoolbell"/>
                <a:cs typeface="Schoolbell"/>
                <a:sym typeface="Schoolbell"/>
              </a:rPr>
              <a:t>What colour will their urine be? </a:t>
            </a:r>
            <a:endParaRPr sz="2400">
              <a:solidFill>
                <a:schemeClr val="dk1"/>
              </a:solidFill>
              <a:latin typeface="Schoolbell"/>
              <a:ea typeface="Schoolbell"/>
              <a:cs typeface="Schoolbell"/>
              <a:sym typeface="Schoolbell"/>
            </a:endParaRPr>
          </a:p>
        </p:txBody>
      </p:sp>
      <p:sp>
        <p:nvSpPr>
          <p:cNvPr id="397" name="Google Shape;397;p12"/>
          <p:cNvSpPr txBox="1"/>
          <p:nvPr/>
        </p:nvSpPr>
        <p:spPr>
          <a:xfrm>
            <a:off x="299448" y="5301208"/>
            <a:ext cx="2952328" cy="646331"/>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alibri"/>
                <a:ea typeface="Calibri"/>
                <a:cs typeface="Calibri"/>
                <a:sym typeface="Calibri"/>
              </a:rPr>
              <a:t>Ryan ate a salty burger and chips for lunch</a:t>
            </a:r>
            <a:endParaRPr sz="1800">
              <a:solidFill>
                <a:schemeClr val="dk1"/>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1BCCC0DC-9760-4DE9-A837-6BB63F25E1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000"/>
    </mc:Choice>
    <mc:Fallback>
      <p:transition spd="slow"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3"/>
          <p:cNvPicPr preferRelativeResize="0"/>
          <p:nvPr/>
        </p:nvPicPr>
        <p:blipFill rotWithShape="1">
          <a:blip r:embed="rId5">
            <a:alphaModFix/>
          </a:blip>
          <a:srcRect t="17868" r="44450"/>
          <a:stretch/>
        </p:blipFill>
        <p:spPr>
          <a:xfrm>
            <a:off x="1115616" y="1364146"/>
            <a:ext cx="3359815" cy="4928544"/>
          </a:xfrm>
          <a:prstGeom prst="rect">
            <a:avLst/>
          </a:prstGeom>
          <a:noFill/>
          <a:ln>
            <a:noFill/>
          </a:ln>
        </p:spPr>
      </p:pic>
      <p:sp>
        <p:nvSpPr>
          <p:cNvPr id="403" name="Google Shape;403;p13"/>
          <p:cNvSpPr txBox="1"/>
          <p:nvPr/>
        </p:nvSpPr>
        <p:spPr>
          <a:xfrm>
            <a:off x="1099165" y="231162"/>
            <a:ext cx="586090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a:solidFill>
                  <a:schemeClr val="dk1"/>
                </a:solidFill>
                <a:latin typeface="Calibri"/>
                <a:ea typeface="Calibri"/>
                <a:cs typeface="Calibri"/>
                <a:sym typeface="Calibri"/>
              </a:rPr>
              <a:t>Urine colour chart</a:t>
            </a:r>
            <a:endParaRPr sz="6000">
              <a:solidFill>
                <a:schemeClr val="dk1"/>
              </a:solidFill>
              <a:latin typeface="Calibri"/>
              <a:ea typeface="Calibri"/>
              <a:cs typeface="Calibri"/>
              <a:sym typeface="Calibri"/>
            </a:endParaRPr>
          </a:p>
        </p:txBody>
      </p:sp>
      <p:sp>
        <p:nvSpPr>
          <p:cNvPr id="404" name="Google Shape;404;p13"/>
          <p:cNvSpPr txBox="1"/>
          <p:nvPr/>
        </p:nvSpPr>
        <p:spPr>
          <a:xfrm>
            <a:off x="5436096" y="1654911"/>
            <a:ext cx="2232248" cy="12464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500">
                <a:solidFill>
                  <a:schemeClr val="dk1"/>
                </a:solidFill>
                <a:latin typeface="Calibri"/>
                <a:ea typeface="Calibri"/>
                <a:cs typeface="Calibri"/>
                <a:sym typeface="Calibri"/>
              </a:rPr>
              <a:t>You have been drinking enough water!</a:t>
            </a:r>
            <a:endParaRPr sz="2500">
              <a:solidFill>
                <a:schemeClr val="dk1"/>
              </a:solidFill>
              <a:latin typeface="Calibri"/>
              <a:ea typeface="Calibri"/>
              <a:cs typeface="Calibri"/>
              <a:sym typeface="Calibri"/>
            </a:endParaRPr>
          </a:p>
        </p:txBody>
      </p:sp>
      <p:sp>
        <p:nvSpPr>
          <p:cNvPr id="405" name="Google Shape;405;p13"/>
          <p:cNvSpPr/>
          <p:nvPr/>
        </p:nvSpPr>
        <p:spPr>
          <a:xfrm>
            <a:off x="4610588" y="3356992"/>
            <a:ext cx="753500" cy="2808312"/>
          </a:xfrm>
          <a:prstGeom prst="righ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13"/>
          <p:cNvSpPr/>
          <p:nvPr/>
        </p:nvSpPr>
        <p:spPr>
          <a:xfrm>
            <a:off x="4660968" y="1498593"/>
            <a:ext cx="601100" cy="1556556"/>
          </a:xfrm>
          <a:prstGeom prst="righ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13"/>
          <p:cNvSpPr txBox="1"/>
          <p:nvPr/>
        </p:nvSpPr>
        <p:spPr>
          <a:xfrm>
            <a:off x="5508104" y="4137899"/>
            <a:ext cx="2232248" cy="12464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500">
                <a:solidFill>
                  <a:schemeClr val="dk1"/>
                </a:solidFill>
                <a:latin typeface="Calibri"/>
                <a:ea typeface="Calibri"/>
                <a:cs typeface="Calibri"/>
                <a:sym typeface="Calibri"/>
              </a:rPr>
              <a:t>You need to drink more water</a:t>
            </a:r>
            <a:endParaRPr sz="2500">
              <a:solidFill>
                <a:schemeClr val="dk1"/>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AA27D6BF-76BA-47B3-A0DD-743F16F97A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139"/>
    </mc:Choice>
    <mc:Fallback>
      <p:transition spd="slow" advTm="18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14" descr="scan0029"/>
          <p:cNvPicPr preferRelativeResize="0"/>
          <p:nvPr/>
        </p:nvPicPr>
        <p:blipFill rotWithShape="1">
          <a:blip r:embed="rId5">
            <a:alphaModFix/>
          </a:blip>
          <a:srcRect l="58227" t="59645" b="24100"/>
          <a:stretch/>
        </p:blipFill>
        <p:spPr>
          <a:xfrm>
            <a:off x="684213" y="881063"/>
            <a:ext cx="8459787" cy="4635500"/>
          </a:xfrm>
          <a:prstGeom prst="rect">
            <a:avLst/>
          </a:prstGeom>
          <a:noFill/>
          <a:ln>
            <a:noFill/>
          </a:ln>
        </p:spPr>
      </p:pic>
      <p:pic>
        <p:nvPicPr>
          <p:cNvPr id="2" name="Audio 1">
            <a:hlinkClick r:id="" action="ppaction://media"/>
            <a:extLst>
              <a:ext uri="{FF2B5EF4-FFF2-40B4-BE49-F238E27FC236}">
                <a16:creationId xmlns:a16="http://schemas.microsoft.com/office/drawing/2014/main" id="{78B1954F-45B8-4CBA-9DDE-9802AD4A4D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17"/>
    </mc:Choice>
    <mc:Fallback>
      <p:transition spd="slow" advTm="4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a:t>What is this?</a:t>
            </a:r>
            <a:endParaRPr/>
          </a:p>
        </p:txBody>
      </p:sp>
      <p:sp>
        <p:nvSpPr>
          <p:cNvPr id="419" name="Google Shape;419;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p:txBody>
      </p:sp>
      <p:pic>
        <p:nvPicPr>
          <p:cNvPr id="420" name="Google Shape;420;p15" descr="pit g photo"/>
          <p:cNvPicPr preferRelativeResize="0"/>
          <p:nvPr/>
        </p:nvPicPr>
        <p:blipFill rotWithShape="1">
          <a:blip r:embed="rId6">
            <a:alphaModFix/>
          </a:blip>
          <a:srcRect/>
          <a:stretch/>
        </p:blipFill>
        <p:spPr>
          <a:xfrm>
            <a:off x="2743200" y="1484313"/>
            <a:ext cx="3629025" cy="5084762"/>
          </a:xfrm>
          <a:prstGeom prst="rect">
            <a:avLst/>
          </a:prstGeom>
          <a:noFill/>
          <a:ln>
            <a:noFill/>
          </a:ln>
        </p:spPr>
      </p:pic>
      <p:sp>
        <p:nvSpPr>
          <p:cNvPr id="421" name="Google Shape;421;p15"/>
          <p:cNvSpPr/>
          <p:nvPr/>
        </p:nvSpPr>
        <p:spPr>
          <a:xfrm rot="320572">
            <a:off x="6392863" y="2460625"/>
            <a:ext cx="2427287" cy="2481263"/>
          </a:xfrm>
          <a:prstGeom prst="rect">
            <a:avLst/>
          </a:prstGeom>
          <a:solidFill>
            <a:schemeClr val="lt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4800" b="1">
                <a:solidFill>
                  <a:schemeClr val="dk1"/>
                </a:solidFill>
                <a:latin typeface="Calibri"/>
                <a:ea typeface="Calibri"/>
                <a:cs typeface="Calibri"/>
                <a:sym typeface="Calibri"/>
              </a:rPr>
              <a:t>The pituitary gland</a:t>
            </a:r>
            <a:endParaRPr/>
          </a:p>
        </p:txBody>
      </p:sp>
      <p:pic>
        <p:nvPicPr>
          <p:cNvPr id="2" name="Audio 1">
            <a:hlinkClick r:id="" action="ppaction://media"/>
            <a:extLst>
              <a:ext uri="{FF2B5EF4-FFF2-40B4-BE49-F238E27FC236}">
                <a16:creationId xmlns:a16="http://schemas.microsoft.com/office/drawing/2014/main" id="{6458DBE5-EB5C-427F-9DF0-B945DB49D51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9074"/>
    </mc:Choice>
    <mc:Fallback>
      <p:transition spd="slow" advTm="29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21"/>
                                        </p:tgtEl>
                                        <p:attrNameLst>
                                          <p:attrName>style.visibility</p:attrName>
                                        </p:attrNameLst>
                                      </p:cBhvr>
                                      <p:to>
                                        <p:strVal val="visible"/>
                                      </p:to>
                                    </p:set>
                                    <p:animEffect transition="in" filter="fade">
                                      <p:cBhvr>
                                        <p:cTn id="11" dur="10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16" descr="pit g"/>
          <p:cNvPicPr preferRelativeResize="0"/>
          <p:nvPr/>
        </p:nvPicPr>
        <p:blipFill rotWithShape="1">
          <a:blip r:embed="rId5">
            <a:alphaModFix/>
          </a:blip>
          <a:srcRect/>
          <a:stretch/>
        </p:blipFill>
        <p:spPr>
          <a:xfrm>
            <a:off x="309563" y="633413"/>
            <a:ext cx="8453437" cy="6059487"/>
          </a:xfrm>
          <a:prstGeom prst="rect">
            <a:avLst/>
          </a:prstGeom>
          <a:noFill/>
          <a:ln>
            <a:noFill/>
          </a:ln>
        </p:spPr>
      </p:pic>
      <p:pic>
        <p:nvPicPr>
          <p:cNvPr id="2" name="Audio 1">
            <a:hlinkClick r:id="" action="ppaction://media"/>
            <a:extLst>
              <a:ext uri="{FF2B5EF4-FFF2-40B4-BE49-F238E27FC236}">
                <a16:creationId xmlns:a16="http://schemas.microsoft.com/office/drawing/2014/main" id="{D28422BD-3C94-4A1E-8E7B-3A22F3F0F2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87"/>
    </mc:Choice>
    <mc:Fallback>
      <p:transition spd="slow" advTm="4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dk1"/>
        </a:solidFill>
        <a:effectLst/>
      </p:bgPr>
    </p:bg>
    <p:spTree>
      <p:nvGrpSpPr>
        <p:cNvPr id="1" name="Shape 431"/>
        <p:cNvGrpSpPr/>
        <p:nvPr/>
      </p:nvGrpSpPr>
      <p:grpSpPr>
        <a:xfrm>
          <a:off x="0" y="0"/>
          <a:ext cx="0" cy="0"/>
          <a:chOff x="0" y="0"/>
          <a:chExt cx="0" cy="0"/>
        </a:xfrm>
      </p:grpSpPr>
      <p:sp>
        <p:nvSpPr>
          <p:cNvPr id="432" name="Google Shape;432;ga780184852_0_112"/>
          <p:cNvSpPr/>
          <p:nvPr/>
        </p:nvSpPr>
        <p:spPr>
          <a:xfrm rot="3523991">
            <a:off x="2334531" y="323129"/>
            <a:ext cx="340447" cy="2330237"/>
          </a:xfrm>
          <a:prstGeom prst="curvedRightArrow">
            <a:avLst>
              <a:gd name="adj1" fmla="val 25000"/>
              <a:gd name="adj2" fmla="val 50000"/>
              <a:gd name="adj3" fmla="val 25000"/>
            </a:avLst>
          </a:prstGeom>
          <a:solidFill>
            <a:schemeClr val="accent1"/>
          </a:solidFill>
          <a:ln w="12700" cap="flat" cmpd="sng">
            <a:solidFill>
              <a:srgbClr val="B482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omic Sans MS"/>
              <a:ea typeface="Comic Sans MS"/>
              <a:cs typeface="Comic Sans MS"/>
              <a:sym typeface="Comic Sans MS"/>
            </a:endParaRPr>
          </a:p>
        </p:txBody>
      </p:sp>
      <p:sp>
        <p:nvSpPr>
          <p:cNvPr id="433" name="Google Shape;433;ga780184852_0_112"/>
          <p:cNvSpPr/>
          <p:nvPr/>
        </p:nvSpPr>
        <p:spPr>
          <a:xfrm rot="-3517400">
            <a:off x="5920379" y="322282"/>
            <a:ext cx="292704" cy="2332182"/>
          </a:xfrm>
          <a:prstGeom prst="curvedLeftArrow">
            <a:avLst>
              <a:gd name="adj1" fmla="val 25000"/>
              <a:gd name="adj2" fmla="val 50000"/>
              <a:gd name="adj3" fmla="val 25000"/>
            </a:avLst>
          </a:prstGeom>
          <a:solidFill>
            <a:schemeClr val="accent1"/>
          </a:solidFill>
          <a:ln w="12700" cap="flat" cmpd="sng">
            <a:solidFill>
              <a:srgbClr val="B4821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omic Sans MS"/>
              <a:ea typeface="Comic Sans MS"/>
              <a:cs typeface="Comic Sans MS"/>
              <a:sym typeface="Comic Sans MS"/>
            </a:endParaRPr>
          </a:p>
        </p:txBody>
      </p:sp>
      <p:pic>
        <p:nvPicPr>
          <p:cNvPr id="434" name="Google Shape;434;ga780184852_0_112" descr="Image result for full battery"/>
          <p:cNvPicPr preferRelativeResize="0"/>
          <p:nvPr/>
        </p:nvPicPr>
        <p:blipFill rotWithShape="1">
          <a:blip r:embed="rId6">
            <a:alphaModFix/>
          </a:blip>
          <a:srcRect l="22720" r="11386"/>
          <a:stretch/>
        </p:blipFill>
        <p:spPr>
          <a:xfrm rot="5400000">
            <a:off x="121309" y="5593"/>
            <a:ext cx="973808" cy="1108408"/>
          </a:xfrm>
          <a:prstGeom prst="rect">
            <a:avLst/>
          </a:prstGeom>
          <a:noFill/>
          <a:ln>
            <a:noFill/>
          </a:ln>
        </p:spPr>
      </p:pic>
      <p:pic>
        <p:nvPicPr>
          <p:cNvPr id="435" name="Google Shape;435;ga780184852_0_112"/>
          <p:cNvPicPr preferRelativeResize="0"/>
          <p:nvPr/>
        </p:nvPicPr>
        <p:blipFill rotWithShape="1">
          <a:blip r:embed="rId7">
            <a:alphaModFix/>
          </a:blip>
          <a:srcRect l="12475" t="11377" r="10708" b="18994"/>
          <a:stretch/>
        </p:blipFill>
        <p:spPr>
          <a:xfrm>
            <a:off x="7739633" y="109010"/>
            <a:ext cx="1344494" cy="901571"/>
          </a:xfrm>
          <a:prstGeom prst="rect">
            <a:avLst/>
          </a:prstGeom>
          <a:noFill/>
          <a:ln>
            <a:noFill/>
          </a:ln>
        </p:spPr>
      </p:pic>
      <p:sp>
        <p:nvSpPr>
          <p:cNvPr id="436" name="Google Shape;436;ga780184852_0_112"/>
          <p:cNvSpPr/>
          <p:nvPr/>
        </p:nvSpPr>
        <p:spPr>
          <a:xfrm>
            <a:off x="-23175" y="1501478"/>
            <a:ext cx="3233100" cy="6600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200">
                <a:solidFill>
                  <a:schemeClr val="dk1"/>
                </a:solidFill>
                <a:latin typeface="Comic Sans MS"/>
                <a:ea typeface="Comic Sans MS"/>
                <a:cs typeface="Comic Sans MS"/>
                <a:sym typeface="Comic Sans MS"/>
              </a:rPr>
              <a:t>Water concentration = HIGH</a:t>
            </a:r>
            <a:endParaRPr sz="2200">
              <a:solidFill>
                <a:schemeClr val="dk1"/>
              </a:solidFill>
              <a:latin typeface="Comic Sans MS"/>
              <a:ea typeface="Comic Sans MS"/>
              <a:cs typeface="Comic Sans MS"/>
              <a:sym typeface="Comic Sans MS"/>
            </a:endParaRPr>
          </a:p>
        </p:txBody>
      </p:sp>
      <p:sp>
        <p:nvSpPr>
          <p:cNvPr id="437" name="Google Shape;437;ga780184852_0_112"/>
          <p:cNvSpPr/>
          <p:nvPr/>
        </p:nvSpPr>
        <p:spPr>
          <a:xfrm rot="-3320806">
            <a:off x="2170475" y="2847724"/>
            <a:ext cx="544487" cy="2773085"/>
          </a:xfrm>
          <a:prstGeom prst="curvedRightArrow">
            <a:avLst>
              <a:gd name="adj1" fmla="val 25000"/>
              <a:gd name="adj2" fmla="val 50000"/>
              <a:gd name="adj3" fmla="val 25000"/>
            </a:avLst>
          </a:prstGeom>
          <a:solidFill>
            <a:srgbClr val="FF0000"/>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omic Sans MS"/>
              <a:ea typeface="Comic Sans MS"/>
              <a:cs typeface="Comic Sans MS"/>
              <a:sym typeface="Comic Sans MS"/>
            </a:endParaRPr>
          </a:p>
        </p:txBody>
      </p:sp>
      <p:sp>
        <p:nvSpPr>
          <p:cNvPr id="438" name="Google Shape;438;ga780184852_0_112"/>
          <p:cNvSpPr/>
          <p:nvPr/>
        </p:nvSpPr>
        <p:spPr>
          <a:xfrm rot="-8348420">
            <a:off x="6127486" y="2538431"/>
            <a:ext cx="490669" cy="2813451"/>
          </a:xfrm>
          <a:prstGeom prst="curvedRightArrow">
            <a:avLst>
              <a:gd name="adj1" fmla="val 25000"/>
              <a:gd name="adj2" fmla="val 50000"/>
              <a:gd name="adj3" fmla="val 0"/>
            </a:avLst>
          </a:prstGeom>
          <a:solidFill>
            <a:srgbClr val="FF0000"/>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omic Sans MS"/>
              <a:ea typeface="Comic Sans MS"/>
              <a:cs typeface="Comic Sans MS"/>
              <a:sym typeface="Comic Sans MS"/>
            </a:endParaRPr>
          </a:p>
        </p:txBody>
      </p:sp>
      <p:sp>
        <p:nvSpPr>
          <p:cNvPr id="439" name="Google Shape;439;ga780184852_0_112"/>
          <p:cNvSpPr/>
          <p:nvPr/>
        </p:nvSpPr>
        <p:spPr>
          <a:xfrm>
            <a:off x="630837" y="1997154"/>
            <a:ext cx="2302290" cy="1525284"/>
          </a:xfrm>
          <a:prstGeom prst="irregularSeal1">
            <a:avLst/>
          </a:prstGeom>
          <a:solidFill>
            <a:srgbClr val="E4A7A3"/>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000">
                <a:solidFill>
                  <a:schemeClr val="dk1"/>
                </a:solidFill>
                <a:latin typeface="Comic Sans MS"/>
                <a:ea typeface="Comic Sans MS"/>
                <a:cs typeface="Comic Sans MS"/>
                <a:sym typeface="Comic Sans MS"/>
              </a:rPr>
              <a:t> </a:t>
            </a:r>
            <a:r>
              <a:rPr lang="en-GB" sz="3000">
                <a:solidFill>
                  <a:schemeClr val="dk1"/>
                </a:solidFill>
                <a:latin typeface="Calibri"/>
                <a:ea typeface="Calibri"/>
                <a:cs typeface="Calibri"/>
                <a:sym typeface="Calibri"/>
              </a:rPr>
              <a:t>↓ </a:t>
            </a:r>
            <a:r>
              <a:rPr lang="en-GB" sz="3000">
                <a:solidFill>
                  <a:schemeClr val="dk1"/>
                </a:solidFill>
                <a:latin typeface="Comic Sans MS"/>
                <a:ea typeface="Comic Sans MS"/>
                <a:cs typeface="Comic Sans MS"/>
                <a:sym typeface="Comic Sans MS"/>
              </a:rPr>
              <a:t>ADH</a:t>
            </a:r>
            <a:endParaRPr sz="3000">
              <a:solidFill>
                <a:schemeClr val="dk1"/>
              </a:solidFill>
              <a:latin typeface="Comic Sans MS"/>
              <a:ea typeface="Comic Sans MS"/>
              <a:cs typeface="Comic Sans MS"/>
              <a:sym typeface="Comic Sans MS"/>
            </a:endParaRPr>
          </a:p>
        </p:txBody>
      </p:sp>
      <p:sp>
        <p:nvSpPr>
          <p:cNvPr id="440" name="Google Shape;440;ga780184852_0_112"/>
          <p:cNvSpPr txBox="1"/>
          <p:nvPr/>
        </p:nvSpPr>
        <p:spPr>
          <a:xfrm>
            <a:off x="77100" y="3182650"/>
            <a:ext cx="1966500" cy="2450400"/>
          </a:xfrm>
          <a:prstGeom prst="rect">
            <a:avLst/>
          </a:prstGeom>
          <a:solidFill>
            <a:srgbClr val="E4A7A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a:solidFill>
                  <a:schemeClr val="dk1"/>
                </a:solidFill>
                <a:latin typeface="Comic Sans MS"/>
                <a:ea typeface="Comic Sans MS"/>
                <a:cs typeface="Comic Sans MS"/>
                <a:sym typeface="Comic Sans MS"/>
              </a:rPr>
              <a:t>Kidney tubules reabsorb less water (less permeable)</a:t>
            </a:r>
            <a:endParaRPr/>
          </a:p>
        </p:txBody>
      </p:sp>
      <p:sp>
        <p:nvSpPr>
          <p:cNvPr id="441" name="Google Shape;441;ga780184852_0_112"/>
          <p:cNvSpPr txBox="1"/>
          <p:nvPr/>
        </p:nvSpPr>
        <p:spPr>
          <a:xfrm>
            <a:off x="1166347" y="5579495"/>
            <a:ext cx="2043600" cy="1107900"/>
          </a:xfrm>
          <a:prstGeom prst="rect">
            <a:avLst/>
          </a:prstGeom>
          <a:solidFill>
            <a:srgbClr val="E4A7A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200">
                <a:solidFill>
                  <a:schemeClr val="dk1"/>
                </a:solidFill>
                <a:latin typeface="Comic Sans MS"/>
                <a:ea typeface="Comic Sans MS"/>
                <a:cs typeface="Comic Sans MS"/>
                <a:sym typeface="Comic Sans MS"/>
              </a:rPr>
              <a:t>Large volumes of dilute urine excreted </a:t>
            </a:r>
            <a:endParaRPr sz="2200">
              <a:solidFill>
                <a:schemeClr val="dk1"/>
              </a:solidFill>
              <a:latin typeface="Comic Sans MS"/>
              <a:ea typeface="Comic Sans MS"/>
              <a:cs typeface="Comic Sans MS"/>
              <a:sym typeface="Comic Sans MS"/>
            </a:endParaRPr>
          </a:p>
        </p:txBody>
      </p:sp>
      <p:sp>
        <p:nvSpPr>
          <p:cNvPr id="442" name="Google Shape;442;ga780184852_0_112"/>
          <p:cNvSpPr/>
          <p:nvPr/>
        </p:nvSpPr>
        <p:spPr>
          <a:xfrm>
            <a:off x="5768153" y="1800445"/>
            <a:ext cx="2211408" cy="1983528"/>
          </a:xfrm>
          <a:prstGeom prst="irregularSeal1">
            <a:avLst/>
          </a:prstGeom>
          <a:solidFill>
            <a:srgbClr val="A3A897"/>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000">
                <a:solidFill>
                  <a:schemeClr val="dk1"/>
                </a:solidFill>
                <a:latin typeface="Comic Sans MS"/>
                <a:ea typeface="Comic Sans MS"/>
                <a:cs typeface="Comic Sans MS"/>
                <a:sym typeface="Comic Sans MS"/>
              </a:rPr>
              <a:t> </a:t>
            </a:r>
            <a:r>
              <a:rPr lang="en-GB" sz="3000">
                <a:solidFill>
                  <a:schemeClr val="dk1"/>
                </a:solidFill>
                <a:latin typeface="Calibri"/>
                <a:ea typeface="Calibri"/>
                <a:cs typeface="Calibri"/>
                <a:sym typeface="Calibri"/>
              </a:rPr>
              <a:t>↑ </a:t>
            </a:r>
            <a:r>
              <a:rPr lang="en-GB" sz="3000">
                <a:solidFill>
                  <a:schemeClr val="dk1"/>
                </a:solidFill>
                <a:latin typeface="Comic Sans MS"/>
                <a:ea typeface="Comic Sans MS"/>
                <a:cs typeface="Comic Sans MS"/>
                <a:sym typeface="Comic Sans MS"/>
              </a:rPr>
              <a:t>ADH</a:t>
            </a:r>
            <a:endParaRPr sz="3000">
              <a:solidFill>
                <a:schemeClr val="dk1"/>
              </a:solidFill>
              <a:latin typeface="Comic Sans MS"/>
              <a:ea typeface="Comic Sans MS"/>
              <a:cs typeface="Comic Sans MS"/>
              <a:sym typeface="Comic Sans MS"/>
            </a:endParaRPr>
          </a:p>
        </p:txBody>
      </p:sp>
      <p:sp>
        <p:nvSpPr>
          <p:cNvPr id="443" name="Google Shape;443;ga780184852_0_112"/>
          <p:cNvSpPr txBox="1"/>
          <p:nvPr/>
        </p:nvSpPr>
        <p:spPr>
          <a:xfrm>
            <a:off x="7001350" y="3356125"/>
            <a:ext cx="2043600" cy="2450400"/>
          </a:xfrm>
          <a:prstGeom prst="rect">
            <a:avLst/>
          </a:prstGeom>
          <a:solidFill>
            <a:srgbClr val="B8B8B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200">
                <a:solidFill>
                  <a:schemeClr val="dk1"/>
                </a:solidFill>
                <a:latin typeface="Comic Sans MS"/>
                <a:ea typeface="Comic Sans MS"/>
                <a:cs typeface="Comic Sans MS"/>
                <a:sym typeface="Comic Sans MS"/>
              </a:rPr>
              <a:t>Kidney tubules reabsorb more water back into the blood (</a:t>
            </a:r>
            <a:r>
              <a:rPr lang="en-GB" sz="2000">
                <a:solidFill>
                  <a:schemeClr val="dk1"/>
                </a:solidFill>
                <a:latin typeface="Comic Sans MS"/>
                <a:ea typeface="Comic Sans MS"/>
                <a:cs typeface="Comic Sans MS"/>
                <a:sym typeface="Comic Sans MS"/>
              </a:rPr>
              <a:t>more permeable)</a:t>
            </a:r>
            <a:endParaRPr/>
          </a:p>
          <a:p>
            <a:pPr marL="0" marR="0" lvl="0" indent="0" algn="l" rtl="0">
              <a:spcBef>
                <a:spcPts val="0"/>
              </a:spcBef>
              <a:spcAft>
                <a:spcPts val="0"/>
              </a:spcAft>
              <a:buNone/>
            </a:pPr>
            <a:endParaRPr sz="2000">
              <a:solidFill>
                <a:schemeClr val="dk1"/>
              </a:solidFill>
              <a:latin typeface="Comic Sans MS"/>
              <a:ea typeface="Comic Sans MS"/>
              <a:cs typeface="Comic Sans MS"/>
              <a:sym typeface="Comic Sans MS"/>
            </a:endParaRPr>
          </a:p>
        </p:txBody>
      </p:sp>
      <p:sp>
        <p:nvSpPr>
          <p:cNvPr id="444" name="Google Shape;444;ga780184852_0_112"/>
          <p:cNvSpPr txBox="1"/>
          <p:nvPr/>
        </p:nvSpPr>
        <p:spPr>
          <a:xfrm>
            <a:off x="5912525" y="5905500"/>
            <a:ext cx="2826600" cy="855300"/>
          </a:xfrm>
          <a:prstGeom prst="rect">
            <a:avLst/>
          </a:prstGeom>
          <a:solidFill>
            <a:srgbClr val="B8B8B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200">
                <a:solidFill>
                  <a:schemeClr val="dk1"/>
                </a:solidFill>
                <a:latin typeface="Comic Sans MS"/>
                <a:ea typeface="Comic Sans MS"/>
                <a:cs typeface="Comic Sans MS"/>
                <a:sym typeface="Comic Sans MS"/>
              </a:rPr>
              <a:t>Small volume of concentrated urine</a:t>
            </a:r>
            <a:endParaRPr sz="2200">
              <a:solidFill>
                <a:schemeClr val="dk1"/>
              </a:solidFill>
              <a:latin typeface="Comic Sans MS"/>
              <a:ea typeface="Comic Sans MS"/>
              <a:cs typeface="Comic Sans MS"/>
              <a:sym typeface="Comic Sans MS"/>
            </a:endParaRPr>
          </a:p>
        </p:txBody>
      </p:sp>
      <p:sp>
        <p:nvSpPr>
          <p:cNvPr id="445" name="Google Shape;445;ga780184852_0_112"/>
          <p:cNvSpPr txBox="1"/>
          <p:nvPr/>
        </p:nvSpPr>
        <p:spPr>
          <a:xfrm>
            <a:off x="3429208" y="4672721"/>
            <a:ext cx="2177700" cy="1569600"/>
          </a:xfrm>
          <a:prstGeom prst="rect">
            <a:avLst/>
          </a:prstGeom>
          <a:solidFill>
            <a:srgbClr val="8ED1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u="sng">
              <a:solidFill>
                <a:schemeClr val="dk1"/>
              </a:solidFill>
              <a:latin typeface="Comic Sans MS"/>
              <a:ea typeface="Comic Sans MS"/>
              <a:cs typeface="Comic Sans MS"/>
              <a:sym typeface="Comic Sans MS"/>
            </a:endParaRPr>
          </a:p>
          <a:p>
            <a:pPr marL="0" marR="0" lvl="0" indent="0" algn="ctr" rtl="0">
              <a:spcBef>
                <a:spcPts val="0"/>
              </a:spcBef>
              <a:spcAft>
                <a:spcPts val="0"/>
              </a:spcAft>
              <a:buNone/>
            </a:pPr>
            <a:r>
              <a:rPr lang="en-GB" sz="2400" u="sng">
                <a:solidFill>
                  <a:schemeClr val="dk1"/>
                </a:solidFill>
                <a:latin typeface="Comic Sans MS"/>
                <a:ea typeface="Comic Sans MS"/>
                <a:cs typeface="Comic Sans MS"/>
                <a:sym typeface="Comic Sans MS"/>
              </a:rPr>
              <a:t>Normal water concentration in the blood</a:t>
            </a:r>
            <a:endParaRPr sz="1800">
              <a:solidFill>
                <a:schemeClr val="dk1"/>
              </a:solidFill>
              <a:latin typeface="Comic Sans MS"/>
              <a:ea typeface="Comic Sans MS"/>
              <a:cs typeface="Comic Sans MS"/>
              <a:sym typeface="Comic Sans MS"/>
            </a:endParaRPr>
          </a:p>
        </p:txBody>
      </p:sp>
      <p:pic>
        <p:nvPicPr>
          <p:cNvPr id="446" name="Google Shape;446;ga780184852_0_112"/>
          <p:cNvPicPr preferRelativeResize="0"/>
          <p:nvPr/>
        </p:nvPicPr>
        <p:blipFill rotWithShape="1">
          <a:blip r:embed="rId8">
            <a:alphaModFix/>
          </a:blip>
          <a:srcRect/>
          <a:stretch/>
        </p:blipFill>
        <p:spPr>
          <a:xfrm>
            <a:off x="3472602" y="-448364"/>
            <a:ext cx="1834468" cy="2193986"/>
          </a:xfrm>
          <a:prstGeom prst="rect">
            <a:avLst/>
          </a:prstGeom>
          <a:noFill/>
          <a:ln>
            <a:noFill/>
          </a:ln>
        </p:spPr>
      </p:pic>
      <p:sp>
        <p:nvSpPr>
          <p:cNvPr id="447" name="Google Shape;447;ga780184852_0_112"/>
          <p:cNvSpPr txBox="1"/>
          <p:nvPr/>
        </p:nvSpPr>
        <p:spPr>
          <a:xfrm>
            <a:off x="3933645" y="1501176"/>
            <a:ext cx="1834500" cy="431400"/>
          </a:xfrm>
          <a:prstGeom prst="rect">
            <a:avLst/>
          </a:prstGeom>
          <a:solidFill>
            <a:srgbClr val="FECF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600">
                <a:solidFill>
                  <a:schemeClr val="dk1"/>
                </a:solidFill>
                <a:latin typeface="Comic Sans MS"/>
                <a:ea typeface="Comic Sans MS"/>
                <a:cs typeface="Comic Sans MS"/>
                <a:sym typeface="Comic Sans MS"/>
              </a:rPr>
              <a:t>Pituitary</a:t>
            </a:r>
            <a:endParaRPr sz="2600">
              <a:solidFill>
                <a:schemeClr val="dk1"/>
              </a:solidFill>
              <a:latin typeface="Comic Sans MS"/>
              <a:ea typeface="Comic Sans MS"/>
              <a:cs typeface="Comic Sans MS"/>
              <a:sym typeface="Comic Sans MS"/>
            </a:endParaRPr>
          </a:p>
        </p:txBody>
      </p:sp>
      <p:cxnSp>
        <p:nvCxnSpPr>
          <p:cNvPr id="448" name="Google Shape;448;ga780184852_0_112"/>
          <p:cNvCxnSpPr/>
          <p:nvPr/>
        </p:nvCxnSpPr>
        <p:spPr>
          <a:xfrm rot="10800000">
            <a:off x="4474116" y="1056938"/>
            <a:ext cx="153300" cy="431400"/>
          </a:xfrm>
          <a:prstGeom prst="straightConnector1">
            <a:avLst/>
          </a:prstGeom>
          <a:noFill/>
          <a:ln w="38100" cap="flat" cmpd="sng">
            <a:solidFill>
              <a:srgbClr val="FF0000"/>
            </a:solidFill>
            <a:prstDash val="solid"/>
            <a:round/>
            <a:headEnd type="none" w="sm" len="sm"/>
            <a:tailEnd type="triangle" w="med" len="med"/>
          </a:ln>
        </p:spPr>
      </p:cxnSp>
      <p:sp>
        <p:nvSpPr>
          <p:cNvPr id="449" name="Google Shape;449;ga780184852_0_112"/>
          <p:cNvSpPr txBox="1"/>
          <p:nvPr/>
        </p:nvSpPr>
        <p:spPr>
          <a:xfrm>
            <a:off x="1324825" y="72903"/>
            <a:ext cx="2377200" cy="1415400"/>
          </a:xfrm>
          <a:prstGeom prst="rect">
            <a:avLst/>
          </a:prstGeom>
          <a:solidFill>
            <a:srgbClr val="FECF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a:solidFill>
                  <a:schemeClr val="dk1"/>
                </a:solidFill>
                <a:latin typeface="Comic Sans MS"/>
                <a:ea typeface="Comic Sans MS"/>
                <a:cs typeface="Comic Sans MS"/>
                <a:sym typeface="Comic Sans MS"/>
              </a:rPr>
              <a:t>Receptor cells in the brain detect the water conc. in the blood.</a:t>
            </a:r>
            <a:endParaRPr sz="2000">
              <a:solidFill>
                <a:schemeClr val="dk1"/>
              </a:solidFill>
              <a:latin typeface="Comic Sans MS"/>
              <a:ea typeface="Comic Sans MS"/>
              <a:cs typeface="Comic Sans MS"/>
              <a:sym typeface="Comic Sans MS"/>
            </a:endParaRPr>
          </a:p>
        </p:txBody>
      </p:sp>
      <p:sp>
        <p:nvSpPr>
          <p:cNvPr id="450" name="Google Shape;450;ga780184852_0_112"/>
          <p:cNvSpPr txBox="1"/>
          <p:nvPr/>
        </p:nvSpPr>
        <p:spPr>
          <a:xfrm>
            <a:off x="5200650" y="27047"/>
            <a:ext cx="2377200" cy="1254900"/>
          </a:xfrm>
          <a:prstGeom prst="rect">
            <a:avLst/>
          </a:prstGeom>
          <a:solidFill>
            <a:srgbClr val="FECF8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a:solidFill>
                  <a:schemeClr val="dk1"/>
                </a:solidFill>
                <a:latin typeface="Comic Sans MS"/>
                <a:ea typeface="Comic Sans MS"/>
                <a:cs typeface="Comic Sans MS"/>
                <a:sym typeface="Comic Sans MS"/>
              </a:rPr>
              <a:t>Receptor cells in the brain detect the water conc. in the blood.</a:t>
            </a:r>
            <a:endParaRPr sz="2000">
              <a:solidFill>
                <a:schemeClr val="dk1"/>
              </a:solidFill>
              <a:latin typeface="Comic Sans MS"/>
              <a:ea typeface="Comic Sans MS"/>
              <a:cs typeface="Comic Sans MS"/>
              <a:sym typeface="Comic Sans MS"/>
            </a:endParaRPr>
          </a:p>
        </p:txBody>
      </p:sp>
      <p:sp>
        <p:nvSpPr>
          <p:cNvPr id="451" name="Google Shape;451;ga780184852_0_112"/>
          <p:cNvSpPr/>
          <p:nvPr/>
        </p:nvSpPr>
        <p:spPr>
          <a:xfrm>
            <a:off x="6230975" y="1409776"/>
            <a:ext cx="2913000" cy="751800"/>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200">
                <a:solidFill>
                  <a:schemeClr val="dk1"/>
                </a:solidFill>
                <a:latin typeface="Comic Sans MS"/>
                <a:ea typeface="Comic Sans MS"/>
                <a:cs typeface="Comic Sans MS"/>
                <a:sym typeface="Comic Sans MS"/>
              </a:rPr>
              <a:t>Water concentration =LOW </a:t>
            </a:r>
            <a:endParaRPr sz="2200">
              <a:solidFill>
                <a:schemeClr val="dk1"/>
              </a:solidFill>
              <a:latin typeface="Comic Sans MS"/>
              <a:ea typeface="Comic Sans MS"/>
              <a:cs typeface="Comic Sans MS"/>
              <a:sym typeface="Comic Sans MS"/>
            </a:endParaRPr>
          </a:p>
        </p:txBody>
      </p:sp>
      <p:sp>
        <p:nvSpPr>
          <p:cNvPr id="452" name="Google Shape;452;ga780184852_0_112"/>
          <p:cNvSpPr txBox="1"/>
          <p:nvPr/>
        </p:nvSpPr>
        <p:spPr>
          <a:xfrm>
            <a:off x="2145119" y="3759316"/>
            <a:ext cx="2046900" cy="369300"/>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a:solidFill>
                  <a:schemeClr val="lt1"/>
                </a:solidFill>
                <a:latin typeface="Comic Sans MS"/>
                <a:ea typeface="Comic Sans MS"/>
                <a:cs typeface="Comic Sans MS"/>
                <a:sym typeface="Comic Sans MS"/>
              </a:rPr>
              <a:t>Red arrows = blood</a:t>
            </a:r>
            <a:endParaRPr sz="1800">
              <a:solidFill>
                <a:schemeClr val="lt1"/>
              </a:solidFill>
              <a:latin typeface="Comic Sans MS"/>
              <a:ea typeface="Comic Sans MS"/>
              <a:cs typeface="Comic Sans MS"/>
              <a:sym typeface="Comic Sans MS"/>
            </a:endParaRPr>
          </a:p>
        </p:txBody>
      </p:sp>
      <p:sp>
        <p:nvSpPr>
          <p:cNvPr id="453" name="Google Shape;453;ga780184852_0_112"/>
          <p:cNvSpPr txBox="1"/>
          <p:nvPr/>
        </p:nvSpPr>
        <p:spPr>
          <a:xfrm>
            <a:off x="3427200" y="4642250"/>
            <a:ext cx="2211300" cy="1720500"/>
          </a:xfrm>
          <a:prstGeom prst="rect">
            <a:avLst/>
          </a:prstGeom>
          <a:solidFill>
            <a:srgbClr val="8ED1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u="sng">
              <a:solidFill>
                <a:schemeClr val="dk1"/>
              </a:solidFill>
              <a:latin typeface="Comic Sans MS"/>
              <a:ea typeface="Comic Sans MS"/>
              <a:cs typeface="Comic Sans MS"/>
              <a:sym typeface="Comic Sans MS"/>
            </a:endParaRPr>
          </a:p>
          <a:p>
            <a:pPr marL="0" marR="0" lvl="0" indent="0" algn="ctr" rtl="0">
              <a:spcBef>
                <a:spcPts val="0"/>
              </a:spcBef>
              <a:spcAft>
                <a:spcPts val="0"/>
              </a:spcAft>
              <a:buNone/>
            </a:pPr>
            <a:r>
              <a:rPr lang="en-GB" sz="2400" u="sng">
                <a:solidFill>
                  <a:schemeClr val="dk1"/>
                </a:solidFill>
                <a:latin typeface="Comic Sans MS"/>
                <a:ea typeface="Comic Sans MS"/>
                <a:cs typeface="Comic Sans MS"/>
                <a:sym typeface="Comic Sans MS"/>
              </a:rPr>
              <a:t>Normal water concentration in the blood</a:t>
            </a:r>
            <a:endParaRPr sz="1800">
              <a:solidFill>
                <a:schemeClr val="dk1"/>
              </a:solidFill>
              <a:latin typeface="Comic Sans MS"/>
              <a:ea typeface="Comic Sans MS"/>
              <a:cs typeface="Comic Sans MS"/>
              <a:sym typeface="Comic Sans MS"/>
            </a:endParaRPr>
          </a:p>
        </p:txBody>
      </p:sp>
      <p:pic>
        <p:nvPicPr>
          <p:cNvPr id="454" name="Google Shape;454;ga780184852_0_112"/>
          <p:cNvPicPr preferRelativeResize="0"/>
          <p:nvPr/>
        </p:nvPicPr>
        <p:blipFill rotWithShape="1">
          <a:blip r:embed="rId9">
            <a:alphaModFix/>
          </a:blip>
          <a:srcRect/>
          <a:stretch/>
        </p:blipFill>
        <p:spPr>
          <a:xfrm>
            <a:off x="3790859" y="2519573"/>
            <a:ext cx="1673116" cy="1254837"/>
          </a:xfrm>
          <a:prstGeom prst="rect">
            <a:avLst/>
          </a:prstGeom>
          <a:noFill/>
          <a:ln>
            <a:noFill/>
          </a:ln>
        </p:spPr>
      </p:pic>
      <p:pic>
        <p:nvPicPr>
          <p:cNvPr id="2" name="Audio 1">
            <a:hlinkClick r:id="" action="ppaction://media"/>
            <a:extLst>
              <a:ext uri="{FF2B5EF4-FFF2-40B4-BE49-F238E27FC236}">
                <a16:creationId xmlns:a16="http://schemas.microsoft.com/office/drawing/2014/main" id="{CC1E2026-166D-4302-9F2E-C66C7E7D671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00000"/>
    </mc:Choice>
    <mc:Fallback>
      <p:transition spd="slow" advTm="3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6"/>
                                        </p:tgtEl>
                                        <p:attrNameLst>
                                          <p:attrName>style.visibility</p:attrName>
                                        </p:attrNameLst>
                                      </p:cBhvr>
                                      <p:to>
                                        <p:strVal val="visible"/>
                                      </p:to>
                                    </p:set>
                                    <p:animEffect transition="in" filter="fade">
                                      <p:cBhvr>
                                        <p:cTn id="11" dur="500"/>
                                        <p:tgtEl>
                                          <p:spTgt spid="446"/>
                                        </p:tgtEl>
                                      </p:cBhvr>
                                    </p:animEffect>
                                  </p:childTnLst>
                                </p:cTn>
                              </p:par>
                              <p:par>
                                <p:cTn id="12" presetID="10" presetClass="entr" presetSubtype="0" fill="hold" nodeType="withEffect">
                                  <p:stCondLst>
                                    <p:cond delay="0"/>
                                  </p:stCondLst>
                                  <p:childTnLst>
                                    <p:set>
                                      <p:cBhvr>
                                        <p:cTn id="13" dur="1" fill="hold">
                                          <p:stCondLst>
                                            <p:cond delay="0"/>
                                          </p:stCondLst>
                                        </p:cTn>
                                        <p:tgtEl>
                                          <p:spTgt spid="448"/>
                                        </p:tgtEl>
                                        <p:attrNameLst>
                                          <p:attrName>style.visibility</p:attrName>
                                        </p:attrNameLst>
                                      </p:cBhvr>
                                      <p:to>
                                        <p:strVal val="visible"/>
                                      </p:to>
                                    </p:set>
                                    <p:animEffect transition="in" filter="fade">
                                      <p:cBhvr>
                                        <p:cTn id="14" dur="500"/>
                                        <p:tgtEl>
                                          <p:spTgt spid="448"/>
                                        </p:tgtEl>
                                      </p:cBhvr>
                                    </p:animEffect>
                                  </p:childTnLst>
                                </p:cTn>
                              </p:par>
                              <p:par>
                                <p:cTn id="15" presetID="10" presetClass="entr" presetSubtype="0" fill="hold" nodeType="withEffect">
                                  <p:stCondLst>
                                    <p:cond delay="0"/>
                                  </p:stCondLst>
                                  <p:childTnLst>
                                    <p:set>
                                      <p:cBhvr>
                                        <p:cTn id="16" dur="1" fill="hold">
                                          <p:stCondLst>
                                            <p:cond delay="0"/>
                                          </p:stCondLst>
                                        </p:cTn>
                                        <p:tgtEl>
                                          <p:spTgt spid="447"/>
                                        </p:tgtEl>
                                        <p:attrNameLst>
                                          <p:attrName>style.visibility</p:attrName>
                                        </p:attrNameLst>
                                      </p:cBhvr>
                                      <p:to>
                                        <p:strVal val="visible"/>
                                      </p:to>
                                    </p:set>
                                    <p:animEffect transition="in" filter="fade">
                                      <p:cBhvr>
                                        <p:cTn id="17" dur="500"/>
                                        <p:tgtEl>
                                          <p:spTgt spid="44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4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434"/>
                                        </p:tgtEl>
                                        <p:attrNameLst>
                                          <p:attrName>style.visibility</p:attrName>
                                        </p:attrNameLst>
                                      </p:cBhvr>
                                      <p:to>
                                        <p:strVal val="visible"/>
                                      </p:to>
                                    </p:set>
                                    <p:anim calcmode="lin" valueType="num">
                                      <p:cBhvr additive="base">
                                        <p:cTn id="26" dur="500"/>
                                        <p:tgtEl>
                                          <p:spTgt spid="434"/>
                                        </p:tgtEl>
                                        <p:attrNameLst>
                                          <p:attrName>ppt_w</p:attrName>
                                        </p:attrNameLst>
                                      </p:cBhvr>
                                      <p:tavLst>
                                        <p:tav tm="0">
                                          <p:val>
                                            <p:strVal val="0"/>
                                          </p:val>
                                        </p:tav>
                                        <p:tav tm="100000">
                                          <p:val>
                                            <p:strVal val="#ppt_w"/>
                                          </p:val>
                                        </p:tav>
                                      </p:tavLst>
                                    </p:anim>
                                    <p:anim calcmode="lin" valueType="num">
                                      <p:cBhvr additive="base">
                                        <p:cTn id="27" dur="500"/>
                                        <p:tgtEl>
                                          <p:spTgt spid="434"/>
                                        </p:tgtEl>
                                        <p:attrNameLst>
                                          <p:attrName>ppt_h</p:attrName>
                                        </p:attrNameLst>
                                      </p:cBhvr>
                                      <p:tavLst>
                                        <p:tav tm="0">
                                          <p:val>
                                            <p:str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36"/>
                                        </p:tgtEl>
                                        <p:attrNameLst>
                                          <p:attrName>style.visibility</p:attrName>
                                        </p:attrNameLst>
                                      </p:cBhvr>
                                      <p:to>
                                        <p:strVal val="visible"/>
                                      </p:to>
                                    </p:set>
                                    <p:anim calcmode="lin" valueType="num">
                                      <p:cBhvr additive="base">
                                        <p:cTn id="30" dur="500"/>
                                        <p:tgtEl>
                                          <p:spTgt spid="436"/>
                                        </p:tgtEl>
                                        <p:attrNameLst>
                                          <p:attrName>ppt_w</p:attrName>
                                        </p:attrNameLst>
                                      </p:cBhvr>
                                      <p:tavLst>
                                        <p:tav tm="0">
                                          <p:val>
                                            <p:strVal val="0"/>
                                          </p:val>
                                        </p:tav>
                                        <p:tav tm="100000">
                                          <p:val>
                                            <p:strVal val="#ppt_w"/>
                                          </p:val>
                                        </p:tav>
                                      </p:tavLst>
                                    </p:anim>
                                    <p:anim calcmode="lin" valueType="num">
                                      <p:cBhvr additive="base">
                                        <p:cTn id="31" dur="500"/>
                                        <p:tgtEl>
                                          <p:spTgt spid="436"/>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9"/>
                                        </p:tgtEl>
                                        <p:attrNameLst>
                                          <p:attrName>style.visibility</p:attrName>
                                        </p:attrNameLst>
                                      </p:cBhvr>
                                      <p:to>
                                        <p:strVal val="visible"/>
                                      </p:to>
                                    </p:set>
                                    <p:animEffect transition="in" filter="fade">
                                      <p:cBhvr>
                                        <p:cTn id="36" dur="1822"/>
                                        <p:tgtEl>
                                          <p:spTgt spid="4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37"/>
                                        </p:tgtEl>
                                        <p:attrNameLst>
                                          <p:attrName>style.visibility</p:attrName>
                                        </p:attrNameLst>
                                      </p:cBhvr>
                                      <p:to>
                                        <p:strVal val="visible"/>
                                      </p:to>
                                    </p:set>
                                    <p:animEffect transition="in" filter="fade">
                                      <p:cBhvr>
                                        <p:cTn id="41" dur="500"/>
                                        <p:tgtEl>
                                          <p:spTgt spid="437"/>
                                        </p:tgtEl>
                                      </p:cBhvr>
                                    </p:animEffect>
                                  </p:childTnLst>
                                </p:cTn>
                              </p:par>
                              <p:par>
                                <p:cTn id="42" presetID="10" presetClass="entr" presetSubtype="0" fill="hold" nodeType="withEffect">
                                  <p:stCondLst>
                                    <p:cond delay="0"/>
                                  </p:stCondLst>
                                  <p:childTnLst>
                                    <p:set>
                                      <p:cBhvr>
                                        <p:cTn id="43" dur="1" fill="hold">
                                          <p:stCondLst>
                                            <p:cond delay="0"/>
                                          </p:stCondLst>
                                        </p:cTn>
                                        <p:tgtEl>
                                          <p:spTgt spid="440"/>
                                        </p:tgtEl>
                                        <p:attrNameLst>
                                          <p:attrName>style.visibility</p:attrName>
                                        </p:attrNameLst>
                                      </p:cBhvr>
                                      <p:to>
                                        <p:strVal val="visible"/>
                                      </p:to>
                                    </p:set>
                                    <p:animEffect transition="in" filter="fade">
                                      <p:cBhvr>
                                        <p:cTn id="44" dur="500"/>
                                        <p:tgtEl>
                                          <p:spTgt spid="440"/>
                                        </p:tgtEl>
                                      </p:cBhvr>
                                    </p:animEffect>
                                  </p:childTnLst>
                                </p:cTn>
                              </p:par>
                              <p:par>
                                <p:cTn id="45" presetID="10" presetClass="entr" presetSubtype="0" fill="hold" nodeType="withEffect">
                                  <p:stCondLst>
                                    <p:cond delay="0"/>
                                  </p:stCondLst>
                                  <p:childTnLst>
                                    <p:set>
                                      <p:cBhvr>
                                        <p:cTn id="46" dur="1" fill="hold">
                                          <p:stCondLst>
                                            <p:cond delay="0"/>
                                          </p:stCondLst>
                                        </p:cTn>
                                        <p:tgtEl>
                                          <p:spTgt spid="441"/>
                                        </p:tgtEl>
                                        <p:attrNameLst>
                                          <p:attrName>style.visibility</p:attrName>
                                        </p:attrNameLst>
                                      </p:cBhvr>
                                      <p:to>
                                        <p:strVal val="visible"/>
                                      </p:to>
                                    </p:set>
                                    <p:animEffect transition="in" filter="fade">
                                      <p:cBhvr>
                                        <p:cTn id="47" dur="500"/>
                                        <p:tgtEl>
                                          <p:spTgt spid="4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50"/>
                                        </p:tgtEl>
                                        <p:attrNameLst>
                                          <p:attrName>style.visibility</p:attrName>
                                        </p:attrNameLst>
                                      </p:cBhvr>
                                      <p:to>
                                        <p:strVal val="visible"/>
                                      </p:to>
                                    </p:set>
                                    <p:animEffect transition="in" filter="fade">
                                      <p:cBhvr>
                                        <p:cTn id="52" dur="1000"/>
                                        <p:tgtEl>
                                          <p:spTgt spid="450"/>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42"/>
                                        </p:tgtEl>
                                        <p:attrNameLst>
                                          <p:attrName>style.visibility</p:attrName>
                                        </p:attrNameLst>
                                      </p:cBhvr>
                                      <p:to>
                                        <p:strVal val="visible"/>
                                      </p:to>
                                    </p:set>
                                    <p:animEffect transition="in" filter="fade">
                                      <p:cBhvr>
                                        <p:cTn id="63" dur="1822"/>
                                        <p:tgtEl>
                                          <p:spTgt spid="44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43"/>
                                        </p:tgtEl>
                                        <p:attrNameLst>
                                          <p:attrName>style.visibility</p:attrName>
                                        </p:attrNameLst>
                                      </p:cBhvr>
                                      <p:to>
                                        <p:strVal val="visible"/>
                                      </p:to>
                                    </p:set>
                                    <p:animEffect transition="in" filter="fade">
                                      <p:cBhvr>
                                        <p:cTn id="68" dur="500"/>
                                        <p:tgtEl>
                                          <p:spTgt spid="443"/>
                                        </p:tgtEl>
                                      </p:cBhvr>
                                    </p:animEffect>
                                  </p:childTnLst>
                                </p:cTn>
                              </p:par>
                              <p:par>
                                <p:cTn id="69" presetID="10" presetClass="entr" presetSubtype="0" fill="hold" nodeType="withEffect">
                                  <p:stCondLst>
                                    <p:cond delay="0"/>
                                  </p:stCondLst>
                                  <p:childTnLst>
                                    <p:set>
                                      <p:cBhvr>
                                        <p:cTn id="70" dur="1" fill="hold">
                                          <p:stCondLst>
                                            <p:cond delay="0"/>
                                          </p:stCondLst>
                                        </p:cTn>
                                        <p:tgtEl>
                                          <p:spTgt spid="438"/>
                                        </p:tgtEl>
                                        <p:attrNameLst>
                                          <p:attrName>style.visibility</p:attrName>
                                        </p:attrNameLst>
                                      </p:cBhvr>
                                      <p:to>
                                        <p:strVal val="visible"/>
                                      </p:to>
                                    </p:set>
                                    <p:animEffect transition="in" filter="fade">
                                      <p:cBhvr>
                                        <p:cTn id="71" dur="500"/>
                                        <p:tgtEl>
                                          <p:spTgt spid="438"/>
                                        </p:tgtEl>
                                      </p:cBhvr>
                                    </p:animEffect>
                                  </p:childTnLst>
                                </p:cTn>
                              </p:par>
                              <p:par>
                                <p:cTn id="72" presetID="10" presetClass="entr" presetSubtype="0" fill="hold" nodeType="withEffect">
                                  <p:stCondLst>
                                    <p:cond delay="0"/>
                                  </p:stCondLst>
                                  <p:childTnLst>
                                    <p:set>
                                      <p:cBhvr>
                                        <p:cTn id="73" dur="1" fill="hold">
                                          <p:stCondLst>
                                            <p:cond delay="0"/>
                                          </p:stCondLst>
                                        </p:cTn>
                                        <p:tgtEl>
                                          <p:spTgt spid="444"/>
                                        </p:tgtEl>
                                        <p:attrNameLst>
                                          <p:attrName>style.visibility</p:attrName>
                                        </p:attrNameLst>
                                      </p:cBhvr>
                                      <p:to>
                                        <p:strVal val="visible"/>
                                      </p:to>
                                    </p:set>
                                    <p:animEffect transition="in" filter="fade">
                                      <p:cBhvr>
                                        <p:cTn id="74" dur="500"/>
                                        <p:tgtEl>
                                          <p:spTgt spid="444"/>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0B050"/>
              </a:buClr>
              <a:buSzPts val="3959"/>
              <a:buFont typeface="Comic Sans MS"/>
              <a:buNone/>
            </a:pPr>
            <a:r>
              <a:rPr lang="en-GB" sz="3959">
                <a:solidFill>
                  <a:srgbClr val="00B050"/>
                </a:solidFill>
                <a:latin typeface="Comic Sans MS"/>
                <a:ea typeface="Comic Sans MS"/>
                <a:cs typeface="Comic Sans MS"/>
                <a:sym typeface="Comic Sans MS"/>
              </a:rPr>
              <a:t>The big picture: “Why are the kidneys so important?”</a:t>
            </a:r>
            <a:endParaRPr sz="3959">
              <a:solidFill>
                <a:srgbClr val="00B050"/>
              </a:solidFill>
              <a:latin typeface="Comic Sans MS"/>
              <a:ea typeface="Comic Sans MS"/>
              <a:cs typeface="Comic Sans MS"/>
              <a:sym typeface="Comic Sans MS"/>
            </a:endParaRPr>
          </a:p>
        </p:txBody>
      </p:sp>
      <p:sp>
        <p:nvSpPr>
          <p:cNvPr id="196" name="Google Shape;196;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2060"/>
              </a:buClr>
              <a:buSzPts val="3600"/>
              <a:buNone/>
            </a:pPr>
            <a:r>
              <a:rPr lang="en-GB" sz="3600" b="1">
                <a:solidFill>
                  <a:srgbClr val="002060"/>
                </a:solidFill>
                <a:latin typeface="Comic Sans MS"/>
                <a:ea typeface="Comic Sans MS"/>
                <a:cs typeface="Comic Sans MS"/>
                <a:sym typeface="Comic Sans MS"/>
              </a:rPr>
              <a:t>Learning outcomes:</a:t>
            </a:r>
            <a:endParaRPr/>
          </a:p>
          <a:p>
            <a:pPr marL="342900" lvl="0" indent="-342900" algn="l" rtl="0">
              <a:spcBef>
                <a:spcPts val="720"/>
              </a:spcBef>
              <a:spcAft>
                <a:spcPts val="0"/>
              </a:spcAft>
              <a:buClr>
                <a:srgbClr val="002060"/>
              </a:buClr>
              <a:buSzPts val="3600"/>
              <a:buFont typeface="Noto Sans Symbols"/>
              <a:buChar char="✔"/>
            </a:pPr>
            <a:r>
              <a:rPr lang="en-GB" sz="3600">
                <a:solidFill>
                  <a:srgbClr val="002060"/>
                </a:solidFill>
                <a:latin typeface="Comic Sans MS"/>
                <a:ea typeface="Comic Sans MS"/>
                <a:cs typeface="Comic Sans MS"/>
                <a:sym typeface="Comic Sans MS"/>
              </a:rPr>
              <a:t>Describe the organs within the excretory system and their function.</a:t>
            </a:r>
            <a:endParaRPr/>
          </a:p>
          <a:p>
            <a:pPr marL="342900" lvl="0" indent="-342900" algn="l" rtl="0">
              <a:spcBef>
                <a:spcPts val="720"/>
              </a:spcBef>
              <a:spcAft>
                <a:spcPts val="0"/>
              </a:spcAft>
              <a:buClr>
                <a:srgbClr val="002060"/>
              </a:buClr>
              <a:buSzPts val="3600"/>
              <a:buFont typeface="Noto Sans Symbols"/>
              <a:buChar char="✔"/>
            </a:pPr>
            <a:r>
              <a:rPr lang="en-GB" sz="3600">
                <a:solidFill>
                  <a:srgbClr val="002060"/>
                </a:solidFill>
                <a:latin typeface="Comic Sans MS"/>
                <a:ea typeface="Comic Sans MS"/>
                <a:cs typeface="Comic Sans MS"/>
                <a:sym typeface="Comic Sans MS"/>
              </a:rPr>
              <a:t>Explain the structure of the kidneys.</a:t>
            </a:r>
            <a:endParaRPr/>
          </a:p>
          <a:p>
            <a:pPr marL="342900" lvl="0" indent="-342900" algn="l" rtl="0">
              <a:spcBef>
                <a:spcPts val="720"/>
              </a:spcBef>
              <a:spcAft>
                <a:spcPts val="0"/>
              </a:spcAft>
              <a:buClr>
                <a:srgbClr val="002060"/>
              </a:buClr>
              <a:buSzPts val="3600"/>
              <a:buFont typeface="Noto Sans Symbols"/>
              <a:buChar char="✔"/>
            </a:pPr>
            <a:r>
              <a:rPr lang="en-GB" sz="3600">
                <a:solidFill>
                  <a:srgbClr val="002060"/>
                </a:solidFill>
                <a:latin typeface="Comic Sans MS"/>
                <a:ea typeface="Comic Sans MS"/>
                <a:cs typeface="Comic Sans MS"/>
                <a:sym typeface="Comic Sans MS"/>
              </a:rPr>
              <a:t>Analyse the stages in urine production.</a:t>
            </a:r>
            <a:endParaRPr/>
          </a:p>
        </p:txBody>
      </p:sp>
      <p:pic>
        <p:nvPicPr>
          <p:cNvPr id="3" name="Audio 2">
            <a:hlinkClick r:id="" action="ppaction://media"/>
            <a:extLst>
              <a:ext uri="{FF2B5EF4-FFF2-40B4-BE49-F238E27FC236}">
                <a16:creationId xmlns:a16="http://schemas.microsoft.com/office/drawing/2014/main" id="{1D3A3759-38FB-4273-A228-3745BBB14A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031"/>
    </mc:Choice>
    <mc:Fallback>
      <p:transition spd="slow" advTm="11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omic Sans MS"/>
              <a:buNone/>
            </a:pPr>
            <a:r>
              <a:rPr lang="en-GB">
                <a:latin typeface="Comic Sans MS"/>
                <a:ea typeface="Comic Sans MS"/>
                <a:cs typeface="Comic Sans MS"/>
                <a:sym typeface="Comic Sans MS"/>
              </a:rPr>
              <a:t>Definitions</a:t>
            </a:r>
            <a:endParaRPr>
              <a:latin typeface="Comic Sans MS"/>
              <a:ea typeface="Comic Sans MS"/>
              <a:cs typeface="Comic Sans MS"/>
              <a:sym typeface="Comic Sans MS"/>
            </a:endParaRPr>
          </a:p>
        </p:txBody>
      </p:sp>
      <p:sp>
        <p:nvSpPr>
          <p:cNvPr id="202" name="Google Shape;202;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200"/>
              <a:buNone/>
            </a:pPr>
            <a:r>
              <a:rPr lang="en-GB">
                <a:latin typeface="Comic Sans MS"/>
                <a:ea typeface="Comic Sans MS"/>
                <a:cs typeface="Comic Sans MS"/>
                <a:sym typeface="Comic Sans MS"/>
              </a:rPr>
              <a:t>The kidneys are involved in homeostasis: </a:t>
            </a:r>
            <a:r>
              <a:rPr lang="en-GB">
                <a:solidFill>
                  <a:srgbClr val="00B050"/>
                </a:solidFill>
                <a:latin typeface="Comic Sans MS"/>
                <a:ea typeface="Comic Sans MS"/>
                <a:cs typeface="Comic Sans MS"/>
                <a:sym typeface="Comic Sans MS"/>
              </a:rPr>
              <a:t>the maintenance of a constant internal environment.</a:t>
            </a:r>
            <a:endParaRPr/>
          </a:p>
          <a:p>
            <a:pPr marL="0" lvl="0" indent="0" algn="l" rtl="0">
              <a:spcBef>
                <a:spcPts val="640"/>
              </a:spcBef>
              <a:spcAft>
                <a:spcPts val="0"/>
              </a:spcAft>
              <a:buClr>
                <a:schemeClr val="dk1"/>
              </a:buClr>
              <a:buSzPts val="3200"/>
              <a:buNone/>
            </a:pPr>
            <a:endParaRPr>
              <a:solidFill>
                <a:srgbClr val="00B050"/>
              </a:solidFill>
              <a:latin typeface="Comic Sans MS"/>
              <a:ea typeface="Comic Sans MS"/>
              <a:cs typeface="Comic Sans MS"/>
              <a:sym typeface="Comic Sans MS"/>
            </a:endParaRPr>
          </a:p>
          <a:p>
            <a:pPr marL="0" lvl="0" indent="0" algn="l" rtl="0">
              <a:spcBef>
                <a:spcPts val="640"/>
              </a:spcBef>
              <a:spcAft>
                <a:spcPts val="0"/>
              </a:spcAft>
              <a:buClr>
                <a:schemeClr val="dk1"/>
              </a:buClr>
              <a:buSzPts val="3200"/>
              <a:buNone/>
            </a:pPr>
            <a:r>
              <a:rPr lang="en-GB">
                <a:latin typeface="Comic Sans MS"/>
                <a:ea typeface="Comic Sans MS"/>
                <a:cs typeface="Comic Sans MS"/>
                <a:sym typeface="Comic Sans MS"/>
              </a:rPr>
              <a:t>The removal of waste products from the body is called </a:t>
            </a:r>
            <a:r>
              <a:rPr lang="en-GB">
                <a:solidFill>
                  <a:srgbClr val="00B050"/>
                </a:solidFill>
                <a:latin typeface="Comic Sans MS"/>
                <a:ea typeface="Comic Sans MS"/>
                <a:cs typeface="Comic Sans MS"/>
                <a:sym typeface="Comic Sans MS"/>
              </a:rPr>
              <a:t>excretion.</a:t>
            </a:r>
            <a:endParaRPr/>
          </a:p>
          <a:p>
            <a:pPr marL="0" lvl="0" indent="0" algn="l" rtl="0">
              <a:spcBef>
                <a:spcPts val="640"/>
              </a:spcBef>
              <a:spcAft>
                <a:spcPts val="0"/>
              </a:spcAft>
              <a:buClr>
                <a:schemeClr val="dk1"/>
              </a:buClr>
              <a:buSzPts val="3200"/>
              <a:buNone/>
            </a:pPr>
            <a:endParaRPr>
              <a:solidFill>
                <a:srgbClr val="00B050"/>
              </a:solidFill>
              <a:latin typeface="Comic Sans MS"/>
              <a:ea typeface="Comic Sans MS"/>
              <a:cs typeface="Comic Sans MS"/>
              <a:sym typeface="Comic Sans MS"/>
            </a:endParaRPr>
          </a:p>
        </p:txBody>
      </p:sp>
      <p:pic>
        <p:nvPicPr>
          <p:cNvPr id="3" name="Audio 2">
            <a:hlinkClick r:id="" action="ppaction://media"/>
            <a:extLst>
              <a:ext uri="{FF2B5EF4-FFF2-40B4-BE49-F238E27FC236}">
                <a16:creationId xmlns:a16="http://schemas.microsoft.com/office/drawing/2014/main" id="{45411890-88F7-4521-9C77-A86B5C3963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506"/>
    </mc:Choice>
    <mc:Fallback>
      <p:transition spd="slow" advTm="2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omic Sans MS"/>
              <a:buNone/>
            </a:pPr>
            <a:r>
              <a:rPr lang="en-GB" u="sng">
                <a:latin typeface="Comic Sans MS"/>
                <a:ea typeface="Comic Sans MS"/>
                <a:cs typeface="Comic Sans MS"/>
                <a:sym typeface="Comic Sans MS"/>
              </a:rPr>
              <a:t>Excretion</a:t>
            </a:r>
            <a:endParaRPr u="sng">
              <a:latin typeface="Comic Sans MS"/>
              <a:ea typeface="Comic Sans MS"/>
              <a:cs typeface="Comic Sans MS"/>
              <a:sym typeface="Comic Sans MS"/>
            </a:endParaRPr>
          </a:p>
        </p:txBody>
      </p:sp>
      <p:sp>
        <p:nvSpPr>
          <p:cNvPr id="208" name="Google Shape;208;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592"/>
              </a:spcBef>
              <a:spcAft>
                <a:spcPts val="0"/>
              </a:spcAft>
              <a:buClr>
                <a:schemeClr val="dk1"/>
              </a:buClr>
              <a:buSzPts val="2960"/>
              <a:buFont typeface="Calibri"/>
              <a:buAutoNum type="arabicPeriod"/>
            </a:pPr>
            <a:r>
              <a:rPr lang="en-GB" sz="2960">
                <a:latin typeface="Comic Sans MS"/>
                <a:ea typeface="Comic Sans MS"/>
                <a:cs typeface="Comic Sans MS"/>
                <a:sym typeface="Comic Sans MS"/>
              </a:rPr>
              <a:t>Describe 3 ways that water is lost from the body.</a:t>
            </a:r>
            <a:endParaRPr/>
          </a:p>
          <a:p>
            <a:pPr marL="514350" lvl="0" indent="-514350" algn="l" rtl="0">
              <a:lnSpc>
                <a:spcPct val="90000"/>
              </a:lnSpc>
              <a:spcBef>
                <a:spcPts val="592"/>
              </a:spcBef>
              <a:spcAft>
                <a:spcPts val="0"/>
              </a:spcAft>
              <a:buClr>
                <a:schemeClr val="dk1"/>
              </a:buClr>
              <a:buSzPts val="2960"/>
              <a:buFont typeface="Calibri"/>
              <a:buAutoNum type="arabicPeriod"/>
            </a:pPr>
            <a:r>
              <a:rPr lang="en-GB" sz="2960">
                <a:latin typeface="Comic Sans MS"/>
                <a:ea typeface="Comic Sans MS"/>
                <a:cs typeface="Comic Sans MS"/>
                <a:sym typeface="Comic Sans MS"/>
              </a:rPr>
              <a:t>What process produces carbon dioxide? why is it dangerous if it wasn’t removed? And how does the body remove it?</a:t>
            </a:r>
            <a:endParaRPr/>
          </a:p>
          <a:p>
            <a:pPr marL="514350" lvl="0" indent="-514350" algn="l" rtl="0">
              <a:lnSpc>
                <a:spcPct val="90000"/>
              </a:lnSpc>
              <a:spcBef>
                <a:spcPts val="592"/>
              </a:spcBef>
              <a:spcAft>
                <a:spcPts val="0"/>
              </a:spcAft>
              <a:buClr>
                <a:schemeClr val="dk1"/>
              </a:buClr>
              <a:buSzPts val="2960"/>
              <a:buFont typeface="Calibri"/>
              <a:buAutoNum type="arabicPeriod"/>
            </a:pPr>
            <a:r>
              <a:rPr lang="en-GB" sz="2960">
                <a:latin typeface="Comic Sans MS"/>
                <a:ea typeface="Comic Sans MS"/>
                <a:cs typeface="Comic Sans MS"/>
                <a:sym typeface="Comic Sans MS"/>
              </a:rPr>
              <a:t>Where does urea come from? How is the urea removed? Why is it dangerous if it not removed?</a:t>
            </a:r>
            <a:endParaRPr/>
          </a:p>
          <a:p>
            <a:pPr marL="514350" lvl="0" indent="-326390" algn="l" rtl="0">
              <a:lnSpc>
                <a:spcPct val="90000"/>
              </a:lnSpc>
              <a:spcBef>
                <a:spcPts val="592"/>
              </a:spcBef>
              <a:spcAft>
                <a:spcPts val="0"/>
              </a:spcAft>
              <a:buClr>
                <a:schemeClr val="dk1"/>
              </a:buClr>
              <a:buSzPts val="2960"/>
              <a:buFont typeface="Calibri"/>
              <a:buNone/>
            </a:pPr>
            <a:endParaRPr sz="2960">
              <a:latin typeface="Comic Sans MS"/>
              <a:ea typeface="Comic Sans MS"/>
              <a:cs typeface="Comic Sans MS"/>
              <a:sym typeface="Comic Sans MS"/>
            </a:endParaRPr>
          </a:p>
        </p:txBody>
      </p:sp>
      <p:pic>
        <p:nvPicPr>
          <p:cNvPr id="3" name="Audio 2">
            <a:hlinkClick r:id="" action="ppaction://media"/>
            <a:extLst>
              <a:ext uri="{FF2B5EF4-FFF2-40B4-BE49-F238E27FC236}">
                <a16:creationId xmlns:a16="http://schemas.microsoft.com/office/drawing/2014/main" id="{12066304-AC27-4C4C-B859-8822877F23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180000"/>
    </mc:Choice>
    <mc:Fallback>
      <p:transition spd="slow" advClick="0" advTm="1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a780184852_1_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400"/>
              <a:buFont typeface="Comic Sans MS"/>
              <a:buNone/>
            </a:pPr>
            <a:r>
              <a:rPr lang="en-GB" u="sng">
                <a:latin typeface="Comic Sans MS"/>
                <a:ea typeface="Comic Sans MS"/>
                <a:cs typeface="Comic Sans MS"/>
                <a:sym typeface="Comic Sans MS"/>
              </a:rPr>
              <a:t>Excretion</a:t>
            </a:r>
            <a:endParaRPr u="sng">
              <a:latin typeface="Comic Sans MS"/>
              <a:ea typeface="Comic Sans MS"/>
              <a:cs typeface="Comic Sans MS"/>
              <a:sym typeface="Comic Sans MS"/>
            </a:endParaRPr>
          </a:p>
        </p:txBody>
      </p:sp>
      <p:sp>
        <p:nvSpPr>
          <p:cNvPr id="214" name="Google Shape;214;ga780184852_1_0"/>
          <p:cNvSpPr txBox="1">
            <a:spLocks noGrp="1"/>
          </p:cNvSpPr>
          <p:nvPr>
            <p:ph type="body" idx="1"/>
          </p:nvPr>
        </p:nvSpPr>
        <p:spPr>
          <a:xfrm>
            <a:off x="550425" y="1227325"/>
            <a:ext cx="8229600" cy="5004900"/>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592"/>
              </a:spcBef>
              <a:spcAft>
                <a:spcPts val="0"/>
              </a:spcAft>
              <a:buClr>
                <a:schemeClr val="dk1"/>
              </a:buClr>
              <a:buSzPts val="2960"/>
              <a:buFont typeface="Calibri"/>
              <a:buAutoNum type="arabicPeriod"/>
            </a:pPr>
            <a:r>
              <a:rPr lang="en-GB" sz="2960">
                <a:latin typeface="Comic Sans MS"/>
                <a:ea typeface="Comic Sans MS"/>
                <a:cs typeface="Comic Sans MS"/>
                <a:sym typeface="Comic Sans MS"/>
              </a:rPr>
              <a:t>Breathing, sweat and urine.</a:t>
            </a:r>
            <a:endParaRPr/>
          </a:p>
          <a:p>
            <a:pPr marL="514350" lvl="0" indent="-514350" algn="l" rtl="0">
              <a:lnSpc>
                <a:spcPct val="90000"/>
              </a:lnSpc>
              <a:spcBef>
                <a:spcPts val="592"/>
              </a:spcBef>
              <a:spcAft>
                <a:spcPts val="0"/>
              </a:spcAft>
              <a:buClr>
                <a:schemeClr val="dk1"/>
              </a:buClr>
              <a:buSzPts val="2960"/>
              <a:buFont typeface="Calibri"/>
              <a:buAutoNum type="arabicPeriod"/>
            </a:pPr>
            <a:r>
              <a:rPr lang="en-GB" sz="2960">
                <a:latin typeface="Comic Sans MS"/>
                <a:ea typeface="Comic Sans MS"/>
                <a:cs typeface="Comic Sans MS"/>
                <a:sym typeface="Comic Sans MS"/>
              </a:rPr>
              <a:t>Respiration.  Too much carbon dioxide creates an acidic solution in your body, this can affect the working of enzymes.   Removed by breathing it out from your lungs.</a:t>
            </a:r>
            <a:endParaRPr sz="2960">
              <a:latin typeface="Comic Sans MS"/>
              <a:ea typeface="Comic Sans MS"/>
              <a:cs typeface="Comic Sans MS"/>
              <a:sym typeface="Comic Sans MS"/>
            </a:endParaRPr>
          </a:p>
          <a:p>
            <a:pPr marL="514350" lvl="0" indent="-514350" algn="l" rtl="0">
              <a:lnSpc>
                <a:spcPct val="90000"/>
              </a:lnSpc>
              <a:spcBef>
                <a:spcPts val="592"/>
              </a:spcBef>
              <a:spcAft>
                <a:spcPts val="0"/>
              </a:spcAft>
              <a:buClr>
                <a:schemeClr val="dk1"/>
              </a:buClr>
              <a:buSzPts val="2960"/>
              <a:buFont typeface="Calibri"/>
              <a:buAutoNum type="arabicPeriod"/>
            </a:pPr>
            <a:r>
              <a:rPr lang="en-GB" sz="2960">
                <a:latin typeface="Comic Sans MS"/>
                <a:ea typeface="Comic Sans MS"/>
                <a:cs typeface="Comic Sans MS"/>
                <a:sym typeface="Comic Sans MS"/>
              </a:rPr>
              <a:t>Nitrogenous waste from the break down of excess amino acids.  Passes from the liver into the blood and then removed from the blood by the kidneys.  If it is not removed it is poisonous. </a:t>
            </a:r>
            <a:endParaRPr/>
          </a:p>
          <a:p>
            <a:pPr marL="514350" lvl="0" indent="-326390" algn="l" rtl="0">
              <a:lnSpc>
                <a:spcPct val="90000"/>
              </a:lnSpc>
              <a:spcBef>
                <a:spcPts val="592"/>
              </a:spcBef>
              <a:spcAft>
                <a:spcPts val="0"/>
              </a:spcAft>
              <a:buClr>
                <a:schemeClr val="dk1"/>
              </a:buClr>
              <a:buSzPts val="2960"/>
              <a:buFont typeface="Calibri"/>
              <a:buNone/>
            </a:pPr>
            <a:endParaRPr sz="2960">
              <a:latin typeface="Comic Sans MS"/>
              <a:ea typeface="Comic Sans MS"/>
              <a:cs typeface="Comic Sans MS"/>
              <a:sym typeface="Comic Sans MS"/>
            </a:endParaRPr>
          </a:p>
        </p:txBody>
      </p:sp>
      <p:pic>
        <p:nvPicPr>
          <p:cNvPr id="3" name="Audio 2">
            <a:hlinkClick r:id="" action="ppaction://media"/>
            <a:extLst>
              <a:ext uri="{FF2B5EF4-FFF2-40B4-BE49-F238E27FC236}">
                <a16:creationId xmlns:a16="http://schemas.microsoft.com/office/drawing/2014/main" id="{FA1F7B0E-346C-4C68-B38D-82E8239FEB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559"/>
    </mc:Choice>
    <mc:Fallback>
      <p:transition spd="slow" advTm="6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endParaRPr/>
          </a:p>
        </p:txBody>
      </p:sp>
      <p:sp>
        <p:nvSpPr>
          <p:cNvPr id="220" name="Google Shape;220;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p:txBody>
      </p:sp>
      <p:pic>
        <p:nvPicPr>
          <p:cNvPr id="221" name="Google Shape;221;p5" descr="coffee"/>
          <p:cNvPicPr preferRelativeResize="0"/>
          <p:nvPr/>
        </p:nvPicPr>
        <p:blipFill rotWithShape="1">
          <a:blip r:embed="rId5">
            <a:alphaModFix/>
          </a:blip>
          <a:srcRect/>
          <a:stretch/>
        </p:blipFill>
        <p:spPr>
          <a:xfrm>
            <a:off x="560388" y="2016125"/>
            <a:ext cx="4032250" cy="3024188"/>
          </a:xfrm>
          <a:prstGeom prst="rect">
            <a:avLst/>
          </a:prstGeom>
          <a:noFill/>
          <a:ln>
            <a:noFill/>
          </a:ln>
        </p:spPr>
      </p:pic>
      <p:pic>
        <p:nvPicPr>
          <p:cNvPr id="222" name="Google Shape;222;p5" descr="alcohol"/>
          <p:cNvPicPr preferRelativeResize="0"/>
          <p:nvPr/>
        </p:nvPicPr>
        <p:blipFill rotWithShape="1">
          <a:blip r:embed="rId6">
            <a:alphaModFix/>
          </a:blip>
          <a:srcRect/>
          <a:stretch/>
        </p:blipFill>
        <p:spPr>
          <a:xfrm>
            <a:off x="5102225" y="1976438"/>
            <a:ext cx="3429000" cy="3048000"/>
          </a:xfrm>
          <a:prstGeom prst="rect">
            <a:avLst/>
          </a:prstGeom>
          <a:noFill/>
          <a:ln>
            <a:noFill/>
          </a:ln>
        </p:spPr>
      </p:pic>
      <p:sp>
        <p:nvSpPr>
          <p:cNvPr id="223" name="Google Shape;223;p5"/>
          <p:cNvSpPr txBox="1"/>
          <p:nvPr/>
        </p:nvSpPr>
        <p:spPr>
          <a:xfrm>
            <a:off x="652463" y="476250"/>
            <a:ext cx="7880350" cy="83185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a:solidFill>
                  <a:schemeClr val="lt1"/>
                </a:solidFill>
                <a:latin typeface="Calibri"/>
                <a:ea typeface="Calibri"/>
                <a:cs typeface="Calibri"/>
                <a:sym typeface="Calibri"/>
              </a:rPr>
              <a:t>What’s the link?</a:t>
            </a:r>
            <a:endParaRPr/>
          </a:p>
        </p:txBody>
      </p:sp>
      <p:pic>
        <p:nvPicPr>
          <p:cNvPr id="2" name="Audio 1">
            <a:hlinkClick r:id="" action="ppaction://media"/>
            <a:extLst>
              <a:ext uri="{FF2B5EF4-FFF2-40B4-BE49-F238E27FC236}">
                <a16:creationId xmlns:a16="http://schemas.microsoft.com/office/drawing/2014/main" id="{94536267-F66F-4AF8-AA79-E4C0BF9413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00"/>
    </mc:Choice>
    <mc:Fallback>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600"/>
              <a:buFont typeface="Calibri"/>
              <a:buNone/>
            </a:pPr>
            <a:r>
              <a:rPr lang="en-GB" sz="3600"/>
              <a:t>On average, how much urine does a person produce a day?</a:t>
            </a:r>
            <a:endParaRPr/>
          </a:p>
        </p:txBody>
      </p:sp>
      <p:sp>
        <p:nvSpPr>
          <p:cNvPr id="229" name="Google Shape;229;p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p:txBody>
      </p:sp>
      <p:pic>
        <p:nvPicPr>
          <p:cNvPr id="230" name="Google Shape;230;p6" descr="ada0004l"/>
          <p:cNvPicPr preferRelativeResize="0"/>
          <p:nvPr/>
        </p:nvPicPr>
        <p:blipFill rotWithShape="1">
          <a:blip r:embed="rId6">
            <a:alphaModFix/>
          </a:blip>
          <a:srcRect l="-1180" t="18842" r="3512" b="2194"/>
          <a:stretch/>
        </p:blipFill>
        <p:spPr>
          <a:xfrm>
            <a:off x="2916238" y="2924175"/>
            <a:ext cx="6048375" cy="3313113"/>
          </a:xfrm>
          <a:prstGeom prst="rect">
            <a:avLst/>
          </a:prstGeom>
          <a:noFill/>
          <a:ln>
            <a:noFill/>
          </a:ln>
        </p:spPr>
      </p:pic>
      <p:sp>
        <p:nvSpPr>
          <p:cNvPr id="231" name="Google Shape;231;p6"/>
          <p:cNvSpPr/>
          <p:nvPr/>
        </p:nvSpPr>
        <p:spPr>
          <a:xfrm>
            <a:off x="395288" y="1989138"/>
            <a:ext cx="2520950" cy="792162"/>
          </a:xfrm>
          <a:prstGeom prst="rect">
            <a:avLst/>
          </a:prstGeom>
          <a:solidFill>
            <a:srgbClr val="00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Calibri"/>
                <a:ea typeface="Calibri"/>
                <a:cs typeface="Calibri"/>
                <a:sym typeface="Calibri"/>
              </a:rPr>
              <a:t>A: 0.5-1 litre</a:t>
            </a:r>
            <a:endParaRPr/>
          </a:p>
        </p:txBody>
      </p:sp>
      <p:sp>
        <p:nvSpPr>
          <p:cNvPr id="232" name="Google Shape;232;p6"/>
          <p:cNvSpPr/>
          <p:nvPr/>
        </p:nvSpPr>
        <p:spPr>
          <a:xfrm>
            <a:off x="395288" y="3284538"/>
            <a:ext cx="2520950" cy="792162"/>
          </a:xfrm>
          <a:prstGeom prst="rect">
            <a:avLst/>
          </a:prstGeom>
          <a:solidFill>
            <a:srgbClr val="FFFF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dk1"/>
                </a:solidFill>
                <a:latin typeface="Calibri"/>
                <a:ea typeface="Calibri"/>
                <a:cs typeface="Calibri"/>
                <a:sym typeface="Calibri"/>
              </a:rPr>
              <a:t>B: 1-1.5 litres</a:t>
            </a:r>
            <a:endParaRPr/>
          </a:p>
        </p:txBody>
      </p:sp>
      <p:sp>
        <p:nvSpPr>
          <p:cNvPr id="233" name="Google Shape;233;p6"/>
          <p:cNvSpPr/>
          <p:nvPr/>
        </p:nvSpPr>
        <p:spPr>
          <a:xfrm>
            <a:off x="395288" y="4437063"/>
            <a:ext cx="2520950" cy="792162"/>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C: 1.5-2.5 litres</a:t>
            </a:r>
            <a:endParaRPr/>
          </a:p>
        </p:txBody>
      </p:sp>
      <p:sp>
        <p:nvSpPr>
          <p:cNvPr id="234" name="Google Shape;234;p6"/>
          <p:cNvSpPr/>
          <p:nvPr/>
        </p:nvSpPr>
        <p:spPr>
          <a:xfrm>
            <a:off x="395288" y="5661025"/>
            <a:ext cx="2520950" cy="792163"/>
          </a:xfrm>
          <a:prstGeom prst="rect">
            <a:avLst/>
          </a:prstGeom>
          <a:solidFill>
            <a:srgbClr val="80008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chemeClr val="lt1"/>
                </a:solidFill>
                <a:latin typeface="Calibri"/>
                <a:ea typeface="Calibri"/>
                <a:cs typeface="Calibri"/>
                <a:sym typeface="Calibri"/>
              </a:rPr>
              <a:t>D: Over 2.5 litres</a:t>
            </a:r>
            <a:endParaRPr/>
          </a:p>
        </p:txBody>
      </p:sp>
      <p:pic>
        <p:nvPicPr>
          <p:cNvPr id="2" name="Audio 1">
            <a:hlinkClick r:id="" action="ppaction://media"/>
            <a:extLst>
              <a:ext uri="{FF2B5EF4-FFF2-40B4-BE49-F238E27FC236}">
                <a16:creationId xmlns:a16="http://schemas.microsoft.com/office/drawing/2014/main" id="{FACCAEF7-DD98-457A-B768-566C398154D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3369"/>
    </mc:Choice>
    <mc:Fallback>
      <p:transition spd="slow" advTm="3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231"/>
                                        </p:tgtEl>
                                      </p:cBhvr>
                                    </p:animEffect>
                                    <p:set>
                                      <p:cBhvr>
                                        <p:cTn id="11" dur="1" fill="hold">
                                          <p:stCondLst>
                                            <p:cond delay="2000"/>
                                          </p:stCondLst>
                                        </p:cTn>
                                        <p:tgtEl>
                                          <p:spTgt spid="231"/>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2000"/>
                                        <p:tgtEl>
                                          <p:spTgt spid="234"/>
                                        </p:tgtEl>
                                      </p:cBhvr>
                                    </p:animEffect>
                                    <p:set>
                                      <p:cBhvr>
                                        <p:cTn id="14" dur="1" fill="hold">
                                          <p:stCondLst>
                                            <p:cond delay="2000"/>
                                          </p:stCondLst>
                                        </p:cTn>
                                        <p:tgtEl>
                                          <p:spTgt spid="234"/>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2000"/>
                                        <p:tgtEl>
                                          <p:spTgt spid="232"/>
                                        </p:tgtEl>
                                      </p:cBhvr>
                                    </p:animEffect>
                                    <p:set>
                                      <p:cBhvr>
                                        <p:cTn id="17" dur="1" fill="hold">
                                          <p:stCondLst>
                                            <p:cond delay="2000"/>
                                          </p:stCondLst>
                                        </p:cTn>
                                        <p:tgtEl>
                                          <p:spTgt spid="2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7"/>
          <p:cNvSpPr txBox="1">
            <a:spLocks noGrp="1"/>
          </p:cNvSpPr>
          <p:nvPr>
            <p:ph type="title"/>
          </p:nvPr>
        </p:nvSpPr>
        <p:spPr>
          <a:xfrm>
            <a:off x="467544" y="-1714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GB"/>
              <a:t>Where are your kidneys?</a:t>
            </a:r>
            <a:endParaRPr/>
          </a:p>
        </p:txBody>
      </p:sp>
      <p:pic>
        <p:nvPicPr>
          <p:cNvPr id="240" name="Google Shape;240;p7"/>
          <p:cNvPicPr preferRelativeResize="0"/>
          <p:nvPr/>
        </p:nvPicPr>
        <p:blipFill rotWithShape="1">
          <a:blip r:embed="rId6">
            <a:alphaModFix/>
          </a:blip>
          <a:srcRect l="15299" t="18511" r="16031" b="23415"/>
          <a:stretch/>
        </p:blipFill>
        <p:spPr>
          <a:xfrm>
            <a:off x="331965" y="1052736"/>
            <a:ext cx="8812035" cy="5589240"/>
          </a:xfrm>
          <a:prstGeom prst="rect">
            <a:avLst/>
          </a:prstGeom>
          <a:noFill/>
          <a:ln>
            <a:noFill/>
          </a:ln>
        </p:spPr>
      </p:pic>
      <p:pic>
        <p:nvPicPr>
          <p:cNvPr id="3" name="Audio 2">
            <a:hlinkClick r:id="" action="ppaction://media"/>
            <a:extLst>
              <a:ext uri="{FF2B5EF4-FFF2-40B4-BE49-F238E27FC236}">
                <a16:creationId xmlns:a16="http://schemas.microsoft.com/office/drawing/2014/main" id="{7FD22BC3-3738-4BCE-883F-87ACC2E9A2D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60000"/>
    </mc:Choice>
    <mc:Fallback>
      <p:transition spd="slow" advTm="3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8"/>
          <p:cNvSpPr txBox="1">
            <a:spLocks noGrp="1"/>
          </p:cNvSpPr>
          <p:nvPr>
            <p:ph type="title"/>
          </p:nvPr>
        </p:nvSpPr>
        <p:spPr>
          <a:xfrm>
            <a:off x="495300" y="186579"/>
            <a:ext cx="8229600" cy="1371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0B050"/>
              </a:buClr>
              <a:buSzPts val="4400"/>
              <a:buFont typeface="Comic Sans MS"/>
              <a:buNone/>
            </a:pPr>
            <a:r>
              <a:rPr lang="en-GB">
                <a:solidFill>
                  <a:srgbClr val="00B050"/>
                </a:solidFill>
                <a:latin typeface="Comic Sans MS"/>
                <a:ea typeface="Comic Sans MS"/>
                <a:cs typeface="Comic Sans MS"/>
                <a:sym typeface="Comic Sans MS"/>
              </a:rPr>
              <a:t>The kidney</a:t>
            </a:r>
            <a:endParaRPr/>
          </a:p>
        </p:txBody>
      </p:sp>
      <p:sp>
        <p:nvSpPr>
          <p:cNvPr id="247" name="Google Shape;247;p8"/>
          <p:cNvSpPr txBox="1">
            <a:spLocks noGrp="1"/>
          </p:cNvSpPr>
          <p:nvPr>
            <p:ph type="body" idx="1"/>
          </p:nvPr>
        </p:nvSpPr>
        <p:spPr>
          <a:xfrm>
            <a:off x="228600" y="1981200"/>
            <a:ext cx="2705100" cy="43434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2800"/>
              <a:buChar char="•"/>
            </a:pPr>
            <a:r>
              <a:rPr lang="en-GB" sz="2800">
                <a:latin typeface="Comic Sans MS"/>
                <a:ea typeface="Comic Sans MS"/>
                <a:cs typeface="Comic Sans MS"/>
                <a:sym typeface="Comic Sans MS"/>
              </a:rPr>
              <a:t>The kidney is divided into two areas:</a:t>
            </a:r>
            <a:endParaRPr/>
          </a:p>
          <a:p>
            <a:pPr marL="742950" lvl="1" indent="-285750" algn="l" rtl="0">
              <a:spcBef>
                <a:spcPts val="480"/>
              </a:spcBef>
              <a:spcAft>
                <a:spcPts val="0"/>
              </a:spcAft>
              <a:buClr>
                <a:schemeClr val="dk1"/>
              </a:buClr>
              <a:buSzPts val="2400"/>
              <a:buChar char="–"/>
            </a:pPr>
            <a:r>
              <a:rPr lang="en-GB" sz="2400">
                <a:latin typeface="Comic Sans MS"/>
                <a:ea typeface="Comic Sans MS"/>
                <a:cs typeface="Comic Sans MS"/>
                <a:sym typeface="Comic Sans MS"/>
              </a:rPr>
              <a:t>Cortex (outer area)</a:t>
            </a:r>
            <a:endParaRPr/>
          </a:p>
          <a:p>
            <a:pPr marL="742950" lvl="1" indent="-285750" algn="l" rtl="0">
              <a:spcBef>
                <a:spcPts val="480"/>
              </a:spcBef>
              <a:spcAft>
                <a:spcPts val="0"/>
              </a:spcAft>
              <a:buClr>
                <a:schemeClr val="dk1"/>
              </a:buClr>
              <a:buSzPts val="2400"/>
              <a:buChar char="–"/>
            </a:pPr>
            <a:r>
              <a:rPr lang="en-GB" sz="2400">
                <a:latin typeface="Comic Sans MS"/>
                <a:ea typeface="Comic Sans MS"/>
                <a:cs typeface="Comic Sans MS"/>
                <a:sym typeface="Comic Sans MS"/>
              </a:rPr>
              <a:t>Medulla (inner area)</a:t>
            </a:r>
            <a:endParaRPr/>
          </a:p>
        </p:txBody>
      </p:sp>
      <p:pic>
        <p:nvPicPr>
          <p:cNvPr id="248" name="Google Shape;248;p8"/>
          <p:cNvPicPr preferRelativeResize="0"/>
          <p:nvPr/>
        </p:nvPicPr>
        <p:blipFill rotWithShape="1">
          <a:blip r:embed="rId5">
            <a:alphaModFix/>
          </a:blip>
          <a:srcRect/>
          <a:stretch/>
        </p:blipFill>
        <p:spPr>
          <a:xfrm>
            <a:off x="2933700" y="1506538"/>
            <a:ext cx="5791200" cy="4208462"/>
          </a:xfrm>
          <a:prstGeom prst="rect">
            <a:avLst/>
          </a:prstGeom>
          <a:noFill/>
          <a:ln>
            <a:noFill/>
          </a:ln>
        </p:spPr>
      </p:pic>
      <p:pic>
        <p:nvPicPr>
          <p:cNvPr id="3" name="Audio 2">
            <a:hlinkClick r:id="" action="ppaction://media"/>
            <a:extLst>
              <a:ext uri="{FF2B5EF4-FFF2-40B4-BE49-F238E27FC236}">
                <a16:creationId xmlns:a16="http://schemas.microsoft.com/office/drawing/2014/main" id="{E7ACE309-6A44-4E01-9E84-428E297937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000"/>
    </mc:Choice>
    <mc:Fallback>
      <p:transition spd="slow" advTm="1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4"/>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ags/tag3.xml><?xml version="1.0" encoding="utf-8"?>
<p:tagLst xmlns:a="http://schemas.openxmlformats.org/drawingml/2006/main" xmlns:r="http://schemas.openxmlformats.org/officeDocument/2006/relationships" xmlns:p="http://schemas.openxmlformats.org/presentationml/2006/main">
  <p:tag name="TIMING" val="|1.2|1|1.4|0.6|0.4|0.5|0.5"/>
</p:tagLst>
</file>

<file path=ppt/tags/tag4.xml><?xml version="1.0" encoding="utf-8"?>
<p:tagLst xmlns:a="http://schemas.openxmlformats.org/drawingml/2006/main" xmlns:r="http://schemas.openxmlformats.org/officeDocument/2006/relationships" xmlns:p="http://schemas.openxmlformats.org/presentationml/2006/main">
  <p:tag name="TIMING" val="|5.2|1.3"/>
</p:tagLst>
</file>

<file path=ppt/tags/tag5.xml><?xml version="1.0" encoding="utf-8"?>
<p:tagLst xmlns:a="http://schemas.openxmlformats.org/drawingml/2006/main" xmlns:r="http://schemas.openxmlformats.org/officeDocument/2006/relationships" xmlns:p="http://schemas.openxmlformats.org/presentationml/2006/main">
  <p:tag name="TIMING" val="|0.8|42.3"/>
</p:tagLst>
</file>

<file path=ppt/tags/tag6.xml><?xml version="1.0" encoding="utf-8"?>
<p:tagLst xmlns:a="http://schemas.openxmlformats.org/drawingml/2006/main" xmlns:r="http://schemas.openxmlformats.org/officeDocument/2006/relationships" xmlns:p="http://schemas.openxmlformats.org/presentationml/2006/main">
  <p:tag name="TIMING" val="|14.5"/>
</p:tagLst>
</file>

<file path=ppt/tags/tag7.xml><?xml version="1.0" encoding="utf-8"?>
<p:tagLst xmlns:a="http://schemas.openxmlformats.org/drawingml/2006/main" xmlns:r="http://schemas.openxmlformats.org/officeDocument/2006/relationships" xmlns:p="http://schemas.openxmlformats.org/presentationml/2006/main">
  <p:tag name="TIMING" val="|1.5|3.6|21.8|4.1|5.5|23.1|2.7|4.1|6.7"/>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dge">
  <a:themeElements>
    <a:clrScheme name="Badge">
      <a:dk1>
        <a:srgbClr val="000000"/>
      </a:dk1>
      <a:lt1>
        <a:srgbClr val="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651</Words>
  <Application>Microsoft Office PowerPoint</Application>
  <PresentationFormat>On-screen Show (4:3)</PresentationFormat>
  <Paragraphs>85</Paragraphs>
  <Slides>18</Slides>
  <Notes>18</Notes>
  <HiddenSlides>0</HiddenSlides>
  <MMClips>18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Schoolbell</vt:lpstr>
      <vt:lpstr>Calibri</vt:lpstr>
      <vt:lpstr>Gill Sans</vt:lpstr>
      <vt:lpstr>Comic Sans MS</vt:lpstr>
      <vt:lpstr>Noto Sans Symbols</vt:lpstr>
      <vt:lpstr>Office Theme</vt:lpstr>
      <vt:lpstr>Badge</vt:lpstr>
      <vt:lpstr>The Kidneys</vt:lpstr>
      <vt:lpstr>The big picture: “Why are the kidneys so important?”</vt:lpstr>
      <vt:lpstr>Definitions</vt:lpstr>
      <vt:lpstr>Excretion</vt:lpstr>
      <vt:lpstr>Excretion</vt:lpstr>
      <vt:lpstr>PowerPoint Presentation</vt:lpstr>
      <vt:lpstr>On average, how much urine does a person produce a day?</vt:lpstr>
      <vt:lpstr>Where are your kidneys?</vt:lpstr>
      <vt:lpstr>The kidney</vt:lpstr>
      <vt:lpstr>The role of the kidneys </vt:lpstr>
      <vt:lpstr>Kidneys clean blood &amp; produce urine</vt:lpstr>
      <vt:lpstr>What is urine?</vt:lpstr>
      <vt:lpstr>PowerPoint Presentation</vt:lpstr>
      <vt:lpstr>PowerPoint Presentation</vt:lpstr>
      <vt:lpstr>PowerPoint Presentation</vt:lpstr>
      <vt:lpstr>What is this?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Kidneys</dc:title>
  <dc:creator>Charlotte</dc:creator>
  <cp:lastModifiedBy>C Cheney</cp:lastModifiedBy>
  <cp:revision>6</cp:revision>
  <dcterms:created xsi:type="dcterms:W3CDTF">2014-02-09T13:01:31Z</dcterms:created>
  <dcterms:modified xsi:type="dcterms:W3CDTF">2021-01-05T09:35:49Z</dcterms:modified>
</cp:coreProperties>
</file>