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0"/>
  </p:notesMasterIdLst>
  <p:sldIdLst>
    <p:sldId id="274" r:id="rId3"/>
    <p:sldId id="275" r:id="rId4"/>
    <p:sldId id="276" r:id="rId5"/>
    <p:sldId id="277" r:id="rId6"/>
    <p:sldId id="278" r:id="rId7"/>
    <p:sldId id="279" r:id="rId8"/>
    <p:sldId id="280" r:id="rId9"/>
    <p:sldId id="281" r:id="rId10"/>
    <p:sldId id="282" r:id="rId11"/>
    <p:sldId id="283" r:id="rId12"/>
    <p:sldId id="285" r:id="rId13"/>
    <p:sldId id="286" r:id="rId14"/>
    <p:sldId id="287" r:id="rId15"/>
    <p:sldId id="288" r:id="rId16"/>
    <p:sldId id="289" r:id="rId17"/>
    <p:sldId id="294"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35.29412" units="1/cm"/>
          <inkml:channelProperty channel="Y" name="resolution" value="35.29412" units="1/cm"/>
          <inkml:channelProperty channel="T" name="resolution" value="1" units="1/dev"/>
        </inkml:channelProperties>
      </inkml:inkSource>
      <inkml:timestamp xml:id="ts0" timeString="2021-01-05T09:37:01.43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195">
    <iact:property name="dataType"/>
    <iact:actionData xml:id="d0">
      <inkml:trace xmlns:inkml="http://www.w3.org/2003/InkML" xml:id="stk0" contextRef="#ctx0" brushRef="#br0">8431 5463 0,'0'84'7,"0"-168"-7,0 224 4,0-56 3,0 0 3,-28 0-4,0-28 4,-28-28-4,28 56 5,-56-27-6,28-1 3,0 0 0,-84 0 2,0 0-1,-28 0-2,56-28-1,-56 28 5,84-56-4,-28 28 2,-28-28-2,56 0 2,-28 0-3</inkml:trace>
    </iact:actionData>
  </iact:action>
  <iact:action type="add" startTime="8230">
    <iact:property name="dataType"/>
    <iact:actionData xml:id="d1">
      <inkml:trace xmlns:inkml="http://www.w3.org/2003/InkML" xml:id="stk1" contextRef="#ctx0" brushRef="#br0">6863 6416 0,'-28'0'26,"0"0"-21,0 0 13,-28 0-12,-28 0 2,0 0 0,28 0 2,-29 0-4,29 0 2,0-28 0,0 0 2,28 28-4,0-28 5,-28-28-4,28 28 7,0 0-3,28-28-6,-28 0 3,28-1 0,0 1 2,0 0-4,0-28 5,0 0-6,0 0 6,0 56-6,0-56 6,0 28-6,0 0 6,0 0-6,28 0 3,0-28 2,0 28-4,0 0 2,0 0 2,28 0-1,-56-28-2,84 28-1,-84 28 2,56-56 3,-28 56-4,28 0 2,1-84-1,-1 84 0,0-28-3,-28 28 6,56-28-3,0 0 1,-28 28-5,56 0 8,0-28-6,-56 0 0,28 56 2,0-57 0,-28 57 0,28-28 4,0 0-6,0 28 2,-28 0 0,-28 0 0,28 0 0,0 0 0,0 0-2,0 0 2,0 0 0,28 56 2,28-27-4,-56-1 2,0 28 3,-28-56-6,28 56 7,28 0-8,-28 28 8,0-56-8,0 56 8,-28-28-6,0 0 0,28 28 2,-27-28 0,-29 0 0,28 56 0,0-28 0,-28-56 2,0 0-2,0 28-2,0-28 4,0 0-4,0 0 4,0 28-4,0-28 12,0 28-10,0-28 9,0 0-12,0 0 6,0 28-6,-28-28 11,0 0-8,28 28 0,-57-28 0,57 0 0,-28-28 0,28 28 2,-28-28-4,28 28 10,-56-28-6,56 28-4,-56 0 4,28-28-4,0 28 5,-28 0 3,28-28-7,0 0 3,28 28-4,-28-28 5,0 0-6,0 0 6,0 0 6,0 0 5,0 0 10,28 28 7,-28 0 18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CBBCC-2907-459D-A31C-761B1E7BBE2C}" type="datetimeFigureOut">
              <a:rPr lang="en-GB" smtClean="0"/>
              <a:t>05/01/2021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3E4FE-05E0-4996-8ED7-3BA9479A9E07}" type="slidenum">
              <a:rPr lang="en-GB" smtClean="0"/>
              <a:t>‹#›</a:t>
            </a:fld>
            <a:endParaRPr lang="en-GB"/>
          </a:p>
        </p:txBody>
      </p:sp>
    </p:spTree>
    <p:extLst>
      <p:ext uri="{BB962C8B-B14F-4D97-AF65-F5344CB8AC3E}">
        <p14:creationId xmlns:p14="http://schemas.microsoft.com/office/powerpoint/2010/main" val="235296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1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a780184852_0_5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a780184852_0_522:notes"/>
          <p:cNvSpPr txBox="1">
            <a:spLocks noGrp="1"/>
          </p:cNvSpPr>
          <p:nvPr>
            <p:ph type="body" idx="1"/>
          </p:nvPr>
        </p:nvSpPr>
        <p:spPr>
          <a:xfrm>
            <a:off x="679768" y="4777188"/>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This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endParaRPr/>
          </a:p>
          <a:p>
            <a:pPr marL="0" lvl="0" indent="0" algn="l" rtl="0">
              <a:spcBef>
                <a:spcPts val="0"/>
              </a:spcBef>
              <a:spcAft>
                <a:spcPts val="0"/>
              </a:spcAft>
              <a:buNone/>
            </a:pPr>
            <a:endParaRPr/>
          </a:p>
        </p:txBody>
      </p:sp>
      <p:sp>
        <p:nvSpPr>
          <p:cNvPr id="634" name="Google Shape;634;ga780184852_0_522:notes"/>
          <p:cNvSpPr txBox="1">
            <a:spLocks noGrp="1"/>
          </p:cNvSpPr>
          <p:nvPr>
            <p:ph type="sldNum" idx="12"/>
          </p:nvPr>
        </p:nvSpPr>
        <p:spPr>
          <a:xfrm>
            <a:off x="3850443" y="9428571"/>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a780184852_0_533:notes"/>
          <p:cNvSpPr txBox="1">
            <a:spLocks noGrp="1"/>
          </p:cNvSpPr>
          <p:nvPr>
            <p:ph type="body" idx="1"/>
          </p:nvPr>
        </p:nvSpPr>
        <p:spPr>
          <a:xfrm>
            <a:off x="679768" y="4777188"/>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a780184852_0_5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780184852_0_7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a780184852_0_727:notes"/>
          <p:cNvSpPr txBox="1">
            <a:spLocks noGrp="1"/>
          </p:cNvSpPr>
          <p:nvPr>
            <p:ph type="body" idx="1"/>
          </p:nvPr>
        </p:nvSpPr>
        <p:spPr>
          <a:xfrm>
            <a:off x="679768" y="4777188"/>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https://www.youtube.com/watch?v=9iMGFqMmUFs</a:t>
            </a:r>
            <a:endParaRPr/>
          </a:p>
        </p:txBody>
      </p:sp>
      <p:sp>
        <p:nvSpPr>
          <p:cNvPr id="685" name="Google Shape;685;ga780184852_0_727:notes"/>
          <p:cNvSpPr txBox="1">
            <a:spLocks noGrp="1"/>
          </p:cNvSpPr>
          <p:nvPr>
            <p:ph type="sldNum" idx="12"/>
          </p:nvPr>
        </p:nvSpPr>
        <p:spPr>
          <a:xfrm>
            <a:off x="3850443" y="9428571"/>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a780184852_0_7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a780184852_0_732:notes"/>
          <p:cNvSpPr txBox="1">
            <a:spLocks noGrp="1"/>
          </p:cNvSpPr>
          <p:nvPr>
            <p:ph type="body" idx="1"/>
          </p:nvPr>
        </p:nvSpPr>
        <p:spPr>
          <a:xfrm>
            <a:off x="679768" y="4777188"/>
            <a:ext cx="5438100" cy="390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https://www.youtube.com/watch?v=Y52e551lU50 </a:t>
            </a:r>
            <a:endParaRPr/>
          </a:p>
        </p:txBody>
      </p:sp>
      <p:sp>
        <p:nvSpPr>
          <p:cNvPr id="691" name="Google Shape;691;ga780184852_0_732:notes"/>
          <p:cNvSpPr txBox="1">
            <a:spLocks noGrp="1"/>
          </p:cNvSpPr>
          <p:nvPr>
            <p:ph type="sldNum" idx="12"/>
          </p:nvPr>
        </p:nvSpPr>
        <p:spPr>
          <a:xfrm>
            <a:off x="3850443" y="9428571"/>
            <a:ext cx="2945700" cy="498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074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4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 name="Google Shape;73;p4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0180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4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4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 name="Google Shape;81;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302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7"/>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5559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48"/>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8"/>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87456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4"/>
        <p:cNvGrpSpPr/>
        <p:nvPr/>
      </p:nvGrpSpPr>
      <p:grpSpPr>
        <a:xfrm>
          <a:off x="0" y="0"/>
          <a:ext cx="0" cy="0"/>
          <a:chOff x="0" y="0"/>
          <a:chExt cx="0" cy="0"/>
        </a:xfrm>
      </p:grpSpPr>
      <p:sp>
        <p:nvSpPr>
          <p:cNvPr id="105" name="Google Shape;105;ga780184852_0_745"/>
          <p:cNvSpPr txBox="1">
            <a:spLocks noGrp="1"/>
          </p:cNvSpPr>
          <p:nvPr>
            <p:ph type="title"/>
          </p:nvPr>
        </p:nvSpPr>
        <p:spPr>
          <a:xfrm>
            <a:off x="1251679" y="382385"/>
            <a:ext cx="101784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ga780184852_0_745"/>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a780184852_0_745"/>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a780184852_0_745"/>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5739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a780184852_0_750"/>
          <p:cNvSpPr txBox="1">
            <a:spLocks noGrp="1"/>
          </p:cNvSpPr>
          <p:nvPr>
            <p:ph type="title"/>
          </p:nvPr>
        </p:nvSpPr>
        <p:spPr>
          <a:xfrm>
            <a:off x="1251679" y="382385"/>
            <a:ext cx="101784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a780184852_0_750"/>
          <p:cNvSpPr txBox="1">
            <a:spLocks noGrp="1"/>
          </p:cNvSpPr>
          <p:nvPr>
            <p:ph type="body" idx="1"/>
          </p:nvPr>
        </p:nvSpPr>
        <p:spPr>
          <a:xfrm>
            <a:off x="1251679" y="2286001"/>
            <a:ext cx="10178400" cy="35937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12" name="Google Shape;112;ga780184852_0_750"/>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a780184852_0_750"/>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a780184852_0_750"/>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16207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ga780184852_0_756"/>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a780184852_0_756"/>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a780184852_0_756"/>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26184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chemeClr val="accent1"/>
        </a:solidFill>
        <a:effectLst/>
      </p:bgPr>
    </p:bg>
    <p:spTree>
      <p:nvGrpSpPr>
        <p:cNvPr id="1" name="Shape 119"/>
        <p:cNvGrpSpPr/>
        <p:nvPr/>
      </p:nvGrpSpPr>
      <p:grpSpPr>
        <a:xfrm>
          <a:off x="0" y="0"/>
          <a:ext cx="0" cy="0"/>
          <a:chOff x="0" y="0"/>
          <a:chExt cx="0" cy="0"/>
        </a:xfrm>
      </p:grpSpPr>
      <p:sp>
        <p:nvSpPr>
          <p:cNvPr id="120" name="Google Shape;120;ga780184852_0_760" title="scalloped circle"/>
          <p:cNvSpPr/>
          <p:nvPr/>
        </p:nvSpPr>
        <p:spPr>
          <a:xfrm>
            <a:off x="3557017" y="630937"/>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21" name="Google Shape;121;ga780184852_0_760"/>
          <p:cNvSpPr txBox="1">
            <a:spLocks noGrp="1"/>
          </p:cNvSpPr>
          <p:nvPr>
            <p:ph type="ctrTitle"/>
          </p:nvPr>
        </p:nvSpPr>
        <p:spPr>
          <a:xfrm>
            <a:off x="1078523" y="1098388"/>
            <a:ext cx="10318400" cy="4395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0000"/>
              <a:buFont typeface="Comic Sans MS"/>
              <a:buNone/>
              <a:defRPr sz="10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ga780184852_0_760"/>
          <p:cNvSpPr txBox="1">
            <a:spLocks noGrp="1"/>
          </p:cNvSpPr>
          <p:nvPr>
            <p:ph type="subTitle" idx="1"/>
          </p:nvPr>
        </p:nvSpPr>
        <p:spPr>
          <a:xfrm>
            <a:off x="2215045" y="5979196"/>
            <a:ext cx="8045600" cy="742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700"/>
              </a:spcBef>
              <a:spcAft>
                <a:spcPts val="0"/>
              </a:spcAft>
              <a:buSzPts val="2000"/>
              <a:buNone/>
              <a:defRPr sz="2000" b="1" i="0" cap="none">
                <a:solidFill>
                  <a:schemeClr val="dk2"/>
                </a:solidFill>
              </a:defRPr>
            </a:lvl1pPr>
            <a:lvl2pPr lvl="1" algn="ctr" rtl="0">
              <a:lnSpc>
                <a:spcPct val="110000"/>
              </a:lnSpc>
              <a:spcBef>
                <a:spcPts val="700"/>
              </a:spcBef>
              <a:spcAft>
                <a:spcPts val="0"/>
              </a:spcAft>
              <a:buSzPts val="2000"/>
              <a:buNone/>
              <a:defRPr sz="2000"/>
            </a:lvl2pPr>
            <a:lvl3pPr lvl="2" algn="ctr" rtl="0">
              <a:lnSpc>
                <a:spcPct val="110000"/>
              </a:lnSpc>
              <a:spcBef>
                <a:spcPts val="700"/>
              </a:spcBef>
              <a:spcAft>
                <a:spcPts val="0"/>
              </a:spcAft>
              <a:buSzPts val="1800"/>
              <a:buNone/>
              <a:defRPr sz="1800"/>
            </a:lvl3pPr>
            <a:lvl4pPr lvl="3" algn="ctr" rtl="0">
              <a:lnSpc>
                <a:spcPct val="110000"/>
              </a:lnSpc>
              <a:spcBef>
                <a:spcPts val="700"/>
              </a:spcBef>
              <a:spcAft>
                <a:spcPts val="0"/>
              </a:spcAft>
              <a:buSzPts val="1600"/>
              <a:buNone/>
              <a:defRPr sz="1600"/>
            </a:lvl4pPr>
            <a:lvl5pPr lvl="4" algn="ctr" rtl="0">
              <a:lnSpc>
                <a:spcPct val="110000"/>
              </a:lnSpc>
              <a:spcBef>
                <a:spcPts val="700"/>
              </a:spcBef>
              <a:spcAft>
                <a:spcPts val="0"/>
              </a:spcAft>
              <a:buSzPts val="1600"/>
              <a:buNone/>
              <a:defRPr sz="1600"/>
            </a:lvl5pPr>
            <a:lvl6pPr lvl="5" algn="ctr" rtl="0">
              <a:lnSpc>
                <a:spcPct val="110000"/>
              </a:lnSpc>
              <a:spcBef>
                <a:spcPts val="700"/>
              </a:spcBef>
              <a:spcAft>
                <a:spcPts val="0"/>
              </a:spcAft>
              <a:buSzPts val="1600"/>
              <a:buNone/>
              <a:defRPr sz="1600"/>
            </a:lvl6pPr>
            <a:lvl7pPr lvl="6" algn="ctr" rtl="0">
              <a:lnSpc>
                <a:spcPct val="110000"/>
              </a:lnSpc>
              <a:spcBef>
                <a:spcPts val="700"/>
              </a:spcBef>
              <a:spcAft>
                <a:spcPts val="0"/>
              </a:spcAft>
              <a:buSzPts val="1600"/>
              <a:buNone/>
              <a:defRPr sz="1600"/>
            </a:lvl7pPr>
            <a:lvl8pPr lvl="7" algn="ctr" rtl="0">
              <a:lnSpc>
                <a:spcPct val="110000"/>
              </a:lnSpc>
              <a:spcBef>
                <a:spcPts val="700"/>
              </a:spcBef>
              <a:spcAft>
                <a:spcPts val="0"/>
              </a:spcAft>
              <a:buSzPts val="1600"/>
              <a:buNone/>
              <a:defRPr sz="1600"/>
            </a:lvl8pPr>
            <a:lvl9pPr lvl="8" algn="ctr" rtl="0">
              <a:lnSpc>
                <a:spcPct val="110000"/>
              </a:lnSpc>
              <a:spcBef>
                <a:spcPts val="700"/>
              </a:spcBef>
              <a:spcAft>
                <a:spcPts val="0"/>
              </a:spcAft>
              <a:buSzPts val="1600"/>
              <a:buNone/>
              <a:defRPr sz="1600"/>
            </a:lvl9pPr>
          </a:lstStyle>
          <a:p>
            <a:endParaRPr/>
          </a:p>
        </p:txBody>
      </p:sp>
      <p:sp>
        <p:nvSpPr>
          <p:cNvPr id="123" name="Google Shape;123;ga780184852_0_760"/>
          <p:cNvSpPr txBox="1">
            <a:spLocks noGrp="1"/>
          </p:cNvSpPr>
          <p:nvPr>
            <p:ph type="dt" idx="10"/>
          </p:nvPr>
        </p:nvSpPr>
        <p:spPr>
          <a:xfrm>
            <a:off x="1078523"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895E0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a780184852_0_760"/>
          <p:cNvSpPr txBox="1">
            <a:spLocks noGrp="1"/>
          </p:cNvSpPr>
          <p:nvPr>
            <p:ph type="ftr" idx="11"/>
          </p:nvPr>
        </p:nvSpPr>
        <p:spPr>
          <a:xfrm>
            <a:off x="4180332"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895E0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a780184852_0_760"/>
          <p:cNvSpPr txBox="1">
            <a:spLocks noGrp="1"/>
          </p:cNvSpPr>
          <p:nvPr>
            <p:ph type="sldNum" idx="12"/>
          </p:nvPr>
        </p:nvSpPr>
        <p:spPr>
          <a:xfrm>
            <a:off x="9067217" y="6375679"/>
            <a:ext cx="23296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895E04"/>
                </a:solidFill>
                <a:latin typeface="Comic Sans MS"/>
                <a:ea typeface="Comic Sans MS"/>
                <a:cs typeface="Comic Sans MS"/>
                <a:sym typeface="Comic Sans MS"/>
              </a:defRPr>
            </a:lvl1pPr>
            <a:lvl2pPr marL="0" lvl="1" indent="0" algn="r" rtl="0">
              <a:spcBef>
                <a:spcPts val="0"/>
              </a:spcBef>
              <a:buNone/>
              <a:defRPr sz="1200">
                <a:solidFill>
                  <a:srgbClr val="895E04"/>
                </a:solidFill>
                <a:latin typeface="Comic Sans MS"/>
                <a:ea typeface="Comic Sans MS"/>
                <a:cs typeface="Comic Sans MS"/>
                <a:sym typeface="Comic Sans MS"/>
              </a:defRPr>
            </a:lvl2pPr>
            <a:lvl3pPr marL="0" lvl="2" indent="0" algn="r" rtl="0">
              <a:spcBef>
                <a:spcPts val="0"/>
              </a:spcBef>
              <a:buNone/>
              <a:defRPr sz="1200">
                <a:solidFill>
                  <a:srgbClr val="895E04"/>
                </a:solidFill>
                <a:latin typeface="Comic Sans MS"/>
                <a:ea typeface="Comic Sans MS"/>
                <a:cs typeface="Comic Sans MS"/>
                <a:sym typeface="Comic Sans MS"/>
              </a:defRPr>
            </a:lvl3pPr>
            <a:lvl4pPr marL="0" lvl="3" indent="0" algn="r" rtl="0">
              <a:spcBef>
                <a:spcPts val="0"/>
              </a:spcBef>
              <a:buNone/>
              <a:defRPr sz="1200">
                <a:solidFill>
                  <a:srgbClr val="895E04"/>
                </a:solidFill>
                <a:latin typeface="Comic Sans MS"/>
                <a:ea typeface="Comic Sans MS"/>
                <a:cs typeface="Comic Sans MS"/>
                <a:sym typeface="Comic Sans MS"/>
              </a:defRPr>
            </a:lvl4pPr>
            <a:lvl5pPr marL="0" lvl="4" indent="0" algn="r" rtl="0">
              <a:spcBef>
                <a:spcPts val="0"/>
              </a:spcBef>
              <a:buNone/>
              <a:defRPr sz="1200">
                <a:solidFill>
                  <a:srgbClr val="895E04"/>
                </a:solidFill>
                <a:latin typeface="Comic Sans MS"/>
                <a:ea typeface="Comic Sans MS"/>
                <a:cs typeface="Comic Sans MS"/>
                <a:sym typeface="Comic Sans MS"/>
              </a:defRPr>
            </a:lvl5pPr>
            <a:lvl6pPr marL="0" lvl="5" indent="0" algn="r" rtl="0">
              <a:spcBef>
                <a:spcPts val="0"/>
              </a:spcBef>
              <a:buNone/>
              <a:defRPr sz="1200">
                <a:solidFill>
                  <a:srgbClr val="895E04"/>
                </a:solidFill>
                <a:latin typeface="Comic Sans MS"/>
                <a:ea typeface="Comic Sans MS"/>
                <a:cs typeface="Comic Sans MS"/>
                <a:sym typeface="Comic Sans MS"/>
              </a:defRPr>
            </a:lvl6pPr>
            <a:lvl7pPr marL="0" lvl="6" indent="0" algn="r" rtl="0">
              <a:spcBef>
                <a:spcPts val="0"/>
              </a:spcBef>
              <a:buNone/>
              <a:defRPr sz="1200">
                <a:solidFill>
                  <a:srgbClr val="895E04"/>
                </a:solidFill>
                <a:latin typeface="Comic Sans MS"/>
                <a:ea typeface="Comic Sans MS"/>
                <a:cs typeface="Comic Sans MS"/>
                <a:sym typeface="Comic Sans MS"/>
              </a:defRPr>
            </a:lvl7pPr>
            <a:lvl8pPr marL="0" lvl="7" indent="0" algn="r" rtl="0">
              <a:spcBef>
                <a:spcPts val="0"/>
              </a:spcBef>
              <a:buNone/>
              <a:defRPr sz="1200">
                <a:solidFill>
                  <a:srgbClr val="895E04"/>
                </a:solidFill>
                <a:latin typeface="Comic Sans MS"/>
                <a:ea typeface="Comic Sans MS"/>
                <a:cs typeface="Comic Sans MS"/>
                <a:sym typeface="Comic Sans MS"/>
              </a:defRPr>
            </a:lvl8pPr>
            <a:lvl9pPr marL="0" lvl="8" indent="0" algn="r" rtl="0">
              <a:spcBef>
                <a:spcPts val="0"/>
              </a:spcBef>
              <a:buNone/>
              <a:defRPr sz="1200">
                <a:solidFill>
                  <a:srgbClr val="895E04"/>
                </a:solidFill>
                <a:latin typeface="Comic Sans MS"/>
                <a:ea typeface="Comic Sans MS"/>
                <a:cs typeface="Comic Sans MS"/>
                <a:sym typeface="Comic Sans MS"/>
              </a:defRPr>
            </a:lvl9pPr>
          </a:lstStyle>
          <a:p>
            <a:fld id="{00000000-1234-1234-1234-123412341234}" type="slidenum">
              <a:rPr lang="en-GB" smtClean="0"/>
              <a:pPr/>
              <a:t>‹#›</a:t>
            </a:fld>
            <a:endParaRPr lang="en-GB"/>
          </a:p>
        </p:txBody>
      </p:sp>
      <p:sp>
        <p:nvSpPr>
          <p:cNvPr id="126" name="Google Shape;126;ga780184852_0_760" title="left edge border"/>
          <p:cNvSpPr/>
          <p:nvPr/>
        </p:nvSpPr>
        <p:spPr>
          <a:xfrm>
            <a:off x="0" y="0"/>
            <a:ext cx="283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3400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dk2"/>
        </a:solidFill>
        <a:effectLst/>
      </p:bgPr>
    </p:bg>
    <p:spTree>
      <p:nvGrpSpPr>
        <p:cNvPr id="1" name="Shape 127"/>
        <p:cNvGrpSpPr/>
        <p:nvPr/>
      </p:nvGrpSpPr>
      <p:grpSpPr>
        <a:xfrm>
          <a:off x="0" y="0"/>
          <a:ext cx="0" cy="0"/>
          <a:chOff x="0" y="0"/>
          <a:chExt cx="0" cy="0"/>
        </a:xfrm>
      </p:grpSpPr>
      <p:sp>
        <p:nvSpPr>
          <p:cNvPr id="128" name="Google Shape;128;ga780184852_0_768"/>
          <p:cNvSpPr txBox="1">
            <a:spLocks noGrp="1"/>
          </p:cNvSpPr>
          <p:nvPr>
            <p:ph type="title"/>
          </p:nvPr>
        </p:nvSpPr>
        <p:spPr>
          <a:xfrm>
            <a:off x="3242929" y="1073888"/>
            <a:ext cx="8187200" cy="4064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2"/>
              </a:buClr>
              <a:buSzPts val="8400"/>
              <a:buFont typeface="Comic Sans MS"/>
              <a:buNone/>
              <a:defRPr sz="84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a780184852_0_768"/>
          <p:cNvSpPr txBox="1">
            <a:spLocks noGrp="1"/>
          </p:cNvSpPr>
          <p:nvPr>
            <p:ph type="body" idx="1"/>
          </p:nvPr>
        </p:nvSpPr>
        <p:spPr>
          <a:xfrm>
            <a:off x="3242931" y="5159781"/>
            <a:ext cx="7017600" cy="951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700"/>
              </a:spcBef>
              <a:spcAft>
                <a:spcPts val="0"/>
              </a:spcAft>
              <a:buSzPts val="2000"/>
              <a:buNone/>
              <a:defRPr sz="2000" b="1" i="0" cap="none">
                <a:solidFill>
                  <a:schemeClr val="accent1"/>
                </a:solidFill>
              </a:defRPr>
            </a:lvl1pPr>
            <a:lvl2pPr marL="914400" lvl="1" indent="-228600" algn="l" rtl="0">
              <a:lnSpc>
                <a:spcPct val="110000"/>
              </a:lnSpc>
              <a:spcBef>
                <a:spcPts val="700"/>
              </a:spcBef>
              <a:spcAft>
                <a:spcPts val="0"/>
              </a:spcAft>
              <a:buSzPts val="2000"/>
              <a:buNone/>
              <a:defRPr sz="2000">
                <a:solidFill>
                  <a:schemeClr val="lt1"/>
                </a:solidFill>
              </a:defRPr>
            </a:lvl2pPr>
            <a:lvl3pPr marL="1371600" lvl="2" indent="-228600" algn="l" rtl="0">
              <a:lnSpc>
                <a:spcPct val="110000"/>
              </a:lnSpc>
              <a:spcBef>
                <a:spcPts val="700"/>
              </a:spcBef>
              <a:spcAft>
                <a:spcPts val="0"/>
              </a:spcAft>
              <a:buSzPts val="1800"/>
              <a:buNone/>
              <a:defRPr sz="1800">
                <a:solidFill>
                  <a:schemeClr val="lt1"/>
                </a:solidFill>
              </a:defRPr>
            </a:lvl3pPr>
            <a:lvl4pPr marL="1828800" lvl="3" indent="-228600" algn="l" rtl="0">
              <a:lnSpc>
                <a:spcPct val="110000"/>
              </a:lnSpc>
              <a:spcBef>
                <a:spcPts val="700"/>
              </a:spcBef>
              <a:spcAft>
                <a:spcPts val="0"/>
              </a:spcAft>
              <a:buSzPts val="1600"/>
              <a:buNone/>
              <a:defRPr sz="1600">
                <a:solidFill>
                  <a:schemeClr val="lt1"/>
                </a:solidFill>
              </a:defRPr>
            </a:lvl4pPr>
            <a:lvl5pPr marL="2286000" lvl="4" indent="-228600" algn="l" rtl="0">
              <a:lnSpc>
                <a:spcPct val="110000"/>
              </a:lnSpc>
              <a:spcBef>
                <a:spcPts val="700"/>
              </a:spcBef>
              <a:spcAft>
                <a:spcPts val="0"/>
              </a:spcAft>
              <a:buSzPts val="1600"/>
              <a:buNone/>
              <a:defRPr sz="1600">
                <a:solidFill>
                  <a:schemeClr val="lt1"/>
                </a:solidFill>
              </a:defRPr>
            </a:lvl5pPr>
            <a:lvl6pPr marL="2743200" lvl="5" indent="-228600" algn="l" rtl="0">
              <a:lnSpc>
                <a:spcPct val="110000"/>
              </a:lnSpc>
              <a:spcBef>
                <a:spcPts val="700"/>
              </a:spcBef>
              <a:spcAft>
                <a:spcPts val="0"/>
              </a:spcAft>
              <a:buSzPts val="1600"/>
              <a:buNone/>
              <a:defRPr sz="1600">
                <a:solidFill>
                  <a:schemeClr val="lt1"/>
                </a:solidFill>
              </a:defRPr>
            </a:lvl6pPr>
            <a:lvl7pPr marL="3200400" lvl="6" indent="-228600" algn="l" rtl="0">
              <a:lnSpc>
                <a:spcPct val="110000"/>
              </a:lnSpc>
              <a:spcBef>
                <a:spcPts val="700"/>
              </a:spcBef>
              <a:spcAft>
                <a:spcPts val="0"/>
              </a:spcAft>
              <a:buSzPts val="1600"/>
              <a:buNone/>
              <a:defRPr sz="1600">
                <a:solidFill>
                  <a:schemeClr val="lt1"/>
                </a:solidFill>
              </a:defRPr>
            </a:lvl7pPr>
            <a:lvl8pPr marL="3657600" lvl="7" indent="-228600" algn="l" rtl="0">
              <a:lnSpc>
                <a:spcPct val="110000"/>
              </a:lnSpc>
              <a:spcBef>
                <a:spcPts val="700"/>
              </a:spcBef>
              <a:spcAft>
                <a:spcPts val="0"/>
              </a:spcAft>
              <a:buSzPts val="1600"/>
              <a:buNone/>
              <a:defRPr sz="1600">
                <a:solidFill>
                  <a:schemeClr val="lt1"/>
                </a:solidFill>
              </a:defRPr>
            </a:lvl8pPr>
            <a:lvl9pPr marL="4114800" lvl="8" indent="-228600" algn="l" rtl="0">
              <a:lnSpc>
                <a:spcPct val="110000"/>
              </a:lnSpc>
              <a:spcBef>
                <a:spcPts val="700"/>
              </a:spcBef>
              <a:spcAft>
                <a:spcPts val="0"/>
              </a:spcAft>
              <a:buSzPts val="1600"/>
              <a:buNone/>
              <a:defRPr sz="1600">
                <a:solidFill>
                  <a:schemeClr val="lt1"/>
                </a:solidFill>
              </a:defRPr>
            </a:lvl9pPr>
          </a:lstStyle>
          <a:p>
            <a:endParaRPr/>
          </a:p>
        </p:txBody>
      </p:sp>
      <p:sp>
        <p:nvSpPr>
          <p:cNvPr id="130" name="Google Shape;130;ga780184852_0_768"/>
          <p:cNvSpPr txBox="1">
            <a:spLocks noGrp="1"/>
          </p:cNvSpPr>
          <p:nvPr>
            <p:ph type="dt" idx="10"/>
          </p:nvPr>
        </p:nvSpPr>
        <p:spPr>
          <a:xfrm>
            <a:off x="3236547" y="6375679"/>
            <a:ext cx="14940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a780184852_0_768"/>
          <p:cNvSpPr txBox="1">
            <a:spLocks noGrp="1"/>
          </p:cNvSpPr>
          <p:nvPr>
            <p:ph type="ftr" idx="11"/>
          </p:nvPr>
        </p:nvSpPr>
        <p:spPr>
          <a:xfrm>
            <a:off x="5279064"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a780184852_0_768"/>
          <p:cNvSpPr txBox="1">
            <a:spLocks noGrp="1"/>
          </p:cNvSpPr>
          <p:nvPr>
            <p:ph type="sldNum" idx="12"/>
          </p:nvPr>
        </p:nvSpPr>
        <p:spPr>
          <a:xfrm>
            <a:off x="9942435" y="6375679"/>
            <a:ext cx="14876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chemeClr val="lt2"/>
                </a:solidFill>
                <a:latin typeface="Comic Sans MS"/>
                <a:ea typeface="Comic Sans MS"/>
                <a:cs typeface="Comic Sans MS"/>
                <a:sym typeface="Comic Sans MS"/>
              </a:defRPr>
            </a:lvl1pPr>
            <a:lvl2pPr marL="0" lvl="1" indent="0" algn="r" rtl="0">
              <a:spcBef>
                <a:spcPts val="0"/>
              </a:spcBef>
              <a:buNone/>
              <a:defRPr sz="1200">
                <a:solidFill>
                  <a:schemeClr val="lt2"/>
                </a:solidFill>
                <a:latin typeface="Comic Sans MS"/>
                <a:ea typeface="Comic Sans MS"/>
                <a:cs typeface="Comic Sans MS"/>
                <a:sym typeface="Comic Sans MS"/>
              </a:defRPr>
            </a:lvl2pPr>
            <a:lvl3pPr marL="0" lvl="2" indent="0" algn="r" rtl="0">
              <a:spcBef>
                <a:spcPts val="0"/>
              </a:spcBef>
              <a:buNone/>
              <a:defRPr sz="1200">
                <a:solidFill>
                  <a:schemeClr val="lt2"/>
                </a:solidFill>
                <a:latin typeface="Comic Sans MS"/>
                <a:ea typeface="Comic Sans MS"/>
                <a:cs typeface="Comic Sans MS"/>
                <a:sym typeface="Comic Sans MS"/>
              </a:defRPr>
            </a:lvl3pPr>
            <a:lvl4pPr marL="0" lvl="3" indent="0" algn="r" rtl="0">
              <a:spcBef>
                <a:spcPts val="0"/>
              </a:spcBef>
              <a:buNone/>
              <a:defRPr sz="1200">
                <a:solidFill>
                  <a:schemeClr val="lt2"/>
                </a:solidFill>
                <a:latin typeface="Comic Sans MS"/>
                <a:ea typeface="Comic Sans MS"/>
                <a:cs typeface="Comic Sans MS"/>
                <a:sym typeface="Comic Sans MS"/>
              </a:defRPr>
            </a:lvl4pPr>
            <a:lvl5pPr marL="0" lvl="4" indent="0" algn="r" rtl="0">
              <a:spcBef>
                <a:spcPts val="0"/>
              </a:spcBef>
              <a:buNone/>
              <a:defRPr sz="1200">
                <a:solidFill>
                  <a:schemeClr val="lt2"/>
                </a:solidFill>
                <a:latin typeface="Comic Sans MS"/>
                <a:ea typeface="Comic Sans MS"/>
                <a:cs typeface="Comic Sans MS"/>
                <a:sym typeface="Comic Sans MS"/>
              </a:defRPr>
            </a:lvl5pPr>
            <a:lvl6pPr marL="0" lvl="5" indent="0" algn="r" rtl="0">
              <a:spcBef>
                <a:spcPts val="0"/>
              </a:spcBef>
              <a:buNone/>
              <a:defRPr sz="1200">
                <a:solidFill>
                  <a:schemeClr val="lt2"/>
                </a:solidFill>
                <a:latin typeface="Comic Sans MS"/>
                <a:ea typeface="Comic Sans MS"/>
                <a:cs typeface="Comic Sans MS"/>
                <a:sym typeface="Comic Sans MS"/>
              </a:defRPr>
            </a:lvl6pPr>
            <a:lvl7pPr marL="0" lvl="6" indent="0" algn="r" rtl="0">
              <a:spcBef>
                <a:spcPts val="0"/>
              </a:spcBef>
              <a:buNone/>
              <a:defRPr sz="1200">
                <a:solidFill>
                  <a:schemeClr val="lt2"/>
                </a:solidFill>
                <a:latin typeface="Comic Sans MS"/>
                <a:ea typeface="Comic Sans MS"/>
                <a:cs typeface="Comic Sans MS"/>
                <a:sym typeface="Comic Sans MS"/>
              </a:defRPr>
            </a:lvl7pPr>
            <a:lvl8pPr marL="0" lvl="7" indent="0" algn="r" rtl="0">
              <a:spcBef>
                <a:spcPts val="0"/>
              </a:spcBef>
              <a:buNone/>
              <a:defRPr sz="1200">
                <a:solidFill>
                  <a:schemeClr val="lt2"/>
                </a:solidFill>
                <a:latin typeface="Comic Sans MS"/>
                <a:ea typeface="Comic Sans MS"/>
                <a:cs typeface="Comic Sans MS"/>
                <a:sym typeface="Comic Sans MS"/>
              </a:defRPr>
            </a:lvl8pPr>
            <a:lvl9pPr marL="0" lvl="8" indent="0" algn="r" rtl="0">
              <a:spcBef>
                <a:spcPts val="0"/>
              </a:spcBef>
              <a:buNone/>
              <a:defRPr sz="1200">
                <a:solidFill>
                  <a:schemeClr val="lt2"/>
                </a:solidFill>
                <a:latin typeface="Comic Sans MS"/>
                <a:ea typeface="Comic Sans MS"/>
                <a:cs typeface="Comic Sans MS"/>
                <a:sym typeface="Comic Sans MS"/>
              </a:defRPr>
            </a:lvl9pPr>
          </a:lstStyle>
          <a:p>
            <a:fld id="{00000000-1234-1234-1234-123412341234}" type="slidenum">
              <a:rPr lang="en-GB" smtClean="0"/>
              <a:pPr/>
              <a:t>‹#›</a:t>
            </a:fld>
            <a:endParaRPr lang="en-GB"/>
          </a:p>
        </p:txBody>
      </p:sp>
      <p:grpSp>
        <p:nvGrpSpPr>
          <p:cNvPr id="133" name="Google Shape;133;ga780184852_0_768" title="left scallop shape"/>
          <p:cNvGrpSpPr/>
          <p:nvPr/>
        </p:nvGrpSpPr>
        <p:grpSpPr>
          <a:xfrm>
            <a:off x="0" y="0"/>
            <a:ext cx="2814637" cy="6858000"/>
            <a:chOff x="0" y="0"/>
            <a:chExt cx="2814638" cy="6858000"/>
          </a:xfrm>
        </p:grpSpPr>
        <p:sp>
          <p:nvSpPr>
            <p:cNvPr id="134" name="Google Shape;134;ga780184852_0_768"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135" name="Google Shape;135;ga780184852_0_768"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extLst>
      <p:ext uri="{BB962C8B-B14F-4D97-AF65-F5344CB8AC3E}">
        <p14:creationId xmlns:p14="http://schemas.microsoft.com/office/powerpoint/2010/main" val="2039896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6"/>
        <p:cNvGrpSpPr/>
        <p:nvPr/>
      </p:nvGrpSpPr>
      <p:grpSpPr>
        <a:xfrm>
          <a:off x="0" y="0"/>
          <a:ext cx="0" cy="0"/>
          <a:chOff x="0" y="0"/>
          <a:chExt cx="0" cy="0"/>
        </a:xfrm>
      </p:grpSpPr>
      <p:sp>
        <p:nvSpPr>
          <p:cNvPr id="137" name="Google Shape;137;ga780184852_0_777"/>
          <p:cNvSpPr txBox="1">
            <a:spLocks noGrp="1"/>
          </p:cNvSpPr>
          <p:nvPr>
            <p:ph type="title"/>
          </p:nvPr>
        </p:nvSpPr>
        <p:spPr>
          <a:xfrm>
            <a:off x="1251679" y="382385"/>
            <a:ext cx="101784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a780184852_0_777"/>
          <p:cNvSpPr txBox="1">
            <a:spLocks noGrp="1"/>
          </p:cNvSpPr>
          <p:nvPr>
            <p:ph type="body" idx="1"/>
          </p:nvPr>
        </p:nvSpPr>
        <p:spPr>
          <a:xfrm>
            <a:off x="1257300" y="2286000"/>
            <a:ext cx="4800800" cy="36195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39" name="Google Shape;139;ga780184852_0_777"/>
          <p:cNvSpPr txBox="1">
            <a:spLocks noGrp="1"/>
          </p:cNvSpPr>
          <p:nvPr>
            <p:ph type="body" idx="2"/>
          </p:nvPr>
        </p:nvSpPr>
        <p:spPr>
          <a:xfrm>
            <a:off x="6647796" y="2286000"/>
            <a:ext cx="4800800" cy="36195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0" name="Google Shape;140;ga780184852_0_777"/>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a780184852_0_777"/>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a780184852_0_777"/>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0338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027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ga780184852_0_784"/>
          <p:cNvSpPr txBox="1">
            <a:spLocks noGrp="1"/>
          </p:cNvSpPr>
          <p:nvPr>
            <p:ph type="title"/>
          </p:nvPr>
        </p:nvSpPr>
        <p:spPr>
          <a:xfrm>
            <a:off x="1252728" y="381000"/>
            <a:ext cx="10172800" cy="14934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a780184852_0_784"/>
          <p:cNvSpPr txBox="1">
            <a:spLocks noGrp="1"/>
          </p:cNvSpPr>
          <p:nvPr>
            <p:ph type="body" idx="1"/>
          </p:nvPr>
        </p:nvSpPr>
        <p:spPr>
          <a:xfrm>
            <a:off x="1251679" y="2199633"/>
            <a:ext cx="48008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800"/>
              <a:buNone/>
              <a:defRPr sz="18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146" name="Google Shape;146;ga780184852_0_784"/>
          <p:cNvSpPr txBox="1">
            <a:spLocks noGrp="1"/>
          </p:cNvSpPr>
          <p:nvPr>
            <p:ph type="body" idx="2"/>
          </p:nvPr>
        </p:nvSpPr>
        <p:spPr>
          <a:xfrm>
            <a:off x="1257300" y="2909102"/>
            <a:ext cx="4800800" cy="2996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7" name="Google Shape;147;ga780184852_0_784"/>
          <p:cNvSpPr txBox="1">
            <a:spLocks noGrp="1"/>
          </p:cNvSpPr>
          <p:nvPr>
            <p:ph type="body" idx="3"/>
          </p:nvPr>
        </p:nvSpPr>
        <p:spPr>
          <a:xfrm>
            <a:off x="6633864" y="2199633"/>
            <a:ext cx="48008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800"/>
              <a:buNone/>
              <a:defRPr sz="18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148" name="Google Shape;148;ga780184852_0_784"/>
          <p:cNvSpPr txBox="1">
            <a:spLocks noGrp="1"/>
          </p:cNvSpPr>
          <p:nvPr>
            <p:ph type="body" idx="4"/>
          </p:nvPr>
        </p:nvSpPr>
        <p:spPr>
          <a:xfrm>
            <a:off x="6633864" y="2909102"/>
            <a:ext cx="4800800" cy="2996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9" name="Google Shape;149;ga780184852_0_784"/>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ga780184852_0_784"/>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a780184852_0_784"/>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840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52"/>
        <p:cNvGrpSpPr/>
        <p:nvPr/>
      </p:nvGrpSpPr>
      <p:grpSpPr>
        <a:xfrm>
          <a:off x="0" y="0"/>
          <a:ext cx="0" cy="0"/>
          <a:chOff x="0" y="0"/>
          <a:chExt cx="0" cy="0"/>
        </a:xfrm>
      </p:grpSpPr>
      <p:sp>
        <p:nvSpPr>
          <p:cNvPr id="153" name="Google Shape;153;ga780184852_0_793" title="right scallop background shape"/>
          <p:cNvSpPr/>
          <p:nvPr/>
        </p:nvSpPr>
        <p:spPr>
          <a:xfrm>
            <a:off x="7389813"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54" name="Google Shape;154;ga780184852_0_793"/>
          <p:cNvSpPr txBox="1">
            <a:spLocks noGrp="1"/>
          </p:cNvSpPr>
          <p:nvPr>
            <p:ph type="title"/>
          </p:nvPr>
        </p:nvSpPr>
        <p:spPr>
          <a:xfrm>
            <a:off x="8337884" y="457199"/>
            <a:ext cx="3092000" cy="119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accent1"/>
              </a:buClr>
              <a:buSzPts val="1900"/>
              <a:buFont typeface="Comic Sans MS"/>
              <a:buNone/>
              <a:defRPr sz="1900" b="1" i="0" cap="none">
                <a:solidFill>
                  <a:schemeClr val="accent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a780184852_0_793"/>
          <p:cNvSpPr txBox="1">
            <a:spLocks noGrp="1"/>
          </p:cNvSpPr>
          <p:nvPr>
            <p:ph type="body" idx="1"/>
          </p:nvPr>
        </p:nvSpPr>
        <p:spPr>
          <a:xfrm>
            <a:off x="765051" y="920377"/>
            <a:ext cx="6158400" cy="4985100"/>
          </a:xfrm>
          <a:prstGeom prst="rect">
            <a:avLst/>
          </a:prstGeom>
          <a:noFill/>
          <a:ln>
            <a:noFill/>
          </a:ln>
        </p:spPr>
        <p:txBody>
          <a:bodyPr spcFirstLastPara="1" wrap="square" lIns="91425" tIns="45700" rIns="91425" bIns="45700" anchor="t" anchorCtr="0">
            <a:noAutofit/>
          </a:bodyPr>
          <a:lstStyle>
            <a:lvl1pPr marL="457200" lvl="0" indent="-431800" algn="l" rtl="0">
              <a:lnSpc>
                <a:spcPct val="110000"/>
              </a:lnSpc>
              <a:spcBef>
                <a:spcPts val="700"/>
              </a:spcBef>
              <a:spcAft>
                <a:spcPts val="0"/>
              </a:spcAft>
              <a:buSzPts val="3200"/>
              <a:buChar char="•"/>
              <a:defRPr sz="3200"/>
            </a:lvl1pPr>
            <a:lvl2pPr marL="914400" lvl="1" indent="-406400" algn="l" rtl="0">
              <a:lnSpc>
                <a:spcPct val="110000"/>
              </a:lnSpc>
              <a:spcBef>
                <a:spcPts val="700"/>
              </a:spcBef>
              <a:spcAft>
                <a:spcPts val="0"/>
              </a:spcAft>
              <a:buSzPts val="2800"/>
              <a:buChar char="–"/>
              <a:defRPr sz="2800"/>
            </a:lvl2pPr>
            <a:lvl3pPr marL="1371600" lvl="2" indent="-381000" algn="l" rtl="0">
              <a:lnSpc>
                <a:spcPct val="110000"/>
              </a:lnSpc>
              <a:spcBef>
                <a:spcPts val="700"/>
              </a:spcBef>
              <a:spcAft>
                <a:spcPts val="0"/>
              </a:spcAft>
              <a:buSzPts val="2400"/>
              <a:buChar char="•"/>
              <a:defRPr sz="2400"/>
            </a:lvl3pPr>
            <a:lvl4pPr marL="1828800" lvl="3" indent="-355600" algn="l" rtl="0">
              <a:lnSpc>
                <a:spcPct val="110000"/>
              </a:lnSpc>
              <a:spcBef>
                <a:spcPts val="700"/>
              </a:spcBef>
              <a:spcAft>
                <a:spcPts val="0"/>
              </a:spcAft>
              <a:buSzPts val="2000"/>
              <a:buChar char="–"/>
              <a:defRPr sz="2000"/>
            </a:lvl4pPr>
            <a:lvl5pPr marL="2286000" lvl="4" indent="-355600" algn="l" rtl="0">
              <a:lnSpc>
                <a:spcPct val="110000"/>
              </a:lnSpc>
              <a:spcBef>
                <a:spcPts val="700"/>
              </a:spcBef>
              <a:spcAft>
                <a:spcPts val="0"/>
              </a:spcAft>
              <a:buSzPts val="2000"/>
              <a:buChar char="•"/>
              <a:defRPr sz="2000"/>
            </a:lvl5pPr>
            <a:lvl6pPr marL="2743200" lvl="5" indent="-355600" algn="l" rtl="0">
              <a:lnSpc>
                <a:spcPct val="110000"/>
              </a:lnSpc>
              <a:spcBef>
                <a:spcPts val="700"/>
              </a:spcBef>
              <a:spcAft>
                <a:spcPts val="0"/>
              </a:spcAft>
              <a:buSzPts val="2000"/>
              <a:buChar char="–"/>
              <a:defRPr sz="2000"/>
            </a:lvl6pPr>
            <a:lvl7pPr marL="3200400" lvl="6" indent="-355600" algn="l" rtl="0">
              <a:lnSpc>
                <a:spcPct val="110000"/>
              </a:lnSpc>
              <a:spcBef>
                <a:spcPts val="700"/>
              </a:spcBef>
              <a:spcAft>
                <a:spcPts val="0"/>
              </a:spcAft>
              <a:buSzPts val="2000"/>
              <a:buChar char="•"/>
              <a:defRPr sz="2000"/>
            </a:lvl7pPr>
            <a:lvl8pPr marL="3657600" lvl="7" indent="-355600" algn="l" rtl="0">
              <a:lnSpc>
                <a:spcPct val="110000"/>
              </a:lnSpc>
              <a:spcBef>
                <a:spcPts val="700"/>
              </a:spcBef>
              <a:spcAft>
                <a:spcPts val="0"/>
              </a:spcAft>
              <a:buSzPts val="2000"/>
              <a:buChar char="–"/>
              <a:defRPr sz="2000"/>
            </a:lvl8pPr>
            <a:lvl9pPr marL="4114800" lvl="8" indent="-355600" algn="l" rtl="0">
              <a:lnSpc>
                <a:spcPct val="110000"/>
              </a:lnSpc>
              <a:spcBef>
                <a:spcPts val="700"/>
              </a:spcBef>
              <a:spcAft>
                <a:spcPts val="0"/>
              </a:spcAft>
              <a:buSzPts val="2000"/>
              <a:buChar char="•"/>
              <a:defRPr sz="2000"/>
            </a:lvl9pPr>
          </a:lstStyle>
          <a:p>
            <a:endParaRPr/>
          </a:p>
        </p:txBody>
      </p:sp>
      <p:sp>
        <p:nvSpPr>
          <p:cNvPr id="156" name="Google Shape;156;ga780184852_0_793"/>
          <p:cNvSpPr txBox="1">
            <a:spLocks noGrp="1"/>
          </p:cNvSpPr>
          <p:nvPr>
            <p:ph type="body" idx="2"/>
          </p:nvPr>
        </p:nvSpPr>
        <p:spPr>
          <a:xfrm>
            <a:off x="8337885" y="1741336"/>
            <a:ext cx="3092000" cy="4164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400"/>
              <a:buNone/>
              <a:defRPr sz="14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000"/>
              <a:buNone/>
              <a:defRPr sz="1000"/>
            </a:lvl4pPr>
            <a:lvl5pPr marL="2286000" lvl="4" indent="-228600" algn="l" rtl="0">
              <a:lnSpc>
                <a:spcPct val="110000"/>
              </a:lnSpc>
              <a:spcBef>
                <a:spcPts val="700"/>
              </a:spcBef>
              <a:spcAft>
                <a:spcPts val="0"/>
              </a:spcAft>
              <a:buSzPts val="1000"/>
              <a:buNone/>
              <a:defRPr sz="1000"/>
            </a:lvl5pPr>
            <a:lvl6pPr marL="2743200" lvl="5" indent="-228600" algn="l" rtl="0">
              <a:lnSpc>
                <a:spcPct val="110000"/>
              </a:lnSpc>
              <a:spcBef>
                <a:spcPts val="700"/>
              </a:spcBef>
              <a:spcAft>
                <a:spcPts val="0"/>
              </a:spcAft>
              <a:buSzPts val="1000"/>
              <a:buNone/>
              <a:defRPr sz="1000"/>
            </a:lvl6pPr>
            <a:lvl7pPr marL="3200400" lvl="6" indent="-228600" algn="l" rtl="0">
              <a:lnSpc>
                <a:spcPct val="110000"/>
              </a:lnSpc>
              <a:spcBef>
                <a:spcPts val="700"/>
              </a:spcBef>
              <a:spcAft>
                <a:spcPts val="0"/>
              </a:spcAft>
              <a:buSzPts val="1000"/>
              <a:buNone/>
              <a:defRPr sz="1000"/>
            </a:lvl7pPr>
            <a:lvl8pPr marL="3657600" lvl="7" indent="-228600" algn="l" rtl="0">
              <a:lnSpc>
                <a:spcPct val="110000"/>
              </a:lnSpc>
              <a:spcBef>
                <a:spcPts val="700"/>
              </a:spcBef>
              <a:spcAft>
                <a:spcPts val="0"/>
              </a:spcAft>
              <a:buSzPts val="1000"/>
              <a:buNone/>
              <a:defRPr sz="1000"/>
            </a:lvl8pPr>
            <a:lvl9pPr marL="4114800" lvl="8" indent="-228600" algn="l" rtl="0">
              <a:lnSpc>
                <a:spcPct val="110000"/>
              </a:lnSpc>
              <a:spcBef>
                <a:spcPts val="700"/>
              </a:spcBef>
              <a:spcAft>
                <a:spcPts val="0"/>
              </a:spcAft>
              <a:buSzPts val="1000"/>
              <a:buNone/>
              <a:defRPr sz="1000"/>
            </a:lvl9pPr>
          </a:lstStyle>
          <a:p>
            <a:endParaRPr/>
          </a:p>
        </p:txBody>
      </p:sp>
      <p:sp>
        <p:nvSpPr>
          <p:cNvPr id="157" name="Google Shape;157;ga780184852_0_793"/>
          <p:cNvSpPr txBox="1">
            <a:spLocks noGrp="1"/>
          </p:cNvSpPr>
          <p:nvPr>
            <p:ph type="dt" idx="10"/>
          </p:nvPr>
        </p:nvSpPr>
        <p:spPr>
          <a:xfrm>
            <a:off x="765051" y="6375679"/>
            <a:ext cx="1233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a780184852_0_793"/>
          <p:cNvSpPr txBox="1">
            <a:spLocks noGrp="1"/>
          </p:cNvSpPr>
          <p:nvPr>
            <p:ph type="ftr" idx="11"/>
          </p:nvPr>
        </p:nvSpPr>
        <p:spPr>
          <a:xfrm>
            <a:off x="2103620" y="6375679"/>
            <a:ext cx="34820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ga780184852_0_793"/>
          <p:cNvSpPr txBox="1">
            <a:spLocks noGrp="1"/>
          </p:cNvSpPr>
          <p:nvPr>
            <p:ph type="sldNum" idx="12"/>
          </p:nvPr>
        </p:nvSpPr>
        <p:spPr>
          <a:xfrm>
            <a:off x="5691015" y="6375679"/>
            <a:ext cx="1232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
        <p:nvSpPr>
          <p:cNvPr id="160" name="Google Shape;160;ga780184852_0_793" title="left edge border"/>
          <p:cNvSpPr/>
          <p:nvPr/>
        </p:nvSpPr>
        <p:spPr>
          <a:xfrm>
            <a:off x="0" y="0"/>
            <a:ext cx="2836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12062282"/>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61"/>
        <p:cNvGrpSpPr/>
        <p:nvPr/>
      </p:nvGrpSpPr>
      <p:grpSpPr>
        <a:xfrm>
          <a:off x="0" y="0"/>
          <a:ext cx="0" cy="0"/>
          <a:chOff x="0" y="0"/>
          <a:chExt cx="0" cy="0"/>
        </a:xfrm>
      </p:grpSpPr>
      <p:sp>
        <p:nvSpPr>
          <p:cNvPr id="162" name="Google Shape;162;ga780184852_0_802"/>
          <p:cNvSpPr>
            <a:spLocks noGrp="1"/>
          </p:cNvSpPr>
          <p:nvPr>
            <p:ph type="pic" idx="2"/>
          </p:nvPr>
        </p:nvSpPr>
        <p:spPr>
          <a:xfrm>
            <a:off x="283464" y="0"/>
            <a:ext cx="7355600" cy="685800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700"/>
              </a:spcBef>
              <a:spcAft>
                <a:spcPts val="0"/>
              </a:spcAft>
              <a:buClr>
                <a:schemeClr val="dk2"/>
              </a:buClr>
              <a:buSzPts val="3200"/>
              <a:buFont typeface="Arial"/>
              <a:buNone/>
              <a:defRPr sz="3200" b="0" i="0" u="none" strike="noStrike" cap="none">
                <a:solidFill>
                  <a:srgbClr val="595959"/>
                </a:solidFill>
                <a:latin typeface="Comic Sans MS"/>
                <a:ea typeface="Comic Sans MS"/>
                <a:cs typeface="Comic Sans MS"/>
                <a:sym typeface="Comic Sans MS"/>
              </a:defRPr>
            </a:lvl1pPr>
            <a:lvl2pPr marR="0" lvl="1" algn="l" rtl="0">
              <a:lnSpc>
                <a:spcPct val="110000"/>
              </a:lnSpc>
              <a:spcBef>
                <a:spcPts val="700"/>
              </a:spcBef>
              <a:spcAft>
                <a:spcPts val="0"/>
              </a:spcAft>
              <a:buClr>
                <a:schemeClr val="dk2"/>
              </a:buClr>
              <a:buSzPts val="2800"/>
              <a:buFont typeface="Gill Sans"/>
              <a:buNone/>
              <a:defRPr sz="2800" b="0" i="0" u="none" strike="noStrike" cap="none">
                <a:solidFill>
                  <a:srgbClr val="595959"/>
                </a:solidFill>
                <a:latin typeface="Comic Sans MS"/>
                <a:ea typeface="Comic Sans MS"/>
                <a:cs typeface="Comic Sans MS"/>
                <a:sym typeface="Comic Sans MS"/>
              </a:defRPr>
            </a:lvl2pPr>
            <a:lvl3pPr marR="0" lvl="2" algn="l" rtl="0">
              <a:lnSpc>
                <a:spcPct val="110000"/>
              </a:lnSpc>
              <a:spcBef>
                <a:spcPts val="700"/>
              </a:spcBef>
              <a:spcAft>
                <a:spcPts val="0"/>
              </a:spcAft>
              <a:buClr>
                <a:schemeClr val="dk2"/>
              </a:buClr>
              <a:buSzPts val="2400"/>
              <a:buFont typeface="Arial"/>
              <a:buNone/>
              <a:defRPr sz="2400" b="0" i="0" u="none" strike="noStrike" cap="none">
                <a:solidFill>
                  <a:srgbClr val="595959"/>
                </a:solidFill>
                <a:latin typeface="Comic Sans MS"/>
                <a:ea typeface="Comic Sans MS"/>
                <a:cs typeface="Comic Sans MS"/>
                <a:sym typeface="Comic Sans MS"/>
              </a:defRPr>
            </a:lvl3pPr>
            <a:lvl4pPr marR="0" lvl="3"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4pPr>
            <a:lvl5pPr marR="0" lvl="4"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5pPr>
            <a:lvl6pPr marR="0" lvl="5"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6pPr>
            <a:lvl7pPr marR="0" lvl="6"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7pPr>
            <a:lvl8pPr marR="0" lvl="7"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8pPr>
            <a:lvl9pPr marR="0" lvl="8"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9pPr>
          </a:lstStyle>
          <a:p>
            <a:endParaRPr/>
          </a:p>
        </p:txBody>
      </p:sp>
      <p:sp>
        <p:nvSpPr>
          <p:cNvPr id="163" name="Google Shape;163;ga780184852_0_802" title="right scallop background shape"/>
          <p:cNvSpPr/>
          <p:nvPr/>
        </p:nvSpPr>
        <p:spPr>
          <a:xfrm>
            <a:off x="7389813"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64" name="Google Shape;164;ga780184852_0_802" title="left edge border"/>
          <p:cNvSpPr/>
          <p:nvPr/>
        </p:nvSpPr>
        <p:spPr>
          <a:xfrm>
            <a:off x="0" y="0"/>
            <a:ext cx="2836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ga780184852_0_802"/>
          <p:cNvSpPr txBox="1">
            <a:spLocks noGrp="1"/>
          </p:cNvSpPr>
          <p:nvPr>
            <p:ph type="title"/>
          </p:nvPr>
        </p:nvSpPr>
        <p:spPr>
          <a:xfrm>
            <a:off x="8337883" y="457200"/>
            <a:ext cx="3092000" cy="119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accent1"/>
              </a:buClr>
              <a:buSzPts val="1900"/>
              <a:buFont typeface="Comic Sans MS"/>
              <a:buNone/>
              <a:defRPr sz="1900" b="1" i="0">
                <a:solidFill>
                  <a:schemeClr val="accent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ga780184852_0_802"/>
          <p:cNvSpPr txBox="1">
            <a:spLocks noGrp="1"/>
          </p:cNvSpPr>
          <p:nvPr>
            <p:ph type="body" idx="1"/>
          </p:nvPr>
        </p:nvSpPr>
        <p:spPr>
          <a:xfrm>
            <a:off x="8337883" y="1741336"/>
            <a:ext cx="3092000" cy="4164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400"/>
              <a:buNone/>
              <a:defRPr sz="14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000"/>
              <a:buNone/>
              <a:defRPr sz="1000"/>
            </a:lvl4pPr>
            <a:lvl5pPr marL="2286000" lvl="4" indent="-228600" algn="l" rtl="0">
              <a:lnSpc>
                <a:spcPct val="110000"/>
              </a:lnSpc>
              <a:spcBef>
                <a:spcPts val="700"/>
              </a:spcBef>
              <a:spcAft>
                <a:spcPts val="0"/>
              </a:spcAft>
              <a:buSzPts val="1000"/>
              <a:buNone/>
              <a:defRPr sz="1000"/>
            </a:lvl5pPr>
            <a:lvl6pPr marL="2743200" lvl="5" indent="-228600" algn="l" rtl="0">
              <a:lnSpc>
                <a:spcPct val="110000"/>
              </a:lnSpc>
              <a:spcBef>
                <a:spcPts val="700"/>
              </a:spcBef>
              <a:spcAft>
                <a:spcPts val="0"/>
              </a:spcAft>
              <a:buSzPts val="1000"/>
              <a:buNone/>
              <a:defRPr sz="1000"/>
            </a:lvl6pPr>
            <a:lvl7pPr marL="3200400" lvl="6" indent="-228600" algn="l" rtl="0">
              <a:lnSpc>
                <a:spcPct val="110000"/>
              </a:lnSpc>
              <a:spcBef>
                <a:spcPts val="700"/>
              </a:spcBef>
              <a:spcAft>
                <a:spcPts val="0"/>
              </a:spcAft>
              <a:buSzPts val="1000"/>
              <a:buNone/>
              <a:defRPr sz="1000"/>
            </a:lvl7pPr>
            <a:lvl8pPr marL="3657600" lvl="7" indent="-228600" algn="l" rtl="0">
              <a:lnSpc>
                <a:spcPct val="110000"/>
              </a:lnSpc>
              <a:spcBef>
                <a:spcPts val="700"/>
              </a:spcBef>
              <a:spcAft>
                <a:spcPts val="0"/>
              </a:spcAft>
              <a:buSzPts val="1000"/>
              <a:buNone/>
              <a:defRPr sz="1000"/>
            </a:lvl8pPr>
            <a:lvl9pPr marL="4114800" lvl="8" indent="-228600" algn="l" rtl="0">
              <a:lnSpc>
                <a:spcPct val="110000"/>
              </a:lnSpc>
              <a:spcBef>
                <a:spcPts val="700"/>
              </a:spcBef>
              <a:spcAft>
                <a:spcPts val="0"/>
              </a:spcAft>
              <a:buSzPts val="1000"/>
              <a:buNone/>
              <a:defRPr sz="1000"/>
            </a:lvl9pPr>
          </a:lstStyle>
          <a:p>
            <a:endParaRPr/>
          </a:p>
        </p:txBody>
      </p:sp>
      <p:sp>
        <p:nvSpPr>
          <p:cNvPr id="167" name="Google Shape;167;ga780184852_0_802"/>
          <p:cNvSpPr txBox="1">
            <a:spLocks noGrp="1"/>
          </p:cNvSpPr>
          <p:nvPr>
            <p:ph type="dt" idx="10"/>
          </p:nvPr>
        </p:nvSpPr>
        <p:spPr>
          <a:xfrm>
            <a:off x="765951" y="6375679"/>
            <a:ext cx="12324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ga780184852_0_802"/>
          <p:cNvSpPr txBox="1">
            <a:spLocks noGrp="1"/>
          </p:cNvSpPr>
          <p:nvPr>
            <p:ph type="ftr" idx="11"/>
          </p:nvPr>
        </p:nvSpPr>
        <p:spPr>
          <a:xfrm>
            <a:off x="2103621" y="6375679"/>
            <a:ext cx="34820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a780184852_0_802"/>
          <p:cNvSpPr txBox="1">
            <a:spLocks noGrp="1"/>
          </p:cNvSpPr>
          <p:nvPr>
            <p:ph type="sldNum" idx="12"/>
          </p:nvPr>
        </p:nvSpPr>
        <p:spPr>
          <a:xfrm>
            <a:off x="5687568" y="6375679"/>
            <a:ext cx="123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74666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0"/>
        <p:cNvGrpSpPr/>
        <p:nvPr/>
      </p:nvGrpSpPr>
      <p:grpSpPr>
        <a:xfrm>
          <a:off x="0" y="0"/>
          <a:ext cx="0" cy="0"/>
          <a:chOff x="0" y="0"/>
          <a:chExt cx="0" cy="0"/>
        </a:xfrm>
      </p:grpSpPr>
      <p:sp>
        <p:nvSpPr>
          <p:cNvPr id="171" name="Google Shape;171;ga780184852_0_811"/>
          <p:cNvSpPr txBox="1">
            <a:spLocks noGrp="1"/>
          </p:cNvSpPr>
          <p:nvPr>
            <p:ph type="title"/>
          </p:nvPr>
        </p:nvSpPr>
        <p:spPr>
          <a:xfrm>
            <a:off x="1251679" y="382385"/>
            <a:ext cx="101784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ga780184852_0_811"/>
          <p:cNvSpPr txBox="1">
            <a:spLocks noGrp="1"/>
          </p:cNvSpPr>
          <p:nvPr>
            <p:ph type="body" idx="1"/>
          </p:nvPr>
        </p:nvSpPr>
        <p:spPr>
          <a:xfrm rot="5400000">
            <a:off x="4543950" y="-1006349"/>
            <a:ext cx="3593700" cy="10178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73" name="Google Shape;173;ga780184852_0_811"/>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a780184852_0_811"/>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a780184852_0_811"/>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40596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6"/>
        <p:cNvGrpSpPr/>
        <p:nvPr/>
      </p:nvGrpSpPr>
      <p:grpSpPr>
        <a:xfrm>
          <a:off x="0" y="0"/>
          <a:ext cx="0" cy="0"/>
          <a:chOff x="0" y="0"/>
          <a:chExt cx="0" cy="0"/>
        </a:xfrm>
      </p:grpSpPr>
      <p:sp>
        <p:nvSpPr>
          <p:cNvPr id="177" name="Google Shape;177;ga780184852_0_817"/>
          <p:cNvSpPr txBox="1">
            <a:spLocks noGrp="1"/>
          </p:cNvSpPr>
          <p:nvPr>
            <p:ph type="title"/>
          </p:nvPr>
        </p:nvSpPr>
        <p:spPr>
          <a:xfrm rot="5400000">
            <a:off x="8012253" y="2436586"/>
            <a:ext cx="5600400" cy="14920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ga780184852_0_817"/>
          <p:cNvSpPr txBox="1">
            <a:spLocks noGrp="1"/>
          </p:cNvSpPr>
          <p:nvPr>
            <p:ph type="body" idx="1"/>
          </p:nvPr>
        </p:nvSpPr>
        <p:spPr>
          <a:xfrm rot="5400000">
            <a:off x="2653485" y="-1013615"/>
            <a:ext cx="5600400" cy="8392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79" name="Google Shape;179;ga780184852_0_817"/>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ga780184852_0_817"/>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ga780184852_0_817"/>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8804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609600" y="457200"/>
            <a:ext cx="10972800"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609600" y="1981200"/>
            <a:ext cx="5384800" cy="3886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38"/>
          <p:cNvSpPr txBox="1">
            <a:spLocks noGrp="1"/>
          </p:cNvSpPr>
          <p:nvPr>
            <p:ph type="body" idx="2"/>
          </p:nvPr>
        </p:nvSpPr>
        <p:spPr>
          <a:xfrm>
            <a:off x="6197600" y="1981200"/>
            <a:ext cx="5384800" cy="3886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33" name="Google Shape;33;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8103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2196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923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43"/>
        <p:cNvGrpSpPr/>
        <p:nvPr/>
      </p:nvGrpSpPr>
      <p:grpSpPr>
        <a:xfrm>
          <a:off x="0" y="0"/>
          <a:ext cx="0" cy="0"/>
          <a:chOff x="0" y="0"/>
          <a:chExt cx="0" cy="0"/>
        </a:xfrm>
      </p:grpSpPr>
      <p:sp>
        <p:nvSpPr>
          <p:cNvPr id="44" name="Google Shape;44;p41"/>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886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4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1" name="Google Shape;51;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2373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3"/>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43"/>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5676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4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44"/>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44"/>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4164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744875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
        <p:cNvGrpSpPr/>
        <p:nvPr/>
      </p:nvGrpSpPr>
      <p:grpSpPr>
        <a:xfrm>
          <a:off x="0" y="0"/>
          <a:ext cx="0" cy="0"/>
          <a:chOff x="0" y="0"/>
          <a:chExt cx="0" cy="0"/>
        </a:xfrm>
      </p:grpSpPr>
      <p:sp>
        <p:nvSpPr>
          <p:cNvPr id="97" name="Google Shape;97;ga780184852_0_737"/>
          <p:cNvSpPr txBox="1">
            <a:spLocks noGrp="1"/>
          </p:cNvSpPr>
          <p:nvPr>
            <p:ph type="title"/>
          </p:nvPr>
        </p:nvSpPr>
        <p:spPr>
          <a:xfrm>
            <a:off x="1251679" y="382385"/>
            <a:ext cx="10178400" cy="1492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5100"/>
              <a:buFont typeface="Comic Sans MS"/>
              <a:buNone/>
              <a:defRPr sz="5100" b="0" i="0" u="none" strike="noStrike" cap="none">
                <a:solidFill>
                  <a:schemeClr val="dk2"/>
                </a:solidFill>
                <a:latin typeface="Comic Sans MS"/>
                <a:ea typeface="Comic Sans MS"/>
                <a:cs typeface="Comic Sans MS"/>
                <a:sym typeface="Comic Sans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ga780184852_0_737"/>
          <p:cNvSpPr txBox="1">
            <a:spLocks noGrp="1"/>
          </p:cNvSpPr>
          <p:nvPr>
            <p:ph type="body" idx="1"/>
          </p:nvPr>
        </p:nvSpPr>
        <p:spPr>
          <a:xfrm>
            <a:off x="1251679" y="2286001"/>
            <a:ext cx="10178400" cy="35937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Comic Sans MS"/>
                <a:ea typeface="Comic Sans MS"/>
                <a:cs typeface="Comic Sans MS"/>
                <a:sym typeface="Comic Sans M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Comic Sans MS"/>
                <a:ea typeface="Comic Sans MS"/>
                <a:cs typeface="Comic Sans MS"/>
                <a:sym typeface="Comic Sans M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Comic Sans MS"/>
                <a:ea typeface="Comic Sans MS"/>
                <a:cs typeface="Comic Sans MS"/>
                <a:sym typeface="Comic Sans M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9pPr>
          </a:lstStyle>
          <a:p>
            <a:endParaRPr/>
          </a:p>
        </p:txBody>
      </p:sp>
      <p:sp>
        <p:nvSpPr>
          <p:cNvPr id="99" name="Google Shape;99;ga780184852_0_737"/>
          <p:cNvSpPr txBox="1">
            <a:spLocks noGrp="1"/>
          </p:cNvSpPr>
          <p:nvPr>
            <p:ph type="dt" idx="10"/>
          </p:nvPr>
        </p:nvSpPr>
        <p:spPr>
          <a:xfrm>
            <a:off x="1251679" y="6375679"/>
            <a:ext cx="2329600" cy="34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0" name="Google Shape;100;ga780184852_0_737"/>
          <p:cNvSpPr txBox="1">
            <a:spLocks noGrp="1"/>
          </p:cNvSpPr>
          <p:nvPr>
            <p:ph type="ftr" idx="11"/>
          </p:nvPr>
        </p:nvSpPr>
        <p:spPr>
          <a:xfrm>
            <a:off x="4038600" y="6375679"/>
            <a:ext cx="4114800" cy="345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1" name="Google Shape;101;ga780184852_0_737"/>
          <p:cNvSpPr txBox="1">
            <a:spLocks noGrp="1"/>
          </p:cNvSpPr>
          <p:nvPr>
            <p:ph type="sldNum" idx="12"/>
          </p:nvPr>
        </p:nvSpPr>
        <p:spPr>
          <a:xfrm>
            <a:off x="8610601" y="6375679"/>
            <a:ext cx="2819200" cy="345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Comic Sans MS"/>
                <a:ea typeface="Comic Sans MS"/>
                <a:cs typeface="Comic Sans MS"/>
                <a:sym typeface="Comic Sans MS"/>
              </a:defRPr>
            </a:lvl1pPr>
            <a:lvl2pPr marL="0" marR="0" lvl="1" indent="0" algn="r" rtl="0">
              <a:spcBef>
                <a:spcPts val="0"/>
              </a:spcBef>
              <a:buNone/>
              <a:defRPr sz="1200" b="0" i="0" u="none" strike="noStrike" cap="none">
                <a:solidFill>
                  <a:srgbClr val="595959"/>
                </a:solidFill>
                <a:latin typeface="Comic Sans MS"/>
                <a:ea typeface="Comic Sans MS"/>
                <a:cs typeface="Comic Sans MS"/>
                <a:sym typeface="Comic Sans MS"/>
              </a:defRPr>
            </a:lvl2pPr>
            <a:lvl3pPr marL="0" marR="0" lvl="2" indent="0" algn="r" rtl="0">
              <a:spcBef>
                <a:spcPts val="0"/>
              </a:spcBef>
              <a:buNone/>
              <a:defRPr sz="1200" b="0" i="0" u="none" strike="noStrike" cap="none">
                <a:solidFill>
                  <a:srgbClr val="595959"/>
                </a:solidFill>
                <a:latin typeface="Comic Sans MS"/>
                <a:ea typeface="Comic Sans MS"/>
                <a:cs typeface="Comic Sans MS"/>
                <a:sym typeface="Comic Sans MS"/>
              </a:defRPr>
            </a:lvl3pPr>
            <a:lvl4pPr marL="0" marR="0" lvl="3" indent="0" algn="r" rtl="0">
              <a:spcBef>
                <a:spcPts val="0"/>
              </a:spcBef>
              <a:buNone/>
              <a:defRPr sz="1200" b="0" i="0" u="none" strike="noStrike" cap="none">
                <a:solidFill>
                  <a:srgbClr val="595959"/>
                </a:solidFill>
                <a:latin typeface="Comic Sans MS"/>
                <a:ea typeface="Comic Sans MS"/>
                <a:cs typeface="Comic Sans MS"/>
                <a:sym typeface="Comic Sans MS"/>
              </a:defRPr>
            </a:lvl4pPr>
            <a:lvl5pPr marL="0" marR="0" lvl="4" indent="0" algn="r" rtl="0">
              <a:spcBef>
                <a:spcPts val="0"/>
              </a:spcBef>
              <a:buNone/>
              <a:defRPr sz="1200" b="0" i="0" u="none" strike="noStrike" cap="none">
                <a:solidFill>
                  <a:srgbClr val="595959"/>
                </a:solidFill>
                <a:latin typeface="Comic Sans MS"/>
                <a:ea typeface="Comic Sans MS"/>
                <a:cs typeface="Comic Sans MS"/>
                <a:sym typeface="Comic Sans MS"/>
              </a:defRPr>
            </a:lvl5pPr>
            <a:lvl6pPr marL="0" marR="0" lvl="5" indent="0" algn="r" rtl="0">
              <a:spcBef>
                <a:spcPts val="0"/>
              </a:spcBef>
              <a:buNone/>
              <a:defRPr sz="1200" b="0" i="0" u="none" strike="noStrike" cap="none">
                <a:solidFill>
                  <a:srgbClr val="595959"/>
                </a:solidFill>
                <a:latin typeface="Comic Sans MS"/>
                <a:ea typeface="Comic Sans MS"/>
                <a:cs typeface="Comic Sans MS"/>
                <a:sym typeface="Comic Sans MS"/>
              </a:defRPr>
            </a:lvl6pPr>
            <a:lvl7pPr marL="0" marR="0" lvl="6" indent="0" algn="r" rtl="0">
              <a:spcBef>
                <a:spcPts val="0"/>
              </a:spcBef>
              <a:buNone/>
              <a:defRPr sz="1200" b="0" i="0" u="none" strike="noStrike" cap="none">
                <a:solidFill>
                  <a:srgbClr val="595959"/>
                </a:solidFill>
                <a:latin typeface="Comic Sans MS"/>
                <a:ea typeface="Comic Sans MS"/>
                <a:cs typeface="Comic Sans MS"/>
                <a:sym typeface="Comic Sans MS"/>
              </a:defRPr>
            </a:lvl7pPr>
            <a:lvl8pPr marL="0" marR="0" lvl="7" indent="0" algn="r" rtl="0">
              <a:spcBef>
                <a:spcPts val="0"/>
              </a:spcBef>
              <a:buNone/>
              <a:defRPr sz="1200" b="0" i="0" u="none" strike="noStrike" cap="none">
                <a:solidFill>
                  <a:srgbClr val="595959"/>
                </a:solidFill>
                <a:latin typeface="Comic Sans MS"/>
                <a:ea typeface="Comic Sans MS"/>
                <a:cs typeface="Comic Sans MS"/>
                <a:sym typeface="Comic Sans MS"/>
              </a:defRPr>
            </a:lvl8pPr>
            <a:lvl9pPr marL="0" marR="0" lvl="8" indent="0" algn="r" rtl="0">
              <a:spcBef>
                <a:spcPts val="0"/>
              </a:spcBef>
              <a:buNone/>
              <a:defRPr sz="1200" b="0" i="0" u="none" strike="noStrike" cap="none">
                <a:solidFill>
                  <a:srgbClr val="595959"/>
                </a:solidFill>
                <a:latin typeface="Comic Sans MS"/>
                <a:ea typeface="Comic Sans MS"/>
                <a:cs typeface="Comic Sans MS"/>
                <a:sym typeface="Comic Sans MS"/>
              </a:defRPr>
            </a:lvl9pPr>
          </a:lstStyle>
          <a:p>
            <a:fld id="{00000000-1234-1234-1234-123412341234}" type="slidenum">
              <a:rPr lang="en-GB" smtClean="0"/>
              <a:pPr/>
              <a:t>‹#›</a:t>
            </a:fld>
            <a:endParaRPr lang="en-GB"/>
          </a:p>
        </p:txBody>
      </p:sp>
      <p:sp>
        <p:nvSpPr>
          <p:cNvPr id="102" name="Google Shape;102;ga780184852_0_737" title="Left scallop edge"/>
          <p:cNvSpPr/>
          <p:nvPr/>
        </p:nvSpPr>
        <p:spPr>
          <a:xfrm>
            <a:off x="1"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03" name="Google Shape;103;ga780184852_0_737" title="right edge border"/>
          <p:cNvSpPr/>
          <p:nvPr/>
        </p:nvSpPr>
        <p:spPr>
          <a:xfrm>
            <a:off x="11908536" y="0"/>
            <a:ext cx="2836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106912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4">
          <p15:clr>
            <a:srgbClr val="F26B43"/>
          </p15:clr>
        </p15:guide>
        <p15:guide id="2" pos="54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g"/><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youtube.com/watch?v=9iMGFqMmUF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www.youtube.com/watch?v=Y52e551lU50"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www.youtube.com/watch?v=vB7tSHqR1eY&amp;feature=endscreen&amp;NR=1"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microsoft.com/office/2011/relationships/inkAction" Target="../ink/inkAction1.xml"/><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17" descr="pubertad1"/>
          <p:cNvPicPr preferRelativeResize="0"/>
          <p:nvPr/>
        </p:nvPicPr>
        <p:blipFill rotWithShape="1">
          <a:blip r:embed="rId6">
            <a:alphaModFix/>
          </a:blip>
          <a:srcRect/>
          <a:stretch/>
        </p:blipFill>
        <p:spPr>
          <a:xfrm>
            <a:off x="8832851" y="17464"/>
            <a:ext cx="1571625" cy="2219325"/>
          </a:xfrm>
          <a:prstGeom prst="rect">
            <a:avLst/>
          </a:prstGeom>
          <a:noFill/>
          <a:ln>
            <a:noFill/>
          </a:ln>
        </p:spPr>
      </p:pic>
      <p:grpSp>
        <p:nvGrpSpPr>
          <p:cNvPr id="461" name="Google Shape;461;p17"/>
          <p:cNvGrpSpPr/>
          <p:nvPr/>
        </p:nvGrpSpPr>
        <p:grpSpPr>
          <a:xfrm>
            <a:off x="1631950" y="-71438"/>
            <a:ext cx="1835150" cy="2276476"/>
            <a:chOff x="113" y="82"/>
            <a:chExt cx="817" cy="1171"/>
          </a:xfrm>
        </p:grpSpPr>
        <p:pic>
          <p:nvPicPr>
            <p:cNvPr id="462" name="Google Shape;462;p17" descr="f_ab22hypothal"/>
            <p:cNvPicPr preferRelativeResize="0"/>
            <p:nvPr/>
          </p:nvPicPr>
          <p:blipFill rotWithShape="1">
            <a:blip r:embed="rId7">
              <a:alphaModFix/>
            </a:blip>
            <a:srcRect t="27357" r="41809"/>
            <a:stretch/>
          </p:blipFill>
          <p:spPr>
            <a:xfrm>
              <a:off x="113" y="82"/>
              <a:ext cx="817" cy="1171"/>
            </a:xfrm>
            <a:prstGeom prst="rect">
              <a:avLst/>
            </a:prstGeom>
            <a:noFill/>
            <a:ln>
              <a:noFill/>
            </a:ln>
          </p:spPr>
        </p:pic>
        <p:sp>
          <p:nvSpPr>
            <p:cNvPr id="463" name="Google Shape;463;p17"/>
            <p:cNvSpPr/>
            <p:nvPr/>
          </p:nvSpPr>
          <p:spPr>
            <a:xfrm>
              <a:off x="823" y="91"/>
              <a:ext cx="90" cy="481"/>
            </a:xfrm>
            <a:prstGeom prst="rect">
              <a:avLst/>
            </a:prstGeom>
            <a:noFill/>
            <a:ln>
              <a:noFill/>
            </a:ln>
          </p:spPr>
          <p:txBody>
            <a:bodyPr spcFirstLastPara="1" wrap="square" lIns="91425" tIns="45700" rIns="91425" bIns="45700" anchor="ctr" anchorCtr="0">
              <a:noAutofit/>
            </a:bodyPr>
            <a:lstStyle/>
            <a:p>
              <a:pPr>
                <a:buClr>
                  <a:srgbClr val="000000"/>
                </a:buClr>
              </a:pPr>
              <a:endParaRPr kern="0">
                <a:solidFill>
                  <a:srgbClr val="000000"/>
                </a:solidFill>
                <a:latin typeface="Calibri"/>
                <a:ea typeface="Calibri"/>
                <a:cs typeface="Calibri"/>
                <a:sym typeface="Calibri"/>
              </a:endParaRPr>
            </a:p>
          </p:txBody>
        </p:sp>
      </p:grpSp>
      <p:sp>
        <p:nvSpPr>
          <p:cNvPr id="464" name="Google Shape;464;p17" descr="Newsprint"/>
          <p:cNvSpPr txBox="1"/>
          <p:nvPr/>
        </p:nvSpPr>
        <p:spPr>
          <a:xfrm>
            <a:off x="4613276" y="127001"/>
            <a:ext cx="2663825" cy="396875"/>
          </a:xfrm>
          <a:prstGeom prst="rect">
            <a:avLst/>
          </a:prstGeom>
          <a:noFill/>
          <a:ln>
            <a:noFill/>
          </a:ln>
        </p:spPr>
        <p:txBody>
          <a:bodyPr spcFirstLastPara="1" wrap="square" lIns="91425" tIns="45700" rIns="91425" bIns="45700" anchor="t" anchorCtr="0">
            <a:spAutoFit/>
          </a:bodyPr>
          <a:lstStyle/>
          <a:p>
            <a:pPr algn="ctr">
              <a:buClr>
                <a:srgbClr val="000000"/>
              </a:buClr>
            </a:pPr>
            <a:r>
              <a:rPr lang="en-GB" sz="2000" b="1" kern="0">
                <a:solidFill>
                  <a:srgbClr val="000000"/>
                </a:solidFill>
                <a:latin typeface="Calibri"/>
                <a:ea typeface="Calibri"/>
                <a:cs typeface="Calibri"/>
                <a:sym typeface="Calibri"/>
              </a:rPr>
              <a:t>Dehydration</a:t>
            </a:r>
            <a:endParaRPr sz="2000" b="1" kern="0">
              <a:solidFill>
                <a:srgbClr val="000000"/>
              </a:solidFill>
              <a:latin typeface="Calibri"/>
              <a:ea typeface="Calibri"/>
              <a:cs typeface="Calibri"/>
              <a:sym typeface="Calibri"/>
            </a:endParaRPr>
          </a:p>
        </p:txBody>
      </p:sp>
      <p:sp>
        <p:nvSpPr>
          <p:cNvPr id="465" name="Google Shape;465;p17" descr="Newsprint"/>
          <p:cNvSpPr txBox="1"/>
          <p:nvPr/>
        </p:nvSpPr>
        <p:spPr>
          <a:xfrm>
            <a:off x="3863975" y="1196976"/>
            <a:ext cx="4313238" cy="400069"/>
          </a:xfrm>
          <a:prstGeom prst="rect">
            <a:avLst/>
          </a:prstGeom>
          <a:noFill/>
          <a:ln>
            <a:noFill/>
          </a:ln>
        </p:spPr>
        <p:txBody>
          <a:bodyPr spcFirstLastPara="1" wrap="square" lIns="91425" tIns="45700" rIns="91425" bIns="45700" anchor="t" anchorCtr="0">
            <a:spAutoFit/>
          </a:bodyPr>
          <a:lstStyle/>
          <a:p>
            <a:pPr algn="ctr">
              <a:buClr>
                <a:srgbClr val="000000"/>
              </a:buClr>
            </a:pPr>
            <a:r>
              <a:rPr lang="en-GB" sz="2000" b="1" kern="0">
                <a:solidFill>
                  <a:srgbClr val="000000"/>
                </a:solidFill>
                <a:latin typeface="Calibri"/>
                <a:ea typeface="Calibri"/>
                <a:cs typeface="Calibri"/>
                <a:sym typeface="Calibri"/>
              </a:rPr>
              <a:t>Decreased water potential of blood</a:t>
            </a:r>
            <a:endParaRPr sz="2000" b="1" kern="0">
              <a:solidFill>
                <a:srgbClr val="000000"/>
              </a:solidFill>
              <a:latin typeface="Calibri"/>
              <a:ea typeface="Calibri"/>
              <a:cs typeface="Calibri"/>
              <a:sym typeface="Calibri"/>
            </a:endParaRPr>
          </a:p>
        </p:txBody>
      </p:sp>
      <p:sp>
        <p:nvSpPr>
          <p:cNvPr id="466" name="Google Shape;466;p17" descr="Newsprint"/>
          <p:cNvSpPr txBox="1"/>
          <p:nvPr/>
        </p:nvSpPr>
        <p:spPr>
          <a:xfrm>
            <a:off x="2306639" y="2249488"/>
            <a:ext cx="8542337" cy="336550"/>
          </a:xfrm>
          <a:prstGeom prst="rect">
            <a:avLst/>
          </a:prstGeom>
          <a:noFill/>
          <a:ln>
            <a:noFill/>
          </a:ln>
        </p:spPr>
        <p:txBody>
          <a:bodyPr spcFirstLastPara="1" wrap="square" lIns="91425" tIns="45700" rIns="91425" bIns="45700" anchor="t" anchorCtr="0">
            <a:spAutoFit/>
          </a:bodyPr>
          <a:lstStyle/>
          <a:p>
            <a:pPr algn="ctr">
              <a:lnSpc>
                <a:spcPct val="80000"/>
              </a:lnSpc>
              <a:buClr>
                <a:srgbClr val="000000"/>
              </a:buClr>
            </a:pPr>
            <a:r>
              <a:rPr lang="en-GB" sz="2000" b="1" kern="0">
                <a:solidFill>
                  <a:srgbClr val="000000"/>
                </a:solidFill>
                <a:latin typeface="Calibri"/>
                <a:ea typeface="Calibri"/>
                <a:cs typeface="Calibri"/>
                <a:sym typeface="Calibri"/>
              </a:rPr>
              <a:t>Osmoreceptors cells in hypothalamus lose water (so shrink)</a:t>
            </a:r>
            <a:endParaRPr sz="2000" b="1" kern="0">
              <a:solidFill>
                <a:srgbClr val="000000"/>
              </a:solidFill>
              <a:latin typeface="Calibri"/>
              <a:ea typeface="Calibri"/>
              <a:cs typeface="Calibri"/>
              <a:sym typeface="Calibri"/>
            </a:endParaRPr>
          </a:p>
        </p:txBody>
      </p:sp>
      <p:sp>
        <p:nvSpPr>
          <p:cNvPr id="467" name="Google Shape;467;p17" descr="Newsprint"/>
          <p:cNvSpPr txBox="1"/>
          <p:nvPr/>
        </p:nvSpPr>
        <p:spPr>
          <a:xfrm>
            <a:off x="2279650" y="4005264"/>
            <a:ext cx="7848600" cy="701675"/>
          </a:xfrm>
          <a:prstGeom prst="rect">
            <a:avLst/>
          </a:prstGeom>
          <a:noFill/>
          <a:ln>
            <a:noFill/>
          </a:ln>
        </p:spPr>
        <p:txBody>
          <a:bodyPr spcFirstLastPara="1" wrap="square" lIns="91425" tIns="45700" rIns="91425" bIns="45700" anchor="t" anchorCtr="0">
            <a:spAutoFit/>
          </a:bodyPr>
          <a:lstStyle/>
          <a:p>
            <a:pPr algn="ctr">
              <a:buClr>
                <a:srgbClr val="000000"/>
              </a:buClr>
            </a:pPr>
            <a:r>
              <a:rPr lang="en-GB" sz="2000" b="1" kern="0">
                <a:solidFill>
                  <a:srgbClr val="000000"/>
                </a:solidFill>
                <a:latin typeface="Calibri"/>
                <a:ea typeface="Calibri"/>
                <a:cs typeface="Calibri"/>
                <a:sym typeface="Calibri"/>
              </a:rPr>
              <a:t>Increased ADH (antidiuretic hormone) production by posterior pituitary gland</a:t>
            </a:r>
            <a:endParaRPr sz="2000" b="1" kern="0">
              <a:solidFill>
                <a:srgbClr val="000000"/>
              </a:solidFill>
              <a:latin typeface="Calibri"/>
              <a:ea typeface="Calibri"/>
              <a:cs typeface="Calibri"/>
              <a:sym typeface="Calibri"/>
            </a:endParaRPr>
          </a:p>
        </p:txBody>
      </p:sp>
      <p:sp>
        <p:nvSpPr>
          <p:cNvPr id="468" name="Google Shape;468;p17"/>
          <p:cNvSpPr txBox="1"/>
          <p:nvPr/>
        </p:nvSpPr>
        <p:spPr>
          <a:xfrm>
            <a:off x="3160713" y="5751513"/>
            <a:ext cx="5427662" cy="400050"/>
          </a:xfrm>
          <a:prstGeom prst="rect">
            <a:avLst/>
          </a:prstGeom>
          <a:noFill/>
          <a:ln>
            <a:noFill/>
          </a:ln>
        </p:spPr>
        <p:txBody>
          <a:bodyPr spcFirstLastPara="1" wrap="square" lIns="91425" tIns="45700" rIns="91425" bIns="45700" anchor="t" anchorCtr="0">
            <a:spAutoFit/>
          </a:bodyPr>
          <a:lstStyle/>
          <a:p>
            <a:pPr algn="ctr">
              <a:buClr>
                <a:srgbClr val="000000"/>
              </a:buClr>
            </a:pPr>
            <a:r>
              <a:rPr lang="en-GB" sz="2000" b="1" kern="0">
                <a:solidFill>
                  <a:srgbClr val="000000"/>
                </a:solidFill>
                <a:latin typeface="Calibri"/>
                <a:ea typeface="Calibri"/>
                <a:cs typeface="Calibri"/>
                <a:sym typeface="Calibri"/>
              </a:rPr>
              <a:t>ADH arrives at the collecting duct</a:t>
            </a:r>
            <a:endParaRPr sz="2000" b="1" kern="0">
              <a:solidFill>
                <a:srgbClr val="000000"/>
              </a:solidFill>
              <a:latin typeface="Calibri"/>
              <a:ea typeface="Calibri"/>
              <a:cs typeface="Calibri"/>
              <a:sym typeface="Calibri"/>
            </a:endParaRPr>
          </a:p>
        </p:txBody>
      </p:sp>
      <p:sp>
        <p:nvSpPr>
          <p:cNvPr id="469" name="Google Shape;469;p17" descr="Newsprint"/>
          <p:cNvSpPr txBox="1"/>
          <p:nvPr/>
        </p:nvSpPr>
        <p:spPr>
          <a:xfrm>
            <a:off x="3243264" y="3114676"/>
            <a:ext cx="6607175" cy="396875"/>
          </a:xfrm>
          <a:prstGeom prst="rect">
            <a:avLst/>
          </a:prstGeom>
          <a:noFill/>
          <a:ln>
            <a:noFill/>
          </a:ln>
        </p:spPr>
        <p:txBody>
          <a:bodyPr spcFirstLastPara="1" wrap="square" lIns="91425" tIns="45700" rIns="91425" bIns="45700" anchor="t" anchorCtr="0">
            <a:spAutoFit/>
          </a:bodyPr>
          <a:lstStyle/>
          <a:p>
            <a:pPr>
              <a:buClr>
                <a:srgbClr val="000000"/>
              </a:buClr>
            </a:pPr>
            <a:r>
              <a:rPr lang="en-GB" sz="2000" b="1" kern="0">
                <a:solidFill>
                  <a:srgbClr val="000000"/>
                </a:solidFill>
                <a:latin typeface="Calibri"/>
                <a:ea typeface="Calibri"/>
                <a:cs typeface="Calibri"/>
                <a:sym typeface="Calibri"/>
              </a:rPr>
              <a:t>Stimulates nerve cells in the hypothalamus </a:t>
            </a:r>
            <a:endParaRPr sz="2000" b="1" kern="0">
              <a:solidFill>
                <a:srgbClr val="000000"/>
              </a:solidFill>
              <a:latin typeface="Calibri"/>
              <a:ea typeface="Calibri"/>
              <a:cs typeface="Calibri"/>
              <a:sym typeface="Calibri"/>
            </a:endParaRPr>
          </a:p>
        </p:txBody>
      </p:sp>
      <p:sp>
        <p:nvSpPr>
          <p:cNvPr id="470" name="Google Shape;470;p17" descr="Newsprint"/>
          <p:cNvSpPr txBox="1"/>
          <p:nvPr/>
        </p:nvSpPr>
        <p:spPr>
          <a:xfrm>
            <a:off x="2855914" y="5003801"/>
            <a:ext cx="6048375" cy="396875"/>
          </a:xfrm>
          <a:prstGeom prst="rect">
            <a:avLst/>
          </a:prstGeom>
          <a:noFill/>
          <a:ln>
            <a:noFill/>
          </a:ln>
        </p:spPr>
        <p:txBody>
          <a:bodyPr spcFirstLastPara="1" wrap="square" lIns="91425" tIns="45700" rIns="91425" bIns="45700" anchor="t" anchorCtr="0">
            <a:spAutoFit/>
          </a:bodyPr>
          <a:lstStyle/>
          <a:p>
            <a:pPr algn="ctr">
              <a:buClr>
                <a:srgbClr val="000000"/>
              </a:buClr>
            </a:pPr>
            <a:r>
              <a:rPr lang="en-GB" sz="2000" b="1" kern="0">
                <a:solidFill>
                  <a:srgbClr val="000000"/>
                </a:solidFill>
                <a:latin typeface="Calibri"/>
                <a:ea typeface="Calibri"/>
                <a:cs typeface="Calibri"/>
                <a:sym typeface="Calibri"/>
              </a:rPr>
              <a:t>ADH carried in the blood</a:t>
            </a:r>
            <a:endParaRPr sz="2000" b="1" kern="0">
              <a:solidFill>
                <a:srgbClr val="000000"/>
              </a:solidFill>
              <a:latin typeface="Calibri"/>
              <a:ea typeface="Calibri"/>
              <a:cs typeface="Calibri"/>
              <a:sym typeface="Calibri"/>
            </a:endParaRPr>
          </a:p>
        </p:txBody>
      </p:sp>
      <p:cxnSp>
        <p:nvCxnSpPr>
          <p:cNvPr id="471" name="Google Shape;471;p17"/>
          <p:cNvCxnSpPr/>
          <p:nvPr/>
        </p:nvCxnSpPr>
        <p:spPr>
          <a:xfrm>
            <a:off x="5880100" y="476250"/>
            <a:ext cx="0" cy="647700"/>
          </a:xfrm>
          <a:prstGeom prst="straightConnector1">
            <a:avLst/>
          </a:prstGeom>
          <a:noFill/>
          <a:ln w="38100" cap="flat" cmpd="sng">
            <a:solidFill>
              <a:srgbClr val="FF0000"/>
            </a:solidFill>
            <a:prstDash val="solid"/>
            <a:round/>
            <a:headEnd type="none" w="med" len="med"/>
            <a:tailEnd type="triangle" w="med" len="med"/>
          </a:ln>
        </p:spPr>
      </p:cxnSp>
      <p:cxnSp>
        <p:nvCxnSpPr>
          <p:cNvPr id="472" name="Google Shape;472;p17"/>
          <p:cNvCxnSpPr/>
          <p:nvPr/>
        </p:nvCxnSpPr>
        <p:spPr>
          <a:xfrm>
            <a:off x="5878513" y="2644776"/>
            <a:ext cx="0" cy="576263"/>
          </a:xfrm>
          <a:prstGeom prst="straightConnector1">
            <a:avLst/>
          </a:prstGeom>
          <a:noFill/>
          <a:ln w="38100" cap="flat" cmpd="sng">
            <a:solidFill>
              <a:srgbClr val="FF0000"/>
            </a:solidFill>
            <a:prstDash val="solid"/>
            <a:round/>
            <a:headEnd type="none" w="med" len="med"/>
            <a:tailEnd type="triangle" w="med" len="med"/>
          </a:ln>
        </p:spPr>
      </p:cxnSp>
      <p:cxnSp>
        <p:nvCxnSpPr>
          <p:cNvPr id="473" name="Google Shape;473;p17"/>
          <p:cNvCxnSpPr/>
          <p:nvPr/>
        </p:nvCxnSpPr>
        <p:spPr>
          <a:xfrm>
            <a:off x="5878513" y="3508376"/>
            <a:ext cx="0" cy="576263"/>
          </a:xfrm>
          <a:prstGeom prst="straightConnector1">
            <a:avLst/>
          </a:prstGeom>
          <a:noFill/>
          <a:ln w="38100" cap="flat" cmpd="sng">
            <a:solidFill>
              <a:srgbClr val="FF0000"/>
            </a:solidFill>
            <a:prstDash val="solid"/>
            <a:round/>
            <a:headEnd type="none" w="med" len="med"/>
            <a:tailEnd type="triangle" w="med" len="med"/>
          </a:ln>
        </p:spPr>
      </p:cxnSp>
      <p:cxnSp>
        <p:nvCxnSpPr>
          <p:cNvPr id="474" name="Google Shape;474;p17"/>
          <p:cNvCxnSpPr/>
          <p:nvPr/>
        </p:nvCxnSpPr>
        <p:spPr>
          <a:xfrm>
            <a:off x="5880100" y="5373688"/>
            <a:ext cx="0" cy="360362"/>
          </a:xfrm>
          <a:prstGeom prst="straightConnector1">
            <a:avLst/>
          </a:prstGeom>
          <a:noFill/>
          <a:ln w="38100" cap="flat" cmpd="sng">
            <a:solidFill>
              <a:srgbClr val="FF0000"/>
            </a:solidFill>
            <a:prstDash val="solid"/>
            <a:round/>
            <a:headEnd type="none" w="med" len="med"/>
            <a:tailEnd type="triangle" w="med" len="med"/>
          </a:ln>
        </p:spPr>
      </p:cxnSp>
      <p:cxnSp>
        <p:nvCxnSpPr>
          <p:cNvPr id="475" name="Google Shape;475;p17"/>
          <p:cNvCxnSpPr/>
          <p:nvPr/>
        </p:nvCxnSpPr>
        <p:spPr>
          <a:xfrm>
            <a:off x="5878513" y="4660901"/>
            <a:ext cx="0" cy="360363"/>
          </a:xfrm>
          <a:prstGeom prst="straightConnector1">
            <a:avLst/>
          </a:prstGeom>
          <a:noFill/>
          <a:ln w="38100" cap="flat" cmpd="sng">
            <a:solidFill>
              <a:srgbClr val="FF0000"/>
            </a:solidFill>
            <a:prstDash val="solid"/>
            <a:round/>
            <a:headEnd type="none" w="med" len="med"/>
            <a:tailEnd type="triangle" w="med" len="med"/>
          </a:ln>
        </p:spPr>
      </p:cxnSp>
      <p:cxnSp>
        <p:nvCxnSpPr>
          <p:cNvPr id="476" name="Google Shape;476;p17"/>
          <p:cNvCxnSpPr/>
          <p:nvPr/>
        </p:nvCxnSpPr>
        <p:spPr>
          <a:xfrm>
            <a:off x="5880100" y="1916114"/>
            <a:ext cx="0" cy="287337"/>
          </a:xfrm>
          <a:prstGeom prst="straightConnector1">
            <a:avLst/>
          </a:prstGeom>
          <a:noFill/>
          <a:ln w="38100" cap="flat" cmpd="sng">
            <a:solidFill>
              <a:srgbClr val="FF0000"/>
            </a:solidFill>
            <a:prstDash val="solid"/>
            <a:round/>
            <a:headEnd type="none" w="med" len="med"/>
            <a:tailEnd type="triangle" w="med" len="med"/>
          </a:ln>
        </p:spPr>
      </p:cxnSp>
      <p:pic>
        <p:nvPicPr>
          <p:cNvPr id="3" name="Audio 2">
            <a:hlinkClick r:id="" action="ppaction://media"/>
            <a:extLst>
              <a:ext uri="{FF2B5EF4-FFF2-40B4-BE49-F238E27FC236}">
                <a16:creationId xmlns:a16="http://schemas.microsoft.com/office/drawing/2014/main" id="{195D2E54-129A-4FA0-8DF1-7DC5119F1A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0166"/>
    </mc:Choice>
    <mc:Fallback>
      <p:transition spd="slow" advTm="7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animEffect transition="in" filter="fade">
                                      <p:cBhvr>
                                        <p:cTn id="11" dur="1000"/>
                                        <p:tgtEl>
                                          <p:spTgt spid="4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1"/>
                                        </p:tgtEl>
                                        <p:attrNameLst>
                                          <p:attrName>style.visibility</p:attrName>
                                        </p:attrNameLst>
                                      </p:cBhvr>
                                      <p:to>
                                        <p:strVal val="visible"/>
                                      </p:to>
                                    </p:set>
                                    <p:animEffect transition="in" filter="fade">
                                      <p:cBhvr>
                                        <p:cTn id="16" dur="1000"/>
                                        <p:tgtEl>
                                          <p:spTgt spid="47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5"/>
                                        </p:tgtEl>
                                        <p:attrNameLst>
                                          <p:attrName>style.visibility</p:attrName>
                                        </p:attrNameLst>
                                      </p:cBhvr>
                                      <p:to>
                                        <p:strVal val="visible"/>
                                      </p:to>
                                    </p:set>
                                    <p:animEffect transition="in" filter="fade">
                                      <p:cBhvr>
                                        <p:cTn id="21" dur="1000"/>
                                        <p:tgtEl>
                                          <p:spTgt spid="4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6"/>
                                        </p:tgtEl>
                                        <p:attrNameLst>
                                          <p:attrName>style.visibility</p:attrName>
                                        </p:attrNameLst>
                                      </p:cBhvr>
                                      <p:to>
                                        <p:strVal val="visible"/>
                                      </p:to>
                                    </p:set>
                                    <p:animEffect transition="in" filter="fade">
                                      <p:cBhvr>
                                        <p:cTn id="26" dur="1000"/>
                                        <p:tgtEl>
                                          <p:spTgt spid="4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66"/>
                                        </p:tgtEl>
                                        <p:attrNameLst>
                                          <p:attrName>style.visibility</p:attrName>
                                        </p:attrNameLst>
                                      </p:cBhvr>
                                      <p:to>
                                        <p:strVal val="visible"/>
                                      </p:to>
                                    </p:set>
                                    <p:animEffect transition="in" filter="fade">
                                      <p:cBhvr>
                                        <p:cTn id="31" dur="1000"/>
                                        <p:tgtEl>
                                          <p:spTgt spid="4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72"/>
                                        </p:tgtEl>
                                        <p:attrNameLst>
                                          <p:attrName>style.visibility</p:attrName>
                                        </p:attrNameLst>
                                      </p:cBhvr>
                                      <p:to>
                                        <p:strVal val="visible"/>
                                      </p:to>
                                    </p:set>
                                    <p:animEffect transition="in" filter="fade">
                                      <p:cBhvr>
                                        <p:cTn id="36" dur="1000"/>
                                        <p:tgtEl>
                                          <p:spTgt spid="47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9"/>
                                        </p:tgtEl>
                                        <p:attrNameLst>
                                          <p:attrName>style.visibility</p:attrName>
                                        </p:attrNameLst>
                                      </p:cBhvr>
                                      <p:to>
                                        <p:strVal val="visible"/>
                                      </p:to>
                                    </p:set>
                                    <p:animEffect transition="in" filter="fade">
                                      <p:cBhvr>
                                        <p:cTn id="41" dur="1000"/>
                                        <p:tgtEl>
                                          <p:spTgt spid="46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73"/>
                                        </p:tgtEl>
                                        <p:attrNameLst>
                                          <p:attrName>style.visibility</p:attrName>
                                        </p:attrNameLst>
                                      </p:cBhvr>
                                      <p:to>
                                        <p:strVal val="visible"/>
                                      </p:to>
                                    </p:set>
                                    <p:animEffect transition="in" filter="fade">
                                      <p:cBhvr>
                                        <p:cTn id="46" dur="1000"/>
                                        <p:tgtEl>
                                          <p:spTgt spid="47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67"/>
                                        </p:tgtEl>
                                        <p:attrNameLst>
                                          <p:attrName>style.visibility</p:attrName>
                                        </p:attrNameLst>
                                      </p:cBhvr>
                                      <p:to>
                                        <p:strVal val="visible"/>
                                      </p:to>
                                    </p:set>
                                    <p:animEffect transition="in" filter="fade">
                                      <p:cBhvr>
                                        <p:cTn id="51" dur="1000"/>
                                        <p:tgtEl>
                                          <p:spTgt spid="46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75"/>
                                        </p:tgtEl>
                                        <p:attrNameLst>
                                          <p:attrName>style.visibility</p:attrName>
                                        </p:attrNameLst>
                                      </p:cBhvr>
                                      <p:to>
                                        <p:strVal val="visible"/>
                                      </p:to>
                                    </p:set>
                                    <p:animEffect transition="in" filter="fade">
                                      <p:cBhvr>
                                        <p:cTn id="56" dur="1000"/>
                                        <p:tgtEl>
                                          <p:spTgt spid="47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70"/>
                                        </p:tgtEl>
                                        <p:attrNameLst>
                                          <p:attrName>style.visibility</p:attrName>
                                        </p:attrNameLst>
                                      </p:cBhvr>
                                      <p:to>
                                        <p:strVal val="visible"/>
                                      </p:to>
                                    </p:set>
                                    <p:animEffect transition="in" filter="fade">
                                      <p:cBhvr>
                                        <p:cTn id="61" dur="1000"/>
                                        <p:tgtEl>
                                          <p:spTgt spid="47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74"/>
                                        </p:tgtEl>
                                        <p:attrNameLst>
                                          <p:attrName>style.visibility</p:attrName>
                                        </p:attrNameLst>
                                      </p:cBhvr>
                                      <p:to>
                                        <p:strVal val="visible"/>
                                      </p:to>
                                    </p:set>
                                    <p:animEffect transition="in" filter="fade">
                                      <p:cBhvr>
                                        <p:cTn id="66" dur="1000"/>
                                        <p:tgtEl>
                                          <p:spTgt spid="47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68"/>
                                        </p:tgtEl>
                                        <p:attrNameLst>
                                          <p:attrName>style.visibility</p:attrName>
                                        </p:attrNameLst>
                                      </p:cBhvr>
                                      <p:to>
                                        <p:strVal val="visible"/>
                                      </p:to>
                                    </p:set>
                                    <p:animEffect transition="in" filter="fade">
                                      <p:cBhvr>
                                        <p:cTn id="71" dur="10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27"/>
          <p:cNvSpPr txBox="1">
            <a:spLocks noGrp="1"/>
          </p:cNvSpPr>
          <p:nvPr>
            <p:ph type="title"/>
          </p:nvPr>
        </p:nvSpPr>
        <p:spPr>
          <a:xfrm>
            <a:off x="1991544" y="764704"/>
            <a:ext cx="8229600" cy="1143000"/>
          </a:xfrm>
          <a:prstGeom prst="rect">
            <a:avLst/>
          </a:prstGeom>
          <a:noFill/>
          <a:ln>
            <a:noFill/>
          </a:ln>
        </p:spPr>
        <p:txBody>
          <a:bodyPr spcFirstLastPara="1" wrap="square" lIns="91425" tIns="45700" rIns="91425" bIns="45700" anchor="ctr" anchorCtr="0">
            <a:normAutofit fontScale="90000"/>
          </a:bodyPr>
          <a:lstStyle/>
          <a:p>
            <a:pPr>
              <a:buSzPts val="3959"/>
            </a:pPr>
            <a:r>
              <a:rPr lang="en-GB" sz="3959"/>
              <a:t>What is the relationship between dryness of habitat and length of Loop of Henle?</a:t>
            </a:r>
            <a:endParaRPr sz="3959"/>
          </a:p>
        </p:txBody>
      </p:sp>
      <p:pic>
        <p:nvPicPr>
          <p:cNvPr id="602" name="Google Shape;602;p27" descr="http://nationalzoo.si.edu/Animals/NorthAmerica/images/LargeBeaverPhoto.jpg"/>
          <p:cNvPicPr preferRelativeResize="0"/>
          <p:nvPr/>
        </p:nvPicPr>
        <p:blipFill rotWithShape="1">
          <a:blip r:embed="rId5">
            <a:alphaModFix/>
          </a:blip>
          <a:srcRect/>
          <a:stretch/>
        </p:blipFill>
        <p:spPr>
          <a:xfrm>
            <a:off x="2927648" y="3140968"/>
            <a:ext cx="2854532" cy="242889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03" name="Google Shape;603;p27" descr="http://farm4.static.flickr.com/3069/2922503428_bab41ae517_o.jpg"/>
          <p:cNvPicPr preferRelativeResize="0"/>
          <p:nvPr/>
        </p:nvPicPr>
        <p:blipFill rotWithShape="1">
          <a:blip r:embed="rId6">
            <a:alphaModFix/>
          </a:blip>
          <a:srcRect/>
          <a:stretch/>
        </p:blipFill>
        <p:spPr>
          <a:xfrm>
            <a:off x="6672065" y="3140968"/>
            <a:ext cx="2920651" cy="235745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Audio 2">
            <a:hlinkClick r:id="" action="ppaction://media"/>
            <a:extLst>
              <a:ext uri="{FF2B5EF4-FFF2-40B4-BE49-F238E27FC236}">
                <a16:creationId xmlns:a16="http://schemas.microsoft.com/office/drawing/2014/main" id="{589AB55F-092D-48B3-BBA6-8643683882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000"/>
    </mc:Choice>
    <mc:Fallback>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29" descr="http://www.answersingenesis.org/creation/images/v26/i3/rats.jpg"/>
          <p:cNvPicPr preferRelativeResize="0"/>
          <p:nvPr/>
        </p:nvPicPr>
        <p:blipFill rotWithShape="1">
          <a:blip r:embed="rId5">
            <a:alphaModFix/>
          </a:blip>
          <a:srcRect/>
          <a:stretch/>
        </p:blipFill>
        <p:spPr>
          <a:xfrm>
            <a:off x="5303912" y="1268760"/>
            <a:ext cx="4903745" cy="3672408"/>
          </a:xfrm>
          <a:prstGeom prst="rect">
            <a:avLst/>
          </a:prstGeom>
          <a:noFill/>
          <a:ln w="38100" cap="flat" cmpd="sng">
            <a:solidFill>
              <a:srgbClr val="FFC000"/>
            </a:solidFill>
            <a:prstDash val="solid"/>
            <a:round/>
            <a:headEnd type="none" w="sm" len="sm"/>
            <a:tailEnd type="none" w="sm" len="sm"/>
          </a:ln>
        </p:spPr>
      </p:pic>
      <p:pic>
        <p:nvPicPr>
          <p:cNvPr id="616" name="Google Shape;616;p29" descr="http://nationalzoo.si.edu/Animals/NorthAmerica/images/LargeBeaverPhoto.jpg"/>
          <p:cNvPicPr preferRelativeResize="0"/>
          <p:nvPr/>
        </p:nvPicPr>
        <p:blipFill rotWithShape="1">
          <a:blip r:embed="rId6">
            <a:alphaModFix/>
          </a:blip>
          <a:srcRect/>
          <a:stretch/>
        </p:blipFill>
        <p:spPr>
          <a:xfrm>
            <a:off x="1847528" y="404664"/>
            <a:ext cx="2854532" cy="242889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17" name="Google Shape;617;p29" descr="http://farm4.static.flickr.com/3069/2922503428_bab41ae517_o.jpg"/>
          <p:cNvPicPr preferRelativeResize="0"/>
          <p:nvPr/>
        </p:nvPicPr>
        <p:blipFill rotWithShape="1">
          <a:blip r:embed="rId7">
            <a:alphaModFix/>
          </a:blip>
          <a:srcRect/>
          <a:stretch/>
        </p:blipFill>
        <p:spPr>
          <a:xfrm>
            <a:off x="1919537" y="3212976"/>
            <a:ext cx="2920651" cy="235745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Audio 2">
            <a:hlinkClick r:id="" action="ppaction://media"/>
            <a:extLst>
              <a:ext uri="{FF2B5EF4-FFF2-40B4-BE49-F238E27FC236}">
                <a16:creationId xmlns:a16="http://schemas.microsoft.com/office/drawing/2014/main" id="{54CA445A-F549-4ED6-BBA1-18A9F745D6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140"/>
    </mc:Choice>
    <mc:Fallback>
      <p:transition spd="slow" advTm="4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30" descr="http://www.answersingenesis.org/creation/images/v26/i3/rats.jpg"/>
          <p:cNvPicPr preferRelativeResize="0"/>
          <p:nvPr/>
        </p:nvPicPr>
        <p:blipFill rotWithShape="1">
          <a:blip r:embed="rId5">
            <a:alphaModFix/>
          </a:blip>
          <a:srcRect/>
          <a:stretch/>
        </p:blipFill>
        <p:spPr>
          <a:xfrm>
            <a:off x="5303912" y="1268760"/>
            <a:ext cx="4903745" cy="3672408"/>
          </a:xfrm>
          <a:prstGeom prst="rect">
            <a:avLst/>
          </a:prstGeom>
          <a:noFill/>
          <a:ln w="38100" cap="flat" cmpd="sng">
            <a:solidFill>
              <a:srgbClr val="FFC000"/>
            </a:solidFill>
            <a:prstDash val="solid"/>
            <a:round/>
            <a:headEnd type="none" w="sm" len="sm"/>
            <a:tailEnd type="none" w="sm" len="sm"/>
          </a:ln>
        </p:spPr>
      </p:pic>
      <p:pic>
        <p:nvPicPr>
          <p:cNvPr id="623" name="Google Shape;623;p30" descr="http://nationalzoo.si.edu/Animals/NorthAmerica/images/LargeBeaverPhoto.jpg"/>
          <p:cNvPicPr preferRelativeResize="0"/>
          <p:nvPr/>
        </p:nvPicPr>
        <p:blipFill rotWithShape="1">
          <a:blip r:embed="rId6">
            <a:alphaModFix/>
          </a:blip>
          <a:srcRect/>
          <a:stretch/>
        </p:blipFill>
        <p:spPr>
          <a:xfrm>
            <a:off x="1847528" y="404664"/>
            <a:ext cx="2854532" cy="242889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24" name="Google Shape;624;p30" descr="http://farm4.static.flickr.com/3069/2922503428_bab41ae517_o.jpg"/>
          <p:cNvPicPr preferRelativeResize="0"/>
          <p:nvPr/>
        </p:nvPicPr>
        <p:blipFill rotWithShape="1">
          <a:blip r:embed="rId7">
            <a:alphaModFix/>
          </a:blip>
          <a:srcRect/>
          <a:stretch/>
        </p:blipFill>
        <p:spPr>
          <a:xfrm>
            <a:off x="1919537" y="3212976"/>
            <a:ext cx="2920651" cy="235745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Audio 2">
            <a:hlinkClick r:id="" action="ppaction://media"/>
            <a:extLst>
              <a:ext uri="{FF2B5EF4-FFF2-40B4-BE49-F238E27FC236}">
                <a16:creationId xmlns:a16="http://schemas.microsoft.com/office/drawing/2014/main" id="{7577C485-D667-473E-BC9E-43765FB131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2"/>
    </mc:Choice>
    <mc:Fallback>
      <p:transition spd="slow" advTm="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1"/>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buSzPts val="4400"/>
            </a:pPr>
            <a:r>
              <a:rPr lang="en-GB">
                <a:latin typeface="Comic Sans MS"/>
                <a:ea typeface="Comic Sans MS"/>
                <a:cs typeface="Comic Sans MS"/>
                <a:sym typeface="Comic Sans MS"/>
              </a:rPr>
              <a:t>Tasks</a:t>
            </a:r>
            <a:endParaRPr>
              <a:latin typeface="Comic Sans MS"/>
              <a:ea typeface="Comic Sans MS"/>
              <a:cs typeface="Comic Sans MS"/>
              <a:sym typeface="Comic Sans MS"/>
            </a:endParaRPr>
          </a:p>
        </p:txBody>
      </p:sp>
      <p:sp>
        <p:nvSpPr>
          <p:cNvPr id="630" name="Google Shape;630;p31"/>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rmAutofit/>
          </a:bodyPr>
          <a:lstStyle/>
          <a:p>
            <a:pPr marL="0" indent="0">
              <a:spcBef>
                <a:spcPts val="640"/>
              </a:spcBef>
              <a:buClr>
                <a:srgbClr val="00B050"/>
              </a:buClr>
              <a:buSzPts val="3200"/>
              <a:buNone/>
            </a:pPr>
            <a:r>
              <a:rPr lang="en-GB">
                <a:solidFill>
                  <a:srgbClr val="00B050"/>
                </a:solidFill>
                <a:latin typeface="Comic Sans MS"/>
                <a:ea typeface="Comic Sans MS"/>
                <a:cs typeface="Comic Sans MS"/>
                <a:sym typeface="Comic Sans MS"/>
              </a:rPr>
              <a:t>1 : Explain the role of the kidneys.</a:t>
            </a:r>
            <a:endParaRPr/>
          </a:p>
          <a:p>
            <a:pPr marL="0" indent="0">
              <a:spcBef>
                <a:spcPts val="640"/>
              </a:spcBef>
              <a:buClr>
                <a:srgbClr val="E36C09"/>
              </a:buClr>
              <a:buSzPts val="3200"/>
              <a:buNone/>
            </a:pPr>
            <a:r>
              <a:rPr lang="en-GB">
                <a:solidFill>
                  <a:srgbClr val="E36C09"/>
                </a:solidFill>
                <a:latin typeface="Comic Sans MS"/>
                <a:ea typeface="Comic Sans MS"/>
                <a:cs typeface="Comic Sans MS"/>
                <a:sym typeface="Comic Sans MS"/>
              </a:rPr>
              <a:t>2: Produce a flow chart to explain the events that occur in the kidneys.</a:t>
            </a:r>
            <a:endParaRPr/>
          </a:p>
          <a:p>
            <a:pPr marL="0" indent="0">
              <a:spcBef>
                <a:spcPts val="640"/>
              </a:spcBef>
              <a:buClr>
                <a:srgbClr val="FF0000"/>
              </a:buClr>
              <a:buSzPts val="3200"/>
              <a:buNone/>
            </a:pPr>
            <a:r>
              <a:rPr lang="en-GB">
                <a:solidFill>
                  <a:srgbClr val="FF0000"/>
                </a:solidFill>
                <a:latin typeface="Comic Sans MS"/>
                <a:ea typeface="Comic Sans MS"/>
                <a:cs typeface="Comic Sans MS"/>
                <a:sym typeface="Comic Sans MS"/>
              </a:rPr>
              <a:t>3: Analyse how urine is produced (refer to a diagram in your answer).</a:t>
            </a:r>
            <a:endParaRPr>
              <a:solidFill>
                <a:srgbClr val="FF0000"/>
              </a:solidFill>
              <a:latin typeface="Comic Sans MS"/>
              <a:ea typeface="Comic Sans MS"/>
              <a:cs typeface="Comic Sans MS"/>
              <a:sym typeface="Comic Sans MS"/>
            </a:endParaRPr>
          </a:p>
        </p:txBody>
      </p:sp>
      <p:pic>
        <p:nvPicPr>
          <p:cNvPr id="3" name="Audio 2">
            <a:hlinkClick r:id="" action="ppaction://media"/>
            <a:extLst>
              <a:ext uri="{FF2B5EF4-FFF2-40B4-BE49-F238E27FC236}">
                <a16:creationId xmlns:a16="http://schemas.microsoft.com/office/drawing/2014/main" id="{9C910C13-8A2A-4AA3-999B-7D0125857B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00"/>
    </mc:Choice>
    <mc:Fallback>
      <p:transition spd="slow" advTm="2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ga780184852_0_522"/>
          <p:cNvPicPr preferRelativeResize="0"/>
          <p:nvPr/>
        </p:nvPicPr>
        <p:blipFill rotWithShape="1">
          <a:blip r:embed="rId5">
            <a:alphaModFix/>
          </a:blip>
          <a:srcRect/>
          <a:stretch/>
        </p:blipFill>
        <p:spPr>
          <a:xfrm>
            <a:off x="6041995" y="5841268"/>
            <a:ext cx="108012" cy="108012"/>
          </a:xfrm>
          <a:prstGeom prst="rect">
            <a:avLst/>
          </a:prstGeom>
          <a:noFill/>
          <a:ln>
            <a:noFill/>
          </a:ln>
        </p:spPr>
      </p:pic>
      <p:sp>
        <p:nvSpPr>
          <p:cNvPr id="641" name="Google Shape;641;ga780184852_0_522"/>
          <p:cNvSpPr/>
          <p:nvPr/>
        </p:nvSpPr>
        <p:spPr>
          <a:xfrm>
            <a:off x="2375096" y="760134"/>
            <a:ext cx="7515600" cy="3970200"/>
          </a:xfrm>
          <a:prstGeom prst="rect">
            <a:avLst/>
          </a:prstGeom>
          <a:noFill/>
          <a:ln>
            <a:noFill/>
          </a:ln>
        </p:spPr>
        <p:txBody>
          <a:bodyPr spcFirstLastPara="1" wrap="square" lIns="91425" tIns="45700" rIns="91425" bIns="45700" anchor="t" anchorCtr="0">
            <a:noAutofit/>
          </a:bodyPr>
          <a:lstStyle/>
          <a:p>
            <a:pPr>
              <a:buClr>
                <a:srgbClr val="000000"/>
              </a:buClr>
            </a:pPr>
            <a:r>
              <a:rPr lang="en-GB" sz="2800" kern="0" dirty="0">
                <a:solidFill>
                  <a:srgbClr val="000000"/>
                </a:solidFill>
                <a:latin typeface="Calibri"/>
                <a:ea typeface="Calibri"/>
                <a:cs typeface="Calibri"/>
                <a:sym typeface="Calibri"/>
              </a:rPr>
              <a:t>6 marks</a:t>
            </a:r>
            <a:endParaRPr sz="2800" kern="0" dirty="0">
              <a:solidFill>
                <a:srgbClr val="000000"/>
              </a:solidFill>
              <a:latin typeface="Calibri"/>
              <a:ea typeface="Calibri"/>
              <a:cs typeface="Calibri"/>
              <a:sym typeface="Calibri"/>
            </a:endParaRPr>
          </a:p>
          <a:p>
            <a:pPr>
              <a:buClr>
                <a:srgbClr val="000000"/>
              </a:buClr>
            </a:pPr>
            <a:r>
              <a:rPr lang="en-GB" sz="2800" kern="0" dirty="0">
                <a:solidFill>
                  <a:srgbClr val="000000"/>
                </a:solidFill>
                <a:latin typeface="Calibri"/>
                <a:ea typeface="Calibri"/>
                <a:cs typeface="Calibri"/>
                <a:sym typeface="Calibri"/>
              </a:rPr>
              <a:t>Homeostasis keeps conditions in the body relatively constant.</a:t>
            </a:r>
            <a:endParaRPr sz="1400" kern="0" dirty="0">
              <a:solidFill>
                <a:srgbClr val="000000"/>
              </a:solidFill>
              <a:latin typeface="Arial"/>
              <a:cs typeface="Arial"/>
              <a:sym typeface="Arial"/>
            </a:endParaRPr>
          </a:p>
          <a:p>
            <a:pPr>
              <a:buClr>
                <a:srgbClr val="000000"/>
              </a:buClr>
            </a:pPr>
            <a:r>
              <a:rPr lang="en-GB" sz="2800" kern="0" dirty="0">
                <a:solidFill>
                  <a:srgbClr val="000000"/>
                </a:solidFill>
                <a:latin typeface="Calibri"/>
                <a:ea typeface="Calibri"/>
                <a:cs typeface="Calibri"/>
                <a:sym typeface="Calibri"/>
              </a:rPr>
              <a:t>The amount of water in the body is controlled by homeostasis.</a:t>
            </a:r>
            <a:endParaRPr sz="1400" kern="0" dirty="0">
              <a:solidFill>
                <a:srgbClr val="000000"/>
              </a:solidFill>
              <a:latin typeface="Arial"/>
              <a:cs typeface="Arial"/>
              <a:sym typeface="Arial"/>
            </a:endParaRPr>
          </a:p>
          <a:p>
            <a:pPr>
              <a:buClr>
                <a:srgbClr val="000000"/>
              </a:buClr>
            </a:pPr>
            <a:r>
              <a:rPr lang="en-GB" sz="2800" kern="0" dirty="0">
                <a:solidFill>
                  <a:srgbClr val="000000"/>
                </a:solidFill>
                <a:latin typeface="Calibri"/>
                <a:ea typeface="Calibri"/>
                <a:cs typeface="Calibri"/>
                <a:sym typeface="Calibri"/>
              </a:rPr>
              <a:t>Kidney function is controlled by a gland in the brain.</a:t>
            </a:r>
            <a:endParaRPr sz="1400" kern="0" dirty="0">
              <a:solidFill>
                <a:srgbClr val="000000"/>
              </a:solidFill>
              <a:latin typeface="Arial"/>
              <a:cs typeface="Arial"/>
              <a:sym typeface="Arial"/>
            </a:endParaRPr>
          </a:p>
          <a:p>
            <a:pPr>
              <a:buClr>
                <a:srgbClr val="000000"/>
              </a:buClr>
            </a:pPr>
            <a:endParaRPr sz="2800" kern="0" dirty="0">
              <a:solidFill>
                <a:srgbClr val="000000"/>
              </a:solidFill>
              <a:latin typeface="Calibri"/>
              <a:ea typeface="Calibri"/>
              <a:cs typeface="Calibri"/>
              <a:sym typeface="Calibri"/>
            </a:endParaRPr>
          </a:p>
          <a:p>
            <a:pPr algn="ctr">
              <a:buClr>
                <a:srgbClr val="000000"/>
              </a:buClr>
            </a:pPr>
            <a:r>
              <a:rPr lang="en-GB" sz="2800" b="1" i="1" kern="0" dirty="0">
                <a:solidFill>
                  <a:srgbClr val="000000"/>
                </a:solidFill>
                <a:latin typeface="Calibri"/>
                <a:ea typeface="Calibri"/>
                <a:cs typeface="Calibri"/>
                <a:sym typeface="Calibri"/>
              </a:rPr>
              <a:t>Describe how the water content of the blood is controlled.</a:t>
            </a:r>
          </a:p>
          <a:p>
            <a:pPr algn="ctr">
              <a:buClr>
                <a:srgbClr val="000000"/>
              </a:buClr>
            </a:pPr>
            <a:endParaRPr lang="en-GB" sz="2800" b="1" i="1" kern="0" dirty="0">
              <a:solidFill>
                <a:srgbClr val="000000"/>
              </a:solidFill>
              <a:latin typeface="Calibri"/>
              <a:cs typeface="Calibri"/>
              <a:sym typeface="Calibri"/>
            </a:endParaRPr>
          </a:p>
          <a:p>
            <a:pPr algn="ctr">
              <a:buClr>
                <a:srgbClr val="000000"/>
              </a:buClr>
            </a:pPr>
            <a:endParaRPr sz="1400" kern="0" dirty="0">
              <a:solidFill>
                <a:srgbClr val="000000"/>
              </a:solidFill>
              <a:latin typeface="Arial"/>
              <a:cs typeface="Arial"/>
              <a:sym typeface="Arial"/>
            </a:endParaRPr>
          </a:p>
          <a:p>
            <a:pPr>
              <a:buClr>
                <a:srgbClr val="000000"/>
              </a:buClr>
            </a:pPr>
            <a:endParaRPr sz="2800" kern="0" dirty="0">
              <a:solidFill>
                <a:srgbClr val="000000"/>
              </a:solidFill>
              <a:latin typeface="Calibri"/>
              <a:ea typeface="Calibri"/>
              <a:cs typeface="Calibri"/>
              <a:sym typeface="Calibri"/>
            </a:endParaRPr>
          </a:p>
        </p:txBody>
      </p:sp>
      <p:sp>
        <p:nvSpPr>
          <p:cNvPr id="642" name="Google Shape;642;ga780184852_0_522"/>
          <p:cNvSpPr txBox="1">
            <a:spLocks noGrp="1"/>
          </p:cNvSpPr>
          <p:nvPr>
            <p:ph type="title"/>
          </p:nvPr>
        </p:nvSpPr>
        <p:spPr>
          <a:xfrm>
            <a:off x="2002983" y="140677"/>
            <a:ext cx="7633800" cy="1492200"/>
          </a:xfrm>
          <a:prstGeom prst="rect">
            <a:avLst/>
          </a:prstGeom>
          <a:noFill/>
          <a:ln>
            <a:noFill/>
          </a:ln>
        </p:spPr>
        <p:txBody>
          <a:bodyPr spcFirstLastPara="1" wrap="square" lIns="91425" tIns="45700" rIns="91425" bIns="45700" anchor="t" anchorCtr="0">
            <a:noAutofit/>
          </a:bodyPr>
          <a:lstStyle/>
          <a:p>
            <a:pPr algn="ctr">
              <a:buSzPts val="4000"/>
            </a:pPr>
            <a:r>
              <a:rPr lang="en-GB" sz="4000" u="sng" dirty="0"/>
              <a:t>EXAM PRACTICE </a:t>
            </a:r>
            <a:endParaRPr sz="4000" u="sng" dirty="0"/>
          </a:p>
        </p:txBody>
      </p:sp>
      <p:pic>
        <p:nvPicPr>
          <p:cNvPr id="2" name="Audio 1">
            <a:hlinkClick r:id="" action="ppaction://media"/>
            <a:extLst>
              <a:ext uri="{FF2B5EF4-FFF2-40B4-BE49-F238E27FC236}">
                <a16:creationId xmlns:a16="http://schemas.microsoft.com/office/drawing/2014/main" id="{39CBB172-2B94-4B58-A4C7-2B54B1CE8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00"/>
    </mc:Choice>
    <mc:Fallback>
      <p:transition spd="slow" advTm="5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36"/>
                                        </p:tgtEl>
                                        <p:attrNameLst>
                                          <p:attrName>style.visibility</p:attrName>
                                        </p:attrNameLst>
                                      </p:cBhvr>
                                      <p:to>
                                        <p:strVal val="visible"/>
                                      </p:to>
                                    </p:set>
                                    <p:animEffect transition="in" filter="fade">
                                      <p:cBhvr>
                                        <p:cTn id="9" dur="5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a780184852_0_533"/>
          <p:cNvSpPr txBox="1">
            <a:spLocks noGrp="1"/>
          </p:cNvSpPr>
          <p:nvPr>
            <p:ph type="title"/>
          </p:nvPr>
        </p:nvSpPr>
        <p:spPr>
          <a:xfrm>
            <a:off x="-125895" y="317991"/>
            <a:ext cx="7633800" cy="1492200"/>
          </a:xfrm>
          <a:prstGeom prst="rect">
            <a:avLst/>
          </a:prstGeom>
          <a:noFill/>
          <a:ln>
            <a:noFill/>
          </a:ln>
        </p:spPr>
        <p:txBody>
          <a:bodyPr spcFirstLastPara="1" wrap="square" lIns="91425" tIns="45700" rIns="91425" bIns="45700" anchor="t" anchorCtr="0">
            <a:noAutofit/>
          </a:bodyPr>
          <a:lstStyle/>
          <a:p>
            <a:pPr algn="ctr">
              <a:buSzPts val="5100"/>
            </a:pPr>
            <a:r>
              <a:rPr lang="en-GB"/>
              <a:t>GP-P/A</a:t>
            </a:r>
            <a:endParaRPr/>
          </a:p>
        </p:txBody>
      </p:sp>
      <p:sp>
        <p:nvSpPr>
          <p:cNvPr id="648" name="Google Shape;648;ga780184852_0_533"/>
          <p:cNvSpPr/>
          <p:nvPr/>
        </p:nvSpPr>
        <p:spPr>
          <a:xfrm>
            <a:off x="1677006" y="1159605"/>
            <a:ext cx="4572000" cy="5170500"/>
          </a:xfrm>
          <a:prstGeom prst="rect">
            <a:avLst/>
          </a:prstGeom>
          <a:solidFill>
            <a:srgbClr val="D8EFF0"/>
          </a:solidFill>
          <a:ln>
            <a:noFill/>
          </a:ln>
        </p:spPr>
        <p:txBody>
          <a:bodyPr spcFirstLastPara="1" wrap="square" lIns="91425" tIns="45700" rIns="91425" bIns="45700" anchor="t" anchorCtr="0">
            <a:noAutofit/>
          </a:bodyPr>
          <a:lstStyle/>
          <a:p>
            <a:pPr>
              <a:buClr>
                <a:srgbClr val="000000"/>
              </a:buClr>
            </a:pPr>
            <a:r>
              <a:rPr lang="en-GB" sz="2200" b="1" kern="0">
                <a:solidFill>
                  <a:srgbClr val="000000"/>
                </a:solidFill>
                <a:latin typeface="Comic Sans MS"/>
                <a:ea typeface="Comic Sans MS"/>
                <a:cs typeface="Comic Sans MS"/>
                <a:sym typeface="Comic Sans MS"/>
              </a:rPr>
              <a:t>• if water content too low, ADH released</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 from pituitary gland</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 into the blood</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 (causing) kidney reabsorbs more water</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 more concentrated / small volume urine produced</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•if water content too high, ADH lowered / not produced</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•less water reabsorbed by kidney</a:t>
            </a:r>
            <a:endParaRPr sz="1400" kern="0">
              <a:solidFill>
                <a:srgbClr val="000000"/>
              </a:solidFill>
              <a:latin typeface="Arial"/>
              <a:cs typeface="Arial"/>
              <a:sym typeface="Arial"/>
            </a:endParaRPr>
          </a:p>
          <a:p>
            <a:pPr>
              <a:buClr>
                <a:srgbClr val="000000"/>
              </a:buClr>
            </a:pPr>
            <a:r>
              <a:rPr lang="en-GB" sz="2200" b="1" kern="0">
                <a:solidFill>
                  <a:srgbClr val="000000"/>
                </a:solidFill>
                <a:latin typeface="Comic Sans MS"/>
                <a:ea typeface="Comic Sans MS"/>
                <a:cs typeface="Comic Sans MS"/>
                <a:sym typeface="Comic Sans MS"/>
              </a:rPr>
              <a:t>•more dilute / larger volume urine produced</a:t>
            </a:r>
            <a:endParaRPr sz="1400" kern="0">
              <a:solidFill>
                <a:srgbClr val="000000"/>
              </a:solidFill>
              <a:latin typeface="Arial"/>
              <a:cs typeface="Arial"/>
              <a:sym typeface="Arial"/>
            </a:endParaRPr>
          </a:p>
          <a:p>
            <a:pPr>
              <a:buClr>
                <a:srgbClr val="000000"/>
              </a:buClr>
            </a:pPr>
            <a:endParaRPr sz="2200" b="1" kern="0">
              <a:solidFill>
                <a:srgbClr val="000000"/>
              </a:solidFill>
              <a:latin typeface="Comic Sans MS"/>
              <a:ea typeface="Comic Sans MS"/>
              <a:cs typeface="Comic Sans MS"/>
              <a:sym typeface="Comic Sans MS"/>
            </a:endParaRPr>
          </a:p>
          <a:p>
            <a:pPr>
              <a:buClr>
                <a:srgbClr val="000000"/>
              </a:buClr>
            </a:pPr>
            <a:r>
              <a:rPr lang="en-GB" sz="2200" b="1" kern="0">
                <a:solidFill>
                  <a:srgbClr val="000000"/>
                </a:solidFill>
                <a:latin typeface="Comic Sans MS"/>
                <a:ea typeface="Comic Sans MS"/>
                <a:cs typeface="Comic Sans MS"/>
                <a:sym typeface="Comic Sans MS"/>
              </a:rPr>
              <a:t>full marks may be awarded for detailed description of </a:t>
            </a:r>
            <a:r>
              <a:rPr lang="en-GB" sz="2200" b="1" u="sng" kern="0">
                <a:solidFill>
                  <a:srgbClr val="000000"/>
                </a:solidFill>
                <a:latin typeface="Comic Sans MS"/>
                <a:ea typeface="Comic Sans MS"/>
                <a:cs typeface="Comic Sans MS"/>
                <a:sym typeface="Comic Sans MS"/>
              </a:rPr>
              <a:t>either</a:t>
            </a:r>
            <a:r>
              <a:rPr lang="en-GB" sz="2200" b="1" kern="0">
                <a:solidFill>
                  <a:srgbClr val="000000"/>
                </a:solidFill>
                <a:latin typeface="Comic Sans MS"/>
                <a:ea typeface="Comic Sans MS"/>
                <a:cs typeface="Comic Sans MS"/>
                <a:sym typeface="Comic Sans MS"/>
              </a:rPr>
              <a:t> water loss or gain</a:t>
            </a:r>
            <a:endParaRPr sz="1400" kern="0">
              <a:solidFill>
                <a:srgbClr val="000000"/>
              </a:solidFill>
              <a:latin typeface="Arial"/>
              <a:cs typeface="Arial"/>
              <a:sym typeface="Arial"/>
            </a:endParaRPr>
          </a:p>
          <a:p>
            <a:pPr algn="r">
              <a:buClr>
                <a:srgbClr val="000000"/>
              </a:buClr>
            </a:pPr>
            <a:r>
              <a:rPr lang="en-GB" sz="2200" b="1" kern="0">
                <a:solidFill>
                  <a:srgbClr val="000000"/>
                </a:solidFill>
                <a:latin typeface="Comic Sans MS"/>
                <a:ea typeface="Comic Sans MS"/>
                <a:cs typeface="Comic Sans MS"/>
                <a:sym typeface="Comic Sans MS"/>
              </a:rPr>
              <a:t>[6]</a:t>
            </a:r>
            <a:endParaRPr sz="2200" b="1" kern="0">
              <a:solidFill>
                <a:srgbClr val="000000"/>
              </a:solidFill>
              <a:latin typeface="Comic Sans MS"/>
              <a:ea typeface="Comic Sans MS"/>
              <a:cs typeface="Comic Sans MS"/>
              <a:sym typeface="Comic Sans MS"/>
            </a:endParaRPr>
          </a:p>
        </p:txBody>
      </p:sp>
      <p:sp>
        <p:nvSpPr>
          <p:cNvPr id="649" name="Google Shape;649;ga780184852_0_533"/>
          <p:cNvSpPr/>
          <p:nvPr/>
        </p:nvSpPr>
        <p:spPr>
          <a:xfrm>
            <a:off x="6410973" y="469662"/>
            <a:ext cx="3757500" cy="5909400"/>
          </a:xfrm>
          <a:prstGeom prst="rect">
            <a:avLst/>
          </a:prstGeom>
          <a:solidFill>
            <a:srgbClr val="F5E1E0"/>
          </a:solidFill>
          <a:ln>
            <a:noFill/>
          </a:ln>
        </p:spPr>
        <p:txBody>
          <a:bodyPr spcFirstLastPara="1" wrap="square" lIns="91425" tIns="45700" rIns="91425" bIns="45700" anchor="t" anchorCtr="0">
            <a:noAutofit/>
          </a:bodyPr>
          <a:lstStyle/>
          <a:p>
            <a:pPr>
              <a:buClr>
                <a:srgbClr val="000000"/>
              </a:buClr>
            </a:pPr>
            <a:r>
              <a:rPr lang="en-GB" b="1" kern="0">
                <a:solidFill>
                  <a:srgbClr val="000000"/>
                </a:solidFill>
                <a:latin typeface="Comic Sans MS"/>
                <a:ea typeface="Comic Sans MS"/>
                <a:cs typeface="Comic Sans MS"/>
                <a:sym typeface="Comic Sans MS"/>
              </a:rPr>
              <a:t>0 marks</a:t>
            </a:r>
            <a:br>
              <a:rPr lang="en-GB" b="1" kern="0">
                <a:solidFill>
                  <a:srgbClr val="000000"/>
                </a:solidFill>
                <a:latin typeface="Comic Sans MS"/>
                <a:ea typeface="Comic Sans MS"/>
                <a:cs typeface="Comic Sans MS"/>
                <a:sym typeface="Comic Sans MS"/>
              </a:rPr>
            </a:br>
            <a:r>
              <a:rPr lang="en-GB" b="1" kern="0">
                <a:solidFill>
                  <a:srgbClr val="000000"/>
                </a:solidFill>
                <a:latin typeface="Comic Sans MS"/>
                <a:ea typeface="Comic Sans MS"/>
                <a:cs typeface="Comic Sans MS"/>
                <a:sym typeface="Comic Sans MS"/>
              </a:rPr>
              <a:t>No relevant content.</a:t>
            </a:r>
            <a:endParaRPr sz="1400" kern="0">
              <a:solidFill>
                <a:srgbClr val="000000"/>
              </a:solidFill>
              <a:latin typeface="Arial"/>
              <a:cs typeface="Arial"/>
              <a:sym typeface="Arial"/>
            </a:endParaRPr>
          </a:p>
          <a:p>
            <a:pPr>
              <a:buClr>
                <a:srgbClr val="000000"/>
              </a:buClr>
            </a:pPr>
            <a:endParaRPr b="1" kern="0">
              <a:solidFill>
                <a:srgbClr val="000000"/>
              </a:solidFill>
              <a:latin typeface="Comic Sans MS"/>
              <a:ea typeface="Comic Sans MS"/>
              <a:cs typeface="Comic Sans MS"/>
              <a:sym typeface="Comic Sans MS"/>
            </a:endParaRPr>
          </a:p>
          <a:p>
            <a:pPr>
              <a:buClr>
                <a:srgbClr val="000000"/>
              </a:buClr>
            </a:pPr>
            <a:r>
              <a:rPr lang="en-GB" b="1" kern="0">
                <a:solidFill>
                  <a:srgbClr val="000000"/>
                </a:solidFill>
                <a:latin typeface="Comic Sans MS"/>
                <a:ea typeface="Comic Sans MS"/>
                <a:cs typeface="Comic Sans MS"/>
                <a:sym typeface="Comic Sans MS"/>
              </a:rPr>
              <a:t>Level 1 (1 – 2 marks)</a:t>
            </a:r>
            <a:br>
              <a:rPr lang="en-GB" b="1" kern="0">
                <a:solidFill>
                  <a:srgbClr val="000000"/>
                </a:solidFill>
                <a:latin typeface="Comic Sans MS"/>
                <a:ea typeface="Comic Sans MS"/>
                <a:cs typeface="Comic Sans MS"/>
                <a:sym typeface="Comic Sans MS"/>
              </a:rPr>
            </a:br>
            <a:r>
              <a:rPr lang="en-GB" b="1" kern="0">
                <a:solidFill>
                  <a:srgbClr val="000000"/>
                </a:solidFill>
                <a:latin typeface="Comic Sans MS"/>
                <a:ea typeface="Comic Sans MS"/>
                <a:cs typeface="Comic Sans MS"/>
                <a:sym typeface="Comic Sans MS"/>
              </a:rPr>
              <a:t>There is a brief description of kidney function including a mention of pituitary gland or hormones but roles may be confused.</a:t>
            </a:r>
            <a:endParaRPr sz="1400" kern="0">
              <a:solidFill>
                <a:srgbClr val="000000"/>
              </a:solidFill>
              <a:latin typeface="Arial"/>
              <a:cs typeface="Arial"/>
              <a:sym typeface="Arial"/>
            </a:endParaRPr>
          </a:p>
          <a:p>
            <a:pPr>
              <a:buClr>
                <a:srgbClr val="000000"/>
              </a:buClr>
            </a:pPr>
            <a:endParaRPr b="1" kern="0">
              <a:solidFill>
                <a:srgbClr val="000000"/>
              </a:solidFill>
              <a:latin typeface="Comic Sans MS"/>
              <a:ea typeface="Comic Sans MS"/>
              <a:cs typeface="Comic Sans MS"/>
              <a:sym typeface="Comic Sans MS"/>
            </a:endParaRPr>
          </a:p>
          <a:p>
            <a:pPr>
              <a:buClr>
                <a:srgbClr val="000000"/>
              </a:buClr>
            </a:pPr>
            <a:r>
              <a:rPr lang="en-GB" b="1" kern="0">
                <a:solidFill>
                  <a:srgbClr val="000000"/>
                </a:solidFill>
                <a:latin typeface="Comic Sans MS"/>
                <a:ea typeface="Comic Sans MS"/>
                <a:cs typeface="Comic Sans MS"/>
                <a:sym typeface="Comic Sans MS"/>
              </a:rPr>
              <a:t>Level 2 (3 – 4 marks)</a:t>
            </a:r>
            <a:br>
              <a:rPr lang="en-GB" b="1" kern="0">
                <a:solidFill>
                  <a:srgbClr val="000000"/>
                </a:solidFill>
                <a:latin typeface="Comic Sans MS"/>
                <a:ea typeface="Comic Sans MS"/>
                <a:cs typeface="Comic Sans MS"/>
                <a:sym typeface="Comic Sans MS"/>
              </a:rPr>
            </a:br>
            <a:r>
              <a:rPr lang="en-GB" b="1" kern="0">
                <a:solidFill>
                  <a:srgbClr val="000000"/>
                </a:solidFill>
                <a:latin typeface="Comic Sans MS"/>
                <a:ea typeface="Comic Sans MS"/>
                <a:cs typeface="Comic Sans MS"/>
                <a:sym typeface="Comic Sans MS"/>
              </a:rPr>
              <a:t>There is a clear description of kidney function in relation to fluctuations in blood water levels and the roles of the pituitary gland or hormone is mentioned with correct role.</a:t>
            </a:r>
            <a:endParaRPr sz="1400" kern="0">
              <a:solidFill>
                <a:srgbClr val="000000"/>
              </a:solidFill>
              <a:latin typeface="Arial"/>
              <a:cs typeface="Arial"/>
              <a:sym typeface="Arial"/>
            </a:endParaRPr>
          </a:p>
          <a:p>
            <a:pPr>
              <a:buClr>
                <a:srgbClr val="000000"/>
              </a:buClr>
            </a:pPr>
            <a:endParaRPr b="1" kern="0">
              <a:solidFill>
                <a:srgbClr val="000000"/>
              </a:solidFill>
              <a:latin typeface="Comic Sans MS"/>
              <a:ea typeface="Comic Sans MS"/>
              <a:cs typeface="Comic Sans MS"/>
              <a:sym typeface="Comic Sans MS"/>
            </a:endParaRPr>
          </a:p>
          <a:p>
            <a:pPr>
              <a:buClr>
                <a:srgbClr val="000000"/>
              </a:buClr>
            </a:pPr>
            <a:r>
              <a:rPr lang="en-GB" b="1" kern="0">
                <a:solidFill>
                  <a:srgbClr val="000000"/>
                </a:solidFill>
                <a:latin typeface="Comic Sans MS"/>
                <a:ea typeface="Comic Sans MS"/>
                <a:cs typeface="Comic Sans MS"/>
                <a:sym typeface="Comic Sans MS"/>
              </a:rPr>
              <a:t>Level 3 (5 – 6 marks)</a:t>
            </a:r>
            <a:br>
              <a:rPr lang="en-GB" b="1" kern="0">
                <a:solidFill>
                  <a:srgbClr val="000000"/>
                </a:solidFill>
                <a:latin typeface="Comic Sans MS"/>
                <a:ea typeface="Comic Sans MS"/>
                <a:cs typeface="Comic Sans MS"/>
                <a:sym typeface="Comic Sans MS"/>
              </a:rPr>
            </a:br>
            <a:r>
              <a:rPr lang="en-GB" b="1" kern="0">
                <a:solidFill>
                  <a:srgbClr val="000000"/>
                </a:solidFill>
                <a:latin typeface="Comic Sans MS"/>
                <a:ea typeface="Comic Sans MS"/>
                <a:cs typeface="Comic Sans MS"/>
                <a:sym typeface="Comic Sans MS"/>
              </a:rPr>
              <a:t>There is a clear and detailed scientific description of kidney function in relation to fluctuations in blood water levels and of the roles of the pituitary gland and ADH.</a:t>
            </a:r>
            <a:endParaRPr b="1" kern="0">
              <a:solidFill>
                <a:srgbClr val="000000"/>
              </a:solidFill>
              <a:latin typeface="Comic Sans MS"/>
              <a:ea typeface="Comic Sans MS"/>
              <a:cs typeface="Comic Sans MS"/>
              <a:sym typeface="Comic Sans MS"/>
            </a:endParaRPr>
          </a:p>
        </p:txBody>
      </p:sp>
      <p:sp>
        <p:nvSpPr>
          <p:cNvPr id="650" name="Google Shape;650;ga780184852_0_533"/>
          <p:cNvSpPr txBox="1"/>
          <p:nvPr/>
        </p:nvSpPr>
        <p:spPr>
          <a:xfrm>
            <a:off x="4952999" y="0"/>
            <a:ext cx="1202700" cy="1077300"/>
          </a:xfrm>
          <a:prstGeom prst="rect">
            <a:avLst/>
          </a:prstGeom>
          <a:solidFill>
            <a:srgbClr val="FF0000"/>
          </a:solidFill>
          <a:ln>
            <a:noFill/>
          </a:ln>
        </p:spPr>
        <p:txBody>
          <a:bodyPr spcFirstLastPara="1" wrap="square" lIns="91425" tIns="45700" rIns="91425" bIns="45700" anchor="t" anchorCtr="0">
            <a:noAutofit/>
          </a:bodyPr>
          <a:lstStyle/>
          <a:p>
            <a:pPr>
              <a:buClr>
                <a:srgbClr val="000000"/>
              </a:buClr>
            </a:pPr>
            <a:r>
              <a:rPr lang="en-GB" sz="3200" kern="0">
                <a:solidFill>
                  <a:srgbClr val="FFFFFF"/>
                </a:solidFill>
                <a:latin typeface="Comic Sans MS"/>
                <a:ea typeface="Comic Sans MS"/>
                <a:cs typeface="Comic Sans MS"/>
                <a:sym typeface="Comic Sans MS"/>
              </a:rPr>
              <a:t>WWW</a:t>
            </a:r>
            <a:endParaRPr sz="1400" kern="0">
              <a:solidFill>
                <a:srgbClr val="000000"/>
              </a:solidFill>
              <a:latin typeface="Arial"/>
              <a:cs typeface="Arial"/>
              <a:sym typeface="Arial"/>
            </a:endParaRPr>
          </a:p>
          <a:p>
            <a:pPr>
              <a:buClr>
                <a:srgbClr val="000000"/>
              </a:buClr>
            </a:pPr>
            <a:r>
              <a:rPr lang="en-GB" sz="3200" kern="0">
                <a:solidFill>
                  <a:srgbClr val="FFFFFF"/>
                </a:solidFill>
                <a:latin typeface="Comic Sans MS"/>
                <a:ea typeface="Comic Sans MS"/>
                <a:cs typeface="Comic Sans MS"/>
                <a:sym typeface="Comic Sans MS"/>
              </a:rPr>
              <a:t>EBI</a:t>
            </a:r>
            <a:endParaRPr sz="1400" kern="0">
              <a:solidFill>
                <a:srgbClr val="000000"/>
              </a:solidFill>
              <a:latin typeface="Arial"/>
              <a:cs typeface="Arial"/>
              <a:sym typeface="Arial"/>
            </a:endParaRPr>
          </a:p>
        </p:txBody>
      </p:sp>
      <p:pic>
        <p:nvPicPr>
          <p:cNvPr id="2" name="Audio 1">
            <a:hlinkClick r:id="" action="ppaction://media"/>
            <a:extLst>
              <a:ext uri="{FF2B5EF4-FFF2-40B4-BE49-F238E27FC236}">
                <a16:creationId xmlns:a16="http://schemas.microsoft.com/office/drawing/2014/main" id="{5886F67A-7BC6-4B5D-BAEB-4805320D4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78"/>
    </mc:Choice>
    <mc:Fallback>
      <p:transition spd="slow" advTm="1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a780184852_0_727"/>
          <p:cNvSpPr txBox="1">
            <a:spLocks noGrp="1"/>
          </p:cNvSpPr>
          <p:nvPr>
            <p:ph type="title"/>
          </p:nvPr>
        </p:nvSpPr>
        <p:spPr>
          <a:xfrm>
            <a:off x="2462759" y="382385"/>
            <a:ext cx="7633800" cy="1492200"/>
          </a:xfrm>
          <a:prstGeom prst="rect">
            <a:avLst/>
          </a:prstGeom>
          <a:noFill/>
          <a:ln>
            <a:noFill/>
          </a:ln>
        </p:spPr>
        <p:txBody>
          <a:bodyPr spcFirstLastPara="1" wrap="square" lIns="91425" tIns="45700" rIns="91425" bIns="45700" anchor="t" anchorCtr="0">
            <a:noAutofit/>
          </a:bodyPr>
          <a:lstStyle/>
          <a:p>
            <a:pPr>
              <a:buSzPts val="4590"/>
            </a:pPr>
            <a:r>
              <a:rPr lang="en-GB" sz="4590" u="sng">
                <a:solidFill>
                  <a:schemeClr val="hlink"/>
                </a:solidFill>
                <a:hlinkClick r:id="rId5"/>
              </a:rPr>
              <a:t>HTTPS://WWW.YOUTUBE.COM/WATCH?V=9IMGFQMMUFS</a:t>
            </a:r>
            <a:r>
              <a:rPr lang="en-GB" sz="4590"/>
              <a:t> </a:t>
            </a:r>
            <a:endParaRPr sz="4590"/>
          </a:p>
        </p:txBody>
      </p:sp>
      <p:pic>
        <p:nvPicPr>
          <p:cNvPr id="2" name="Audio 1">
            <a:hlinkClick r:id="" action="ppaction://media"/>
            <a:extLst>
              <a:ext uri="{FF2B5EF4-FFF2-40B4-BE49-F238E27FC236}">
                <a16:creationId xmlns:a16="http://schemas.microsoft.com/office/drawing/2014/main" id="{F2E0DB05-425A-4553-8D9E-3A4B41DF5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95"/>
    </mc:Choice>
    <mc:Fallback>
      <p:transition spd="slow" advTm="3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a780184852_0_732"/>
          <p:cNvSpPr txBox="1">
            <a:spLocks noGrp="1"/>
          </p:cNvSpPr>
          <p:nvPr>
            <p:ph type="title"/>
          </p:nvPr>
        </p:nvSpPr>
        <p:spPr>
          <a:xfrm>
            <a:off x="2462759" y="382385"/>
            <a:ext cx="7633800" cy="1492200"/>
          </a:xfrm>
          <a:prstGeom prst="rect">
            <a:avLst/>
          </a:prstGeom>
          <a:noFill/>
          <a:ln>
            <a:noFill/>
          </a:ln>
        </p:spPr>
        <p:txBody>
          <a:bodyPr spcFirstLastPara="1" wrap="square" lIns="91425" tIns="45700" rIns="91425" bIns="45700" anchor="t" anchorCtr="0">
            <a:noAutofit/>
          </a:bodyPr>
          <a:lstStyle/>
          <a:p>
            <a:pPr>
              <a:buSzPts val="5100"/>
            </a:pPr>
            <a:r>
              <a:rPr lang="en-GB" u="sng">
                <a:solidFill>
                  <a:schemeClr val="hlink"/>
                </a:solidFill>
                <a:hlinkClick r:id="rId5"/>
              </a:rPr>
              <a:t>HTTPS://WWW.YOUTUBE.COM/WATCH?V=Y52E551LU50</a:t>
            </a:r>
            <a:r>
              <a:rPr lang="en-GB"/>
              <a:t> </a:t>
            </a:r>
            <a:endParaRPr/>
          </a:p>
        </p:txBody>
      </p:sp>
      <p:pic>
        <p:nvPicPr>
          <p:cNvPr id="2" name="Audio 1">
            <a:hlinkClick r:id="" action="ppaction://media"/>
            <a:extLst>
              <a:ext uri="{FF2B5EF4-FFF2-40B4-BE49-F238E27FC236}">
                <a16:creationId xmlns:a16="http://schemas.microsoft.com/office/drawing/2014/main" id="{8B8DF607-FAA3-49F9-AEB5-4840F65E7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591"/>
    </mc:Choice>
    <mc:Fallback>
      <p:transition spd="slow" advTm="2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8" descr="http://kriegerscience.files.wordpress.com/2011/02/lambkidneylabeled.jpg"/>
          <p:cNvPicPr preferRelativeResize="0"/>
          <p:nvPr/>
        </p:nvPicPr>
        <p:blipFill rotWithShape="1">
          <a:blip r:embed="rId5">
            <a:alphaModFix/>
          </a:blip>
          <a:srcRect/>
          <a:stretch/>
        </p:blipFill>
        <p:spPr>
          <a:xfrm>
            <a:off x="2999657" y="692696"/>
            <a:ext cx="6410325" cy="4343400"/>
          </a:xfrm>
          <a:prstGeom prst="rect">
            <a:avLst/>
          </a:prstGeom>
          <a:noFill/>
          <a:ln>
            <a:noFill/>
          </a:ln>
        </p:spPr>
      </p:pic>
      <p:pic>
        <p:nvPicPr>
          <p:cNvPr id="3" name="Audio 2">
            <a:hlinkClick r:id="" action="ppaction://media"/>
            <a:extLst>
              <a:ext uri="{FF2B5EF4-FFF2-40B4-BE49-F238E27FC236}">
                <a16:creationId xmlns:a16="http://schemas.microsoft.com/office/drawing/2014/main" id="{FB2F7997-2419-440F-88D8-17A6FA0A6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83"/>
    </mc:Choice>
    <mc:Fallback>
      <p:transition spd="slow" advTm="2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9"/>
          <p:cNvSpPr txBox="1">
            <a:spLocks noGrp="1"/>
          </p:cNvSpPr>
          <p:nvPr>
            <p:ph type="title"/>
          </p:nvPr>
        </p:nvSpPr>
        <p:spPr>
          <a:xfrm>
            <a:off x="1991544" y="73768"/>
            <a:ext cx="8229600" cy="1143000"/>
          </a:xfrm>
          <a:prstGeom prst="rect">
            <a:avLst/>
          </a:prstGeom>
          <a:noFill/>
          <a:ln>
            <a:noFill/>
          </a:ln>
        </p:spPr>
        <p:txBody>
          <a:bodyPr spcFirstLastPara="1" wrap="square" lIns="91425" tIns="45700" rIns="91425" bIns="45700" anchor="ctr" anchorCtr="0">
            <a:normAutofit/>
          </a:bodyPr>
          <a:lstStyle/>
          <a:p>
            <a:pPr>
              <a:buSzPts val="4400"/>
            </a:pPr>
            <a:r>
              <a:rPr lang="en-GB"/>
              <a:t>Anatomy of the kidney</a:t>
            </a:r>
            <a:endParaRPr/>
          </a:p>
        </p:txBody>
      </p:sp>
      <p:pic>
        <p:nvPicPr>
          <p:cNvPr id="487" name="Google Shape;487;p19"/>
          <p:cNvPicPr preferRelativeResize="0"/>
          <p:nvPr/>
        </p:nvPicPr>
        <p:blipFill rotWithShape="1">
          <a:blip r:embed="rId5">
            <a:alphaModFix/>
          </a:blip>
          <a:srcRect/>
          <a:stretch/>
        </p:blipFill>
        <p:spPr>
          <a:xfrm>
            <a:off x="3448764" y="2210740"/>
            <a:ext cx="5527557" cy="3882556"/>
          </a:xfrm>
          <a:prstGeom prst="rect">
            <a:avLst/>
          </a:prstGeom>
          <a:noFill/>
          <a:ln>
            <a:noFill/>
          </a:ln>
        </p:spPr>
      </p:pic>
      <p:sp>
        <p:nvSpPr>
          <p:cNvPr id="488" name="Google Shape;488;p19"/>
          <p:cNvSpPr txBox="1"/>
          <p:nvPr/>
        </p:nvSpPr>
        <p:spPr>
          <a:xfrm>
            <a:off x="7265021" y="1484784"/>
            <a:ext cx="2863427" cy="861774"/>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a:solidFill>
                  <a:srgbClr val="000000"/>
                </a:solidFill>
                <a:latin typeface="Calibri"/>
                <a:ea typeface="Calibri"/>
                <a:cs typeface="Calibri"/>
                <a:sym typeface="Calibri"/>
              </a:rPr>
              <a:t>Renal artery -</a:t>
            </a:r>
            <a:r>
              <a:rPr lang="en-GB" sz="2500" kern="0">
                <a:solidFill>
                  <a:srgbClr val="000000"/>
                </a:solidFill>
                <a:latin typeface="Calibri"/>
                <a:ea typeface="Calibri"/>
                <a:cs typeface="Calibri"/>
                <a:sym typeface="Calibri"/>
              </a:rPr>
              <a:t> brings blood to kidney</a:t>
            </a:r>
            <a:endParaRPr sz="2500" kern="0">
              <a:solidFill>
                <a:srgbClr val="000000"/>
              </a:solidFill>
              <a:latin typeface="Calibri"/>
              <a:ea typeface="Calibri"/>
              <a:cs typeface="Calibri"/>
              <a:sym typeface="Calibri"/>
            </a:endParaRPr>
          </a:p>
        </p:txBody>
      </p:sp>
      <p:sp>
        <p:nvSpPr>
          <p:cNvPr id="489" name="Google Shape;489;p19"/>
          <p:cNvSpPr txBox="1"/>
          <p:nvPr/>
        </p:nvSpPr>
        <p:spPr>
          <a:xfrm>
            <a:off x="8867356" y="2990334"/>
            <a:ext cx="1971726" cy="1631216"/>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a:solidFill>
                  <a:srgbClr val="000000"/>
                </a:solidFill>
                <a:latin typeface="Calibri"/>
                <a:ea typeface="Calibri"/>
                <a:cs typeface="Calibri"/>
                <a:sym typeface="Calibri"/>
              </a:rPr>
              <a:t>Renal vein- </a:t>
            </a:r>
            <a:r>
              <a:rPr lang="en-GB" sz="2500" kern="0">
                <a:solidFill>
                  <a:srgbClr val="000000"/>
                </a:solidFill>
                <a:latin typeface="Calibri"/>
                <a:ea typeface="Calibri"/>
                <a:cs typeface="Calibri"/>
                <a:sym typeface="Calibri"/>
              </a:rPr>
              <a:t>takes blood away from kidney</a:t>
            </a:r>
            <a:endParaRPr sz="2500" kern="0">
              <a:solidFill>
                <a:srgbClr val="000000"/>
              </a:solidFill>
              <a:latin typeface="Calibri"/>
              <a:ea typeface="Calibri"/>
              <a:cs typeface="Calibri"/>
              <a:sym typeface="Calibri"/>
            </a:endParaRPr>
          </a:p>
        </p:txBody>
      </p:sp>
      <p:sp>
        <p:nvSpPr>
          <p:cNvPr id="490" name="Google Shape;490;p19"/>
          <p:cNvSpPr txBox="1"/>
          <p:nvPr/>
        </p:nvSpPr>
        <p:spPr>
          <a:xfrm>
            <a:off x="7464153" y="5776083"/>
            <a:ext cx="3240360" cy="861774"/>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a:solidFill>
                  <a:srgbClr val="000000"/>
                </a:solidFill>
                <a:latin typeface="Calibri"/>
                <a:ea typeface="Calibri"/>
                <a:cs typeface="Calibri"/>
                <a:sym typeface="Calibri"/>
              </a:rPr>
              <a:t>Ureter -</a:t>
            </a:r>
            <a:r>
              <a:rPr lang="en-GB" sz="2500" kern="0">
                <a:solidFill>
                  <a:srgbClr val="000000"/>
                </a:solidFill>
                <a:latin typeface="Calibri"/>
                <a:ea typeface="Calibri"/>
                <a:cs typeface="Calibri"/>
                <a:sym typeface="Calibri"/>
              </a:rPr>
              <a:t> takes urine from kidney to bladder</a:t>
            </a:r>
            <a:endParaRPr sz="2500" kern="0">
              <a:solidFill>
                <a:srgbClr val="000000"/>
              </a:solidFill>
              <a:latin typeface="Calibri"/>
              <a:ea typeface="Calibri"/>
              <a:cs typeface="Calibri"/>
              <a:sym typeface="Calibri"/>
            </a:endParaRPr>
          </a:p>
        </p:txBody>
      </p:sp>
      <p:sp>
        <p:nvSpPr>
          <p:cNvPr id="491" name="Google Shape;491;p19"/>
          <p:cNvSpPr txBox="1"/>
          <p:nvPr/>
        </p:nvSpPr>
        <p:spPr>
          <a:xfrm>
            <a:off x="1956024" y="5119082"/>
            <a:ext cx="3240360" cy="1631175"/>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dirty="0">
                <a:solidFill>
                  <a:srgbClr val="000000"/>
                </a:solidFill>
                <a:latin typeface="Calibri"/>
                <a:ea typeface="Calibri"/>
                <a:cs typeface="Calibri"/>
                <a:sym typeface="Calibri"/>
              </a:rPr>
              <a:t>Medulla </a:t>
            </a:r>
            <a:r>
              <a:rPr lang="en-GB" sz="2500" kern="0" dirty="0">
                <a:solidFill>
                  <a:srgbClr val="000000"/>
                </a:solidFill>
                <a:latin typeface="Calibri"/>
                <a:ea typeface="Calibri"/>
                <a:cs typeface="Calibri"/>
                <a:sym typeface="Calibri"/>
              </a:rPr>
              <a:t>- where water, salt and urea are removed from blood</a:t>
            </a:r>
            <a:endParaRPr sz="2500" kern="0" dirty="0">
              <a:solidFill>
                <a:srgbClr val="000000"/>
              </a:solidFill>
              <a:latin typeface="Calibri"/>
              <a:ea typeface="Calibri"/>
              <a:cs typeface="Calibri"/>
              <a:sym typeface="Calibri"/>
            </a:endParaRPr>
          </a:p>
        </p:txBody>
      </p:sp>
      <p:sp>
        <p:nvSpPr>
          <p:cNvPr id="492" name="Google Shape;492;p19"/>
          <p:cNvSpPr txBox="1"/>
          <p:nvPr/>
        </p:nvSpPr>
        <p:spPr>
          <a:xfrm>
            <a:off x="1569550" y="3730862"/>
            <a:ext cx="2186190" cy="861774"/>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a:solidFill>
                  <a:srgbClr val="000000"/>
                </a:solidFill>
                <a:latin typeface="Calibri"/>
                <a:ea typeface="Calibri"/>
                <a:cs typeface="Calibri"/>
                <a:sym typeface="Calibri"/>
              </a:rPr>
              <a:t>Pelvis</a:t>
            </a:r>
            <a:r>
              <a:rPr lang="en-GB" sz="2500" kern="0">
                <a:solidFill>
                  <a:srgbClr val="000000"/>
                </a:solidFill>
                <a:latin typeface="Calibri"/>
                <a:ea typeface="Calibri"/>
                <a:cs typeface="Calibri"/>
                <a:sym typeface="Calibri"/>
              </a:rPr>
              <a:t> –</a:t>
            </a:r>
            <a:endParaRPr sz="1400" kern="0">
              <a:solidFill>
                <a:srgbClr val="000000"/>
              </a:solidFill>
              <a:latin typeface="Arial"/>
              <a:cs typeface="Arial"/>
              <a:sym typeface="Arial"/>
            </a:endParaRPr>
          </a:p>
          <a:p>
            <a:pPr>
              <a:buClr>
                <a:srgbClr val="000000"/>
              </a:buClr>
            </a:pPr>
            <a:r>
              <a:rPr lang="en-GB" sz="2500" kern="0">
                <a:solidFill>
                  <a:srgbClr val="000000"/>
                </a:solidFill>
                <a:latin typeface="Calibri"/>
                <a:ea typeface="Calibri"/>
                <a:cs typeface="Calibri"/>
                <a:sym typeface="Calibri"/>
              </a:rPr>
              <a:t>collects urine</a:t>
            </a:r>
            <a:endParaRPr sz="2500" kern="0">
              <a:solidFill>
                <a:srgbClr val="000000"/>
              </a:solidFill>
              <a:latin typeface="Calibri"/>
              <a:ea typeface="Calibri"/>
              <a:cs typeface="Calibri"/>
              <a:sym typeface="Calibri"/>
            </a:endParaRPr>
          </a:p>
        </p:txBody>
      </p:sp>
      <p:sp>
        <p:nvSpPr>
          <p:cNvPr id="493" name="Google Shape;493;p19"/>
          <p:cNvSpPr txBox="1"/>
          <p:nvPr/>
        </p:nvSpPr>
        <p:spPr>
          <a:xfrm>
            <a:off x="1703512" y="1196753"/>
            <a:ext cx="3528392" cy="1246495"/>
          </a:xfrm>
          <a:prstGeom prst="rect">
            <a:avLst/>
          </a:prstGeom>
          <a:noFill/>
          <a:ln>
            <a:noFill/>
          </a:ln>
        </p:spPr>
        <p:txBody>
          <a:bodyPr spcFirstLastPara="1" wrap="square" lIns="91425" tIns="45700" rIns="91425" bIns="45700" anchor="t" anchorCtr="0">
            <a:spAutoFit/>
          </a:bodyPr>
          <a:lstStyle/>
          <a:p>
            <a:pPr>
              <a:buClr>
                <a:srgbClr val="000000"/>
              </a:buClr>
            </a:pPr>
            <a:r>
              <a:rPr lang="en-GB" sz="2500" b="1" kern="0">
                <a:solidFill>
                  <a:srgbClr val="000000"/>
                </a:solidFill>
                <a:latin typeface="Calibri"/>
                <a:ea typeface="Calibri"/>
                <a:cs typeface="Calibri"/>
                <a:sym typeface="Calibri"/>
              </a:rPr>
              <a:t>Cortex - </a:t>
            </a:r>
            <a:r>
              <a:rPr lang="en-GB" sz="2500" kern="0">
                <a:solidFill>
                  <a:srgbClr val="000000"/>
                </a:solidFill>
                <a:latin typeface="Calibri"/>
                <a:ea typeface="Calibri"/>
                <a:cs typeface="Calibri"/>
                <a:sym typeface="Calibri"/>
              </a:rPr>
              <a:t>filters large molecules from the blood </a:t>
            </a:r>
            <a:br>
              <a:rPr lang="en-GB" sz="2500" kern="0">
                <a:solidFill>
                  <a:srgbClr val="000000"/>
                </a:solidFill>
                <a:latin typeface="Calibri"/>
                <a:ea typeface="Calibri"/>
                <a:cs typeface="Calibri"/>
                <a:sym typeface="Calibri"/>
              </a:rPr>
            </a:br>
            <a:r>
              <a:rPr lang="en-GB" sz="2500" kern="0">
                <a:solidFill>
                  <a:srgbClr val="000000"/>
                </a:solidFill>
                <a:latin typeface="Calibri"/>
                <a:ea typeface="Calibri"/>
                <a:cs typeface="Calibri"/>
                <a:sym typeface="Calibri"/>
              </a:rPr>
              <a:t>e.g. white blood cells</a:t>
            </a:r>
            <a:endParaRPr sz="2500" kern="0">
              <a:solidFill>
                <a:srgbClr val="000000"/>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C47F7104-33E5-4A17-974F-2F3F85252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00"/>
    </mc:Choice>
    <mc:Fallback>
      <p:transition spd="slow" advTm="2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1"/>
          <p:cNvSpPr txBox="1">
            <a:spLocks noGrp="1"/>
          </p:cNvSpPr>
          <p:nvPr>
            <p:ph type="title"/>
          </p:nvPr>
        </p:nvSpPr>
        <p:spPr>
          <a:xfrm>
            <a:off x="1981200" y="274638"/>
            <a:ext cx="8229600" cy="1143000"/>
          </a:xfrm>
          <a:prstGeom prst="rect">
            <a:avLst/>
          </a:prstGeom>
          <a:gradFill>
            <a:gsLst>
              <a:gs pos="0">
                <a:srgbClr val="29859E"/>
              </a:gs>
              <a:gs pos="80000">
                <a:srgbClr val="36B0D0"/>
              </a:gs>
              <a:gs pos="100000">
                <a:srgbClr val="33B3D5"/>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rmAutofit fontScale="90000"/>
          </a:bodyPr>
          <a:lstStyle/>
          <a:p>
            <a:pPr>
              <a:buClr>
                <a:schemeClr val="lt1"/>
              </a:buClr>
              <a:buSzPts val="3959"/>
            </a:pPr>
            <a:r>
              <a:rPr lang="en-GB" sz="3959">
                <a:solidFill>
                  <a:schemeClr val="lt1"/>
                </a:solidFill>
              </a:rPr>
              <a:t>How does the kidney control the amount of water in our body?</a:t>
            </a:r>
            <a:endParaRPr sz="3959"/>
          </a:p>
        </p:txBody>
      </p:sp>
      <p:sp>
        <p:nvSpPr>
          <p:cNvPr id="499" name="Google Shape;499;p21"/>
          <p:cNvSpPr txBox="1">
            <a:spLocks noGrp="1"/>
          </p:cNvSpPr>
          <p:nvPr>
            <p:ph type="body" idx="1"/>
          </p:nvPr>
        </p:nvSpPr>
        <p:spPr>
          <a:xfrm>
            <a:off x="1981200" y="2852937"/>
            <a:ext cx="8229600" cy="2304256"/>
          </a:xfrm>
          <a:prstGeom prst="rect">
            <a:avLst/>
          </a:prstGeom>
          <a:noFill/>
          <a:ln>
            <a:noFill/>
          </a:ln>
        </p:spPr>
        <p:txBody>
          <a:bodyPr spcFirstLastPara="1" wrap="square" lIns="91425" tIns="45700" rIns="91425" bIns="45700" anchor="t" anchorCtr="0">
            <a:normAutofit/>
          </a:bodyPr>
          <a:lstStyle/>
          <a:p>
            <a:pPr marL="0" indent="0">
              <a:spcBef>
                <a:spcPts val="0"/>
              </a:spcBef>
              <a:buSzPts val="3200"/>
              <a:buNone/>
            </a:pPr>
            <a:r>
              <a:rPr lang="en-GB"/>
              <a:t>GCSE youtube video (4 mins)</a:t>
            </a:r>
            <a:endParaRPr/>
          </a:p>
          <a:p>
            <a:pPr marL="0" indent="0">
              <a:spcBef>
                <a:spcPts val="640"/>
              </a:spcBef>
              <a:buSzPts val="3200"/>
              <a:buNone/>
            </a:pPr>
            <a:r>
              <a:rPr lang="en-GB" u="sng">
                <a:solidFill>
                  <a:schemeClr val="hlink"/>
                </a:solidFill>
                <a:hlinkClick r:id="rId5"/>
              </a:rPr>
              <a:t>http://www.youtube.com/watch?v=vB7tSHqR1eY&amp;feature=endscreen&amp;NR=1</a:t>
            </a:r>
            <a:endParaRPr/>
          </a:p>
          <a:p>
            <a:pPr marL="342900" indent="-139700">
              <a:spcBef>
                <a:spcPts val="640"/>
              </a:spcBef>
              <a:buSzPts val="3200"/>
              <a:buNone/>
            </a:pPr>
            <a:endParaRPr/>
          </a:p>
        </p:txBody>
      </p:sp>
      <p:pic>
        <p:nvPicPr>
          <p:cNvPr id="3" name="Audio 2">
            <a:hlinkClick r:id="" action="ppaction://media"/>
            <a:extLst>
              <a:ext uri="{FF2B5EF4-FFF2-40B4-BE49-F238E27FC236}">
                <a16:creationId xmlns:a16="http://schemas.microsoft.com/office/drawing/2014/main" id="{48CA09D4-9A8D-4AB3-9839-B2C6716D0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97"/>
    </mc:Choice>
    <mc:Fallback>
      <p:transition spd="slow" advTm="1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2" descr="61"/>
          <p:cNvPicPr preferRelativeResize="0">
            <a:picLocks noGrp="1"/>
          </p:cNvPicPr>
          <p:nvPr>
            <p:ph type="body" idx="1"/>
          </p:nvPr>
        </p:nvPicPr>
        <p:blipFill rotWithShape="1">
          <a:blip r:embed="rId5">
            <a:alphaModFix/>
          </a:blip>
          <a:srcRect/>
          <a:stretch/>
        </p:blipFill>
        <p:spPr>
          <a:xfrm>
            <a:off x="6167438" y="2071688"/>
            <a:ext cx="4197350" cy="4248150"/>
          </a:xfrm>
          <a:prstGeom prst="rect">
            <a:avLst/>
          </a:prstGeom>
          <a:noFill/>
          <a:ln>
            <a:noFill/>
          </a:ln>
        </p:spPr>
      </p:pic>
      <p:pic>
        <p:nvPicPr>
          <p:cNvPr id="505" name="Google Shape;505;p22" descr="Kidney Diagram"/>
          <p:cNvPicPr preferRelativeResize="0"/>
          <p:nvPr/>
        </p:nvPicPr>
        <p:blipFill rotWithShape="1">
          <a:blip r:embed="rId6">
            <a:alphaModFix/>
          </a:blip>
          <a:srcRect/>
          <a:stretch/>
        </p:blipFill>
        <p:spPr>
          <a:xfrm>
            <a:off x="1666876" y="214313"/>
            <a:ext cx="4786313" cy="4786312"/>
          </a:xfrm>
          <a:prstGeom prst="rect">
            <a:avLst/>
          </a:prstGeom>
          <a:noFill/>
          <a:ln>
            <a:noFill/>
          </a:ln>
        </p:spPr>
      </p:pic>
      <p:sp>
        <p:nvSpPr>
          <p:cNvPr id="506" name="Google Shape;506;p22"/>
          <p:cNvSpPr txBox="1"/>
          <p:nvPr/>
        </p:nvSpPr>
        <p:spPr>
          <a:xfrm>
            <a:off x="8739189" y="1571626"/>
            <a:ext cx="1214437" cy="461963"/>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Cortex</a:t>
            </a:r>
            <a:endParaRPr sz="1400" kern="0">
              <a:solidFill>
                <a:srgbClr val="000000"/>
              </a:solidFill>
              <a:latin typeface="Arial"/>
              <a:cs typeface="Arial"/>
              <a:sym typeface="Arial"/>
            </a:endParaRPr>
          </a:p>
        </p:txBody>
      </p:sp>
      <p:sp>
        <p:nvSpPr>
          <p:cNvPr id="507" name="Google Shape;507;p22"/>
          <p:cNvSpPr txBox="1"/>
          <p:nvPr/>
        </p:nvSpPr>
        <p:spPr>
          <a:xfrm>
            <a:off x="8667751" y="5857876"/>
            <a:ext cx="1643063" cy="461963"/>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Medulla</a:t>
            </a:r>
            <a:endParaRPr sz="1400" kern="0">
              <a:solidFill>
                <a:srgbClr val="000000"/>
              </a:solidFill>
              <a:latin typeface="Arial"/>
              <a:cs typeface="Arial"/>
              <a:sym typeface="Arial"/>
            </a:endParaRPr>
          </a:p>
        </p:txBody>
      </p:sp>
      <p:sp>
        <p:nvSpPr>
          <p:cNvPr id="508" name="Google Shape;508;p22"/>
          <p:cNvSpPr txBox="1"/>
          <p:nvPr/>
        </p:nvSpPr>
        <p:spPr>
          <a:xfrm>
            <a:off x="6953250" y="2000251"/>
            <a:ext cx="1785938" cy="461963"/>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Nephron</a:t>
            </a:r>
            <a:endParaRPr sz="1400" kern="0">
              <a:solidFill>
                <a:srgbClr val="000000"/>
              </a:solidFill>
              <a:latin typeface="Arial"/>
              <a:cs typeface="Arial"/>
              <a:sym typeface="Arial"/>
            </a:endParaRPr>
          </a:p>
        </p:txBody>
      </p:sp>
      <p:sp>
        <p:nvSpPr>
          <p:cNvPr id="509" name="Google Shape;509;p22"/>
          <p:cNvSpPr txBox="1"/>
          <p:nvPr/>
        </p:nvSpPr>
        <p:spPr>
          <a:xfrm>
            <a:off x="6453188" y="4857751"/>
            <a:ext cx="1143000" cy="461963"/>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Ureter</a:t>
            </a:r>
            <a:endParaRPr sz="1400" kern="0">
              <a:solidFill>
                <a:srgbClr val="000000"/>
              </a:solidFill>
              <a:latin typeface="Arial"/>
              <a:cs typeface="Arial"/>
              <a:sym typeface="Arial"/>
            </a:endParaRPr>
          </a:p>
        </p:txBody>
      </p:sp>
      <p:sp>
        <p:nvSpPr>
          <p:cNvPr id="510" name="Google Shape;510;p22"/>
          <p:cNvSpPr txBox="1"/>
          <p:nvPr/>
        </p:nvSpPr>
        <p:spPr>
          <a:xfrm>
            <a:off x="5381625" y="4286251"/>
            <a:ext cx="2000250" cy="461963"/>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Renal artery</a:t>
            </a:r>
            <a:endParaRPr sz="1400" kern="0">
              <a:solidFill>
                <a:srgbClr val="000000"/>
              </a:solidFill>
              <a:latin typeface="Arial"/>
              <a:cs typeface="Arial"/>
              <a:sym typeface="Arial"/>
            </a:endParaRPr>
          </a:p>
        </p:txBody>
      </p:sp>
      <p:sp>
        <p:nvSpPr>
          <p:cNvPr id="511" name="Google Shape;511;p22"/>
          <p:cNvSpPr txBox="1"/>
          <p:nvPr/>
        </p:nvSpPr>
        <p:spPr>
          <a:xfrm>
            <a:off x="6381750" y="3857626"/>
            <a:ext cx="1214438" cy="461963"/>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R. vein</a:t>
            </a:r>
            <a:endParaRPr sz="1400" kern="0">
              <a:solidFill>
                <a:srgbClr val="000000"/>
              </a:solidFill>
              <a:latin typeface="Arial"/>
              <a:cs typeface="Arial"/>
              <a:sym typeface="Arial"/>
            </a:endParaRPr>
          </a:p>
        </p:txBody>
      </p:sp>
      <p:cxnSp>
        <p:nvCxnSpPr>
          <p:cNvPr id="512" name="Google Shape;512;p22"/>
          <p:cNvCxnSpPr/>
          <p:nvPr/>
        </p:nvCxnSpPr>
        <p:spPr>
          <a:xfrm rot="10800000">
            <a:off x="6024564" y="2428875"/>
            <a:ext cx="1785937" cy="571500"/>
          </a:xfrm>
          <a:prstGeom prst="straightConnector1">
            <a:avLst/>
          </a:prstGeom>
          <a:noFill/>
          <a:ln w="88900" cap="flat" cmpd="sng">
            <a:solidFill>
              <a:srgbClr val="953734"/>
            </a:solidFill>
            <a:prstDash val="dash"/>
            <a:round/>
            <a:headEnd type="none" w="sm" len="sm"/>
            <a:tailEnd type="stealth" w="med" len="med"/>
          </a:ln>
        </p:spPr>
      </p:cxnSp>
      <p:cxnSp>
        <p:nvCxnSpPr>
          <p:cNvPr id="513" name="Google Shape;513;p22"/>
          <p:cNvCxnSpPr>
            <a:stCxn id="506" idx="2"/>
          </p:cNvCxnSpPr>
          <p:nvPr/>
        </p:nvCxnSpPr>
        <p:spPr>
          <a:xfrm flipH="1">
            <a:off x="9095607" y="2033588"/>
            <a:ext cx="250800" cy="895500"/>
          </a:xfrm>
          <a:prstGeom prst="straightConnector1">
            <a:avLst/>
          </a:prstGeom>
          <a:noFill/>
          <a:ln w="25400" cap="flat" cmpd="sng">
            <a:solidFill>
              <a:schemeClr val="dk1"/>
            </a:solidFill>
            <a:prstDash val="solid"/>
            <a:round/>
            <a:headEnd type="none" w="sm" len="sm"/>
            <a:tailEnd type="none" w="sm" len="sm"/>
          </a:ln>
        </p:spPr>
      </p:cxnSp>
      <p:cxnSp>
        <p:nvCxnSpPr>
          <p:cNvPr id="514" name="Google Shape;514;p22"/>
          <p:cNvCxnSpPr/>
          <p:nvPr/>
        </p:nvCxnSpPr>
        <p:spPr>
          <a:xfrm rot="5400000" flipH="1">
            <a:off x="8453438" y="5143501"/>
            <a:ext cx="1214438" cy="357187"/>
          </a:xfrm>
          <a:prstGeom prst="straightConnector1">
            <a:avLst/>
          </a:prstGeom>
          <a:noFill/>
          <a:ln w="25400" cap="flat" cmpd="sng">
            <a:solidFill>
              <a:schemeClr val="dk1"/>
            </a:solidFill>
            <a:prstDash val="solid"/>
            <a:round/>
            <a:headEnd type="none" w="sm" len="sm"/>
            <a:tailEnd type="none" w="sm" len="sm"/>
          </a:ln>
        </p:spPr>
      </p:cxnSp>
      <p:sp>
        <p:nvSpPr>
          <p:cNvPr id="515" name="Google Shape;515;p22"/>
          <p:cNvSpPr txBox="1"/>
          <p:nvPr/>
        </p:nvSpPr>
        <p:spPr>
          <a:xfrm>
            <a:off x="1809750" y="5072063"/>
            <a:ext cx="4286250" cy="1384300"/>
          </a:xfrm>
          <a:prstGeom prst="rect">
            <a:avLst/>
          </a:prstGeom>
          <a:solidFill>
            <a:srgbClr val="31859B"/>
          </a:solidFill>
          <a:ln w="9525" cap="flat" cmpd="sng">
            <a:solidFill>
              <a:srgbClr val="102C33"/>
            </a:solidFill>
            <a:prstDash val="solid"/>
            <a:round/>
            <a:headEnd type="none" w="sm" len="sm"/>
            <a:tailEnd type="none" w="sm" len="sm"/>
          </a:ln>
        </p:spPr>
        <p:txBody>
          <a:bodyPr spcFirstLastPara="1" wrap="square" lIns="91425" tIns="45700" rIns="91425" bIns="45700" anchor="t" anchorCtr="0">
            <a:spAutoFit/>
          </a:bodyPr>
          <a:lstStyle/>
          <a:p>
            <a:pPr>
              <a:buClr>
                <a:srgbClr val="000000"/>
              </a:buClr>
            </a:pPr>
            <a:r>
              <a:rPr lang="en-GB" sz="2800" kern="0">
                <a:solidFill>
                  <a:srgbClr val="000000"/>
                </a:solidFill>
                <a:latin typeface="Calibri"/>
                <a:ea typeface="Calibri"/>
                <a:cs typeface="Calibri"/>
                <a:sym typeface="Calibri"/>
              </a:rPr>
              <a:t>The unit of a kidney is the </a:t>
            </a:r>
            <a:r>
              <a:rPr lang="en-GB" sz="2800" b="1" kern="0">
                <a:solidFill>
                  <a:srgbClr val="000000"/>
                </a:solidFill>
                <a:latin typeface="Calibri"/>
                <a:ea typeface="Calibri"/>
                <a:cs typeface="Calibri"/>
                <a:sym typeface="Calibri"/>
              </a:rPr>
              <a:t>nephron</a:t>
            </a:r>
            <a:r>
              <a:rPr lang="en-GB" sz="2800" kern="0">
                <a:solidFill>
                  <a:srgbClr val="000000"/>
                </a:solidFill>
                <a:latin typeface="Calibri"/>
                <a:ea typeface="Calibri"/>
                <a:cs typeface="Calibri"/>
                <a:sym typeface="Calibri"/>
              </a:rPr>
              <a:t> – it carries out filtering and reabsorption.</a:t>
            </a:r>
            <a:endParaRPr sz="1400" kern="0">
              <a:solidFill>
                <a:srgbClr val="000000"/>
              </a:solidFill>
              <a:latin typeface="Arial"/>
              <a:cs typeface="Arial"/>
              <a:sym typeface="Arial"/>
            </a:endParaRPr>
          </a:p>
        </p:txBody>
      </p:sp>
      <p:sp>
        <p:nvSpPr>
          <p:cNvPr id="516" name="Google Shape;516;p22"/>
          <p:cNvSpPr txBox="1"/>
          <p:nvPr/>
        </p:nvSpPr>
        <p:spPr>
          <a:xfrm>
            <a:off x="6238875" y="214313"/>
            <a:ext cx="4286250" cy="830262"/>
          </a:xfrm>
          <a:prstGeom prst="rect">
            <a:avLst/>
          </a:prstGeom>
          <a:solidFill>
            <a:srgbClr val="31859B"/>
          </a:solidFill>
          <a:ln w="9525" cap="flat" cmpd="sng">
            <a:solidFill>
              <a:srgbClr val="102C33"/>
            </a:solidFill>
            <a:prstDash val="solid"/>
            <a:round/>
            <a:headEnd type="none" w="sm" len="sm"/>
            <a:tailEnd type="none" w="sm" len="sm"/>
          </a:ln>
        </p:spPr>
        <p:txBody>
          <a:bodyPr spcFirstLastPara="1" wrap="square" lIns="91425" tIns="45700" rIns="91425" bIns="45700" anchor="t" anchorCtr="0">
            <a:spAutoFit/>
          </a:bodyPr>
          <a:lstStyle/>
          <a:p>
            <a:pPr>
              <a:buClr>
                <a:srgbClr val="000000"/>
              </a:buClr>
            </a:pPr>
            <a:r>
              <a:rPr lang="en-GB" sz="2400" kern="0">
                <a:solidFill>
                  <a:srgbClr val="000000"/>
                </a:solidFill>
                <a:latin typeface="Calibri"/>
                <a:ea typeface="Calibri"/>
                <a:cs typeface="Calibri"/>
                <a:sym typeface="Calibri"/>
              </a:rPr>
              <a:t>There are roughly one million nephrons in each kidney.</a:t>
            </a:r>
            <a:endParaRPr sz="1400" kern="0">
              <a:solidFill>
                <a:srgbClr val="000000"/>
              </a:solidFill>
              <a:latin typeface="Arial"/>
              <a:cs typeface="Arial"/>
              <a:sym typeface="Arial"/>
            </a:endParaRPr>
          </a:p>
        </p:txBody>
      </p:sp>
      <p:pic>
        <p:nvPicPr>
          <p:cNvPr id="5" name="Audio 4">
            <a:hlinkClick r:id="" action="ppaction://media"/>
            <a:extLst>
              <a:ext uri="{FF2B5EF4-FFF2-40B4-BE49-F238E27FC236}">
                <a16:creationId xmlns:a16="http://schemas.microsoft.com/office/drawing/2014/main" id="{B3406111-4B1B-41A6-958E-C49D5B469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000"/>
    </mc:Choice>
    <mc:Fallback>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23" descr="Kidneynrphron.jpg"/>
          <p:cNvPicPr preferRelativeResize="0"/>
          <p:nvPr/>
        </p:nvPicPr>
        <p:blipFill rotWithShape="1">
          <a:blip r:embed="rId5">
            <a:alphaModFix/>
          </a:blip>
          <a:srcRect/>
          <a:stretch/>
        </p:blipFill>
        <p:spPr>
          <a:xfrm>
            <a:off x="1854200" y="642938"/>
            <a:ext cx="8593138" cy="5643562"/>
          </a:xfrm>
          <a:prstGeom prst="rect">
            <a:avLst/>
          </a:prstGeom>
          <a:noFill/>
          <a:ln>
            <a:noFill/>
          </a:ln>
        </p:spPr>
      </p:pic>
      <p:sp>
        <p:nvSpPr>
          <p:cNvPr id="522" name="Google Shape;522;p23"/>
          <p:cNvSpPr txBox="1"/>
          <p:nvPr/>
        </p:nvSpPr>
        <p:spPr>
          <a:xfrm>
            <a:off x="1809751" y="214313"/>
            <a:ext cx="2428875" cy="1200150"/>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Blood is filtered in the renal capsule</a:t>
            </a:r>
            <a:endParaRPr sz="1400" kern="0">
              <a:solidFill>
                <a:srgbClr val="000000"/>
              </a:solidFill>
              <a:latin typeface="Arial"/>
              <a:cs typeface="Arial"/>
              <a:sym typeface="Arial"/>
            </a:endParaRPr>
          </a:p>
        </p:txBody>
      </p:sp>
      <p:sp>
        <p:nvSpPr>
          <p:cNvPr id="523" name="Google Shape;523;p23"/>
          <p:cNvSpPr txBox="1"/>
          <p:nvPr/>
        </p:nvSpPr>
        <p:spPr>
          <a:xfrm>
            <a:off x="2309814" y="3571875"/>
            <a:ext cx="2428875" cy="1200150"/>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Reabsorption of useful substances</a:t>
            </a:r>
            <a:endParaRPr sz="1400" kern="0">
              <a:solidFill>
                <a:srgbClr val="000000"/>
              </a:solidFill>
              <a:latin typeface="Arial"/>
              <a:cs typeface="Arial"/>
              <a:sym typeface="Arial"/>
            </a:endParaRPr>
          </a:p>
        </p:txBody>
      </p:sp>
      <p:sp>
        <p:nvSpPr>
          <p:cNvPr id="524" name="Google Shape;524;p23"/>
          <p:cNvSpPr txBox="1"/>
          <p:nvPr/>
        </p:nvSpPr>
        <p:spPr>
          <a:xfrm>
            <a:off x="7167564" y="4143376"/>
            <a:ext cx="2428875" cy="830263"/>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Water levels of urine adjusted</a:t>
            </a:r>
            <a:endParaRPr sz="1400" kern="0">
              <a:solidFill>
                <a:srgbClr val="000000"/>
              </a:solidFill>
              <a:latin typeface="Arial"/>
              <a:cs typeface="Arial"/>
              <a:sym typeface="Arial"/>
            </a:endParaRPr>
          </a:p>
        </p:txBody>
      </p:sp>
      <p:sp>
        <p:nvSpPr>
          <p:cNvPr id="525" name="Google Shape;525;p23"/>
          <p:cNvSpPr txBox="1"/>
          <p:nvPr/>
        </p:nvSpPr>
        <p:spPr>
          <a:xfrm>
            <a:off x="8453439" y="5929313"/>
            <a:ext cx="1785937"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To bladder</a:t>
            </a:r>
            <a:endParaRPr sz="1400" kern="0">
              <a:solidFill>
                <a:srgbClr val="000000"/>
              </a:solidFill>
              <a:latin typeface="Arial"/>
              <a:cs typeface="Arial"/>
              <a:sym typeface="Arial"/>
            </a:endParaRPr>
          </a:p>
        </p:txBody>
      </p:sp>
      <p:cxnSp>
        <p:nvCxnSpPr>
          <p:cNvPr id="526" name="Google Shape;526;p23"/>
          <p:cNvCxnSpPr>
            <a:endCxn id="525" idx="0"/>
          </p:cNvCxnSpPr>
          <p:nvPr/>
        </p:nvCxnSpPr>
        <p:spPr>
          <a:xfrm>
            <a:off x="9309807" y="5215013"/>
            <a:ext cx="36600" cy="714300"/>
          </a:xfrm>
          <a:prstGeom prst="straightConnector1">
            <a:avLst/>
          </a:prstGeom>
          <a:noFill/>
          <a:ln w="34925" cap="flat" cmpd="sng">
            <a:solidFill>
              <a:schemeClr val="dk1"/>
            </a:solidFill>
            <a:prstDash val="solid"/>
            <a:round/>
            <a:headEnd type="none" w="sm" len="sm"/>
            <a:tailEnd type="stealth" w="med" len="med"/>
          </a:ln>
        </p:spPr>
      </p:cxn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48F935CD-B215-4C34-9B4A-3922645EAA1F}"/>
                  </a:ext>
                </a:extLst>
              </p14:cNvPr>
              <p14:cNvContentPartPr/>
              <p14:nvPr>
                <p:extLst>
                  <p:ext uri="{42D2F446-02D8-4167-A562-619A0277C38B}">
                    <p15:isNarration xmlns:p15="http://schemas.microsoft.com/office/powerpoint/2012/main" val="1"/>
                  </p:ext>
                </p:extLst>
              </p14:nvPr>
            </p14:nvContentPartPr>
            <p14:xfrm>
              <a:off x="2178000" y="1482480"/>
              <a:ext cx="1009080" cy="847800"/>
            </p14:xfrm>
          </p:contentPart>
        </mc:Choice>
        <mc:Fallback>
          <p:pic>
            <p:nvPicPr>
              <p:cNvPr id="3" name="Ink 2">
                <a:extLst>
                  <a:ext uri="{FF2B5EF4-FFF2-40B4-BE49-F238E27FC236}">
                    <a16:creationId xmlns:a16="http://schemas.microsoft.com/office/drawing/2014/main" id="{48F935CD-B215-4C34-9B4A-3922645EAA1F}"/>
                  </a:ext>
                </a:extLst>
              </p:cNvPr>
              <p:cNvPicPr>
                <a:picLocks noGrp="1" noRot="1" noChangeAspect="1" noMove="1" noResize="1" noEditPoints="1" noAdjustHandles="1" noChangeArrowheads="1" noChangeShapeType="1"/>
              </p:cNvPicPr>
              <p:nvPr/>
            </p:nvPicPr>
            <p:blipFill>
              <a:blip r:embed="rId7"/>
              <a:stretch>
                <a:fillRect/>
              </a:stretch>
            </p:blipFill>
            <p:spPr>
              <a:xfrm>
                <a:off x="2162160" y="1419120"/>
                <a:ext cx="1040400" cy="974520"/>
              </a:xfrm>
              <a:prstGeom prst="rect">
                <a:avLst/>
              </a:prstGeom>
            </p:spPr>
          </p:pic>
        </mc:Fallback>
      </mc:AlternateContent>
      <p:pic>
        <p:nvPicPr>
          <p:cNvPr id="4" name="Audio 3">
            <a:hlinkClick r:id="" action="ppaction://media"/>
            <a:extLst>
              <a:ext uri="{FF2B5EF4-FFF2-40B4-BE49-F238E27FC236}">
                <a16:creationId xmlns:a16="http://schemas.microsoft.com/office/drawing/2014/main" id="{B22D859D-14BA-4FD1-8DB6-3604A120C1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000"/>
    </mc:Choice>
    <mc:Fallback>
      <p:transition spd="slow" advTm="2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24" descr="nephrm"/>
          <p:cNvPicPr preferRelativeResize="0">
            <a:picLocks noGrp="1"/>
          </p:cNvPicPr>
          <p:nvPr>
            <p:ph type="body" idx="1"/>
          </p:nvPr>
        </p:nvPicPr>
        <p:blipFill rotWithShape="1">
          <a:blip r:embed="rId6">
            <a:alphaModFix/>
          </a:blip>
          <a:srcRect/>
          <a:stretch/>
        </p:blipFill>
        <p:spPr>
          <a:xfrm>
            <a:off x="3039270" y="-392906"/>
            <a:ext cx="5681663" cy="6597650"/>
          </a:xfrm>
          <a:prstGeom prst="rect">
            <a:avLst/>
          </a:prstGeom>
          <a:noFill/>
          <a:ln>
            <a:noFill/>
          </a:ln>
        </p:spPr>
      </p:pic>
      <p:sp>
        <p:nvSpPr>
          <p:cNvPr id="532" name="Google Shape;532;p24"/>
          <p:cNvSpPr txBox="1"/>
          <p:nvPr/>
        </p:nvSpPr>
        <p:spPr>
          <a:xfrm>
            <a:off x="3143251" y="2205038"/>
            <a:ext cx="1584325" cy="366712"/>
          </a:xfrm>
          <a:prstGeom prst="rect">
            <a:avLst/>
          </a:prstGeom>
          <a:noFill/>
          <a:ln>
            <a:noFill/>
          </a:ln>
        </p:spPr>
        <p:txBody>
          <a:bodyPr spcFirstLastPara="1" wrap="square" lIns="91425" tIns="45700" rIns="91425" bIns="45700" anchor="t" anchorCtr="0">
            <a:spAutoFit/>
          </a:bodyPr>
          <a:lstStyle/>
          <a:p>
            <a:pPr>
              <a:buClr>
                <a:srgbClr val="000000"/>
              </a:buClr>
            </a:pPr>
            <a:endParaRPr kern="0">
              <a:solidFill>
                <a:srgbClr val="000000"/>
              </a:solidFill>
              <a:latin typeface="Arial"/>
              <a:ea typeface="Arial"/>
              <a:cs typeface="Arial"/>
              <a:sym typeface="Arial"/>
            </a:endParaRPr>
          </a:p>
        </p:txBody>
      </p:sp>
      <p:sp>
        <p:nvSpPr>
          <p:cNvPr id="533" name="Google Shape;533;p24"/>
          <p:cNvSpPr txBox="1"/>
          <p:nvPr/>
        </p:nvSpPr>
        <p:spPr>
          <a:xfrm>
            <a:off x="2738439" y="2205038"/>
            <a:ext cx="2060575"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Glomerulus</a:t>
            </a:r>
            <a:endParaRPr sz="1400" kern="0">
              <a:solidFill>
                <a:srgbClr val="000000"/>
              </a:solidFill>
              <a:latin typeface="Arial"/>
              <a:cs typeface="Arial"/>
              <a:sym typeface="Arial"/>
            </a:endParaRPr>
          </a:p>
        </p:txBody>
      </p:sp>
      <p:sp>
        <p:nvSpPr>
          <p:cNvPr id="534" name="Google Shape;534;p24"/>
          <p:cNvSpPr txBox="1"/>
          <p:nvPr/>
        </p:nvSpPr>
        <p:spPr>
          <a:xfrm>
            <a:off x="1738314" y="2857501"/>
            <a:ext cx="3000375" cy="461963"/>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Bowman’s capsule</a:t>
            </a:r>
            <a:endParaRPr sz="1400" kern="0">
              <a:solidFill>
                <a:srgbClr val="000000"/>
              </a:solidFill>
              <a:latin typeface="Arial"/>
              <a:cs typeface="Arial"/>
              <a:sym typeface="Arial"/>
            </a:endParaRPr>
          </a:p>
        </p:txBody>
      </p:sp>
      <p:sp>
        <p:nvSpPr>
          <p:cNvPr id="535" name="Google Shape;535;p24"/>
          <p:cNvSpPr txBox="1"/>
          <p:nvPr/>
        </p:nvSpPr>
        <p:spPr>
          <a:xfrm>
            <a:off x="2279651" y="4581526"/>
            <a:ext cx="3311525" cy="366713"/>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Proximal convoluted tubule</a:t>
            </a:r>
            <a:endParaRPr sz="1400" kern="0">
              <a:solidFill>
                <a:srgbClr val="000000"/>
              </a:solidFill>
              <a:latin typeface="Arial"/>
              <a:cs typeface="Arial"/>
              <a:sym typeface="Arial"/>
            </a:endParaRPr>
          </a:p>
        </p:txBody>
      </p:sp>
      <p:sp>
        <p:nvSpPr>
          <p:cNvPr id="536" name="Google Shape;536;p24"/>
          <p:cNvSpPr txBox="1"/>
          <p:nvPr/>
        </p:nvSpPr>
        <p:spPr>
          <a:xfrm>
            <a:off x="3719514" y="6021388"/>
            <a:ext cx="1800225" cy="366712"/>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Loop of Henle</a:t>
            </a:r>
            <a:endParaRPr sz="1400" kern="0">
              <a:solidFill>
                <a:srgbClr val="000000"/>
              </a:solidFill>
              <a:latin typeface="Arial"/>
              <a:cs typeface="Arial"/>
              <a:sym typeface="Arial"/>
            </a:endParaRPr>
          </a:p>
        </p:txBody>
      </p:sp>
      <p:sp>
        <p:nvSpPr>
          <p:cNvPr id="537" name="Google Shape;537;p24"/>
          <p:cNvSpPr txBox="1"/>
          <p:nvPr/>
        </p:nvSpPr>
        <p:spPr>
          <a:xfrm>
            <a:off x="6672263" y="6021388"/>
            <a:ext cx="2520950" cy="366712"/>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Urine collecting duct</a:t>
            </a:r>
            <a:endParaRPr sz="1400" kern="0">
              <a:solidFill>
                <a:srgbClr val="000000"/>
              </a:solidFill>
              <a:latin typeface="Arial"/>
              <a:cs typeface="Arial"/>
              <a:sym typeface="Arial"/>
            </a:endParaRPr>
          </a:p>
        </p:txBody>
      </p:sp>
      <p:cxnSp>
        <p:nvCxnSpPr>
          <p:cNvPr id="538" name="Google Shape;538;p24"/>
          <p:cNvCxnSpPr/>
          <p:nvPr/>
        </p:nvCxnSpPr>
        <p:spPr>
          <a:xfrm>
            <a:off x="7967663" y="4652964"/>
            <a:ext cx="0" cy="1081087"/>
          </a:xfrm>
          <a:prstGeom prst="straightConnector1">
            <a:avLst/>
          </a:prstGeom>
          <a:noFill/>
          <a:ln w="38100" cap="flat" cmpd="sng">
            <a:solidFill>
              <a:schemeClr val="dk1"/>
            </a:solidFill>
            <a:prstDash val="solid"/>
            <a:round/>
            <a:headEnd type="none" w="med" len="med"/>
            <a:tailEnd type="triangle" w="med" len="med"/>
          </a:ln>
        </p:spPr>
      </p:cxnSp>
      <p:sp>
        <p:nvSpPr>
          <p:cNvPr id="539" name="Google Shape;539;p24"/>
          <p:cNvSpPr txBox="1"/>
          <p:nvPr/>
        </p:nvSpPr>
        <p:spPr>
          <a:xfrm>
            <a:off x="8688388" y="3357564"/>
            <a:ext cx="1511300" cy="915987"/>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Distal convoluted tubule</a:t>
            </a:r>
            <a:endParaRPr sz="1400" kern="0">
              <a:solidFill>
                <a:srgbClr val="000000"/>
              </a:solidFill>
              <a:latin typeface="Arial"/>
              <a:cs typeface="Arial"/>
              <a:sym typeface="Arial"/>
            </a:endParaRPr>
          </a:p>
        </p:txBody>
      </p:sp>
      <p:cxnSp>
        <p:nvCxnSpPr>
          <p:cNvPr id="540" name="Google Shape;540;p24"/>
          <p:cNvCxnSpPr/>
          <p:nvPr/>
        </p:nvCxnSpPr>
        <p:spPr>
          <a:xfrm>
            <a:off x="7032626" y="2565400"/>
            <a:ext cx="1584325" cy="863600"/>
          </a:xfrm>
          <a:prstGeom prst="straightConnector1">
            <a:avLst/>
          </a:prstGeom>
          <a:noFill/>
          <a:ln w="9525" cap="flat" cmpd="sng">
            <a:solidFill>
              <a:schemeClr val="dk1"/>
            </a:solidFill>
            <a:prstDash val="solid"/>
            <a:round/>
            <a:headEnd type="none" w="med" len="med"/>
            <a:tailEnd type="none" w="med" len="med"/>
          </a:ln>
        </p:spPr>
      </p:cxnSp>
      <p:cxnSp>
        <p:nvCxnSpPr>
          <p:cNvPr id="541" name="Google Shape;541;p24"/>
          <p:cNvCxnSpPr/>
          <p:nvPr/>
        </p:nvCxnSpPr>
        <p:spPr>
          <a:xfrm rot="10800000" flipH="1">
            <a:off x="4727575" y="2276476"/>
            <a:ext cx="863600" cy="73025"/>
          </a:xfrm>
          <a:prstGeom prst="straightConnector1">
            <a:avLst/>
          </a:prstGeom>
          <a:noFill/>
          <a:ln w="9525" cap="flat" cmpd="sng">
            <a:solidFill>
              <a:schemeClr val="dk1"/>
            </a:solidFill>
            <a:prstDash val="solid"/>
            <a:round/>
            <a:headEnd type="none" w="med" len="med"/>
            <a:tailEnd type="none" w="med" len="med"/>
          </a:ln>
        </p:spPr>
      </p:cxnSp>
      <p:cxnSp>
        <p:nvCxnSpPr>
          <p:cNvPr id="542" name="Google Shape;542;p24"/>
          <p:cNvCxnSpPr/>
          <p:nvPr/>
        </p:nvCxnSpPr>
        <p:spPr>
          <a:xfrm rot="10800000" flipH="1">
            <a:off x="4440239" y="2781300"/>
            <a:ext cx="935037" cy="287338"/>
          </a:xfrm>
          <a:prstGeom prst="straightConnector1">
            <a:avLst/>
          </a:prstGeom>
          <a:noFill/>
          <a:ln w="9525" cap="flat" cmpd="sng">
            <a:solidFill>
              <a:schemeClr val="dk1"/>
            </a:solidFill>
            <a:prstDash val="solid"/>
            <a:round/>
            <a:headEnd type="none" w="med" len="med"/>
            <a:tailEnd type="none" w="med" len="med"/>
          </a:ln>
        </p:spPr>
      </p:cxnSp>
      <p:cxnSp>
        <p:nvCxnSpPr>
          <p:cNvPr id="543" name="Google Shape;543;p24"/>
          <p:cNvCxnSpPr/>
          <p:nvPr/>
        </p:nvCxnSpPr>
        <p:spPr>
          <a:xfrm flipH="1">
            <a:off x="5375276" y="4005264"/>
            <a:ext cx="73025" cy="719137"/>
          </a:xfrm>
          <a:prstGeom prst="straightConnector1">
            <a:avLst/>
          </a:prstGeom>
          <a:noFill/>
          <a:ln w="9525" cap="flat" cmpd="sng">
            <a:solidFill>
              <a:schemeClr val="dk1"/>
            </a:solidFill>
            <a:prstDash val="solid"/>
            <a:round/>
            <a:headEnd type="none" w="med" len="med"/>
            <a:tailEnd type="none" w="med" len="med"/>
          </a:ln>
        </p:spPr>
      </p:cxnSp>
      <p:cxnSp>
        <p:nvCxnSpPr>
          <p:cNvPr id="544" name="Google Shape;544;p24"/>
          <p:cNvCxnSpPr/>
          <p:nvPr/>
        </p:nvCxnSpPr>
        <p:spPr>
          <a:xfrm rot="10800000" flipH="1">
            <a:off x="5448300" y="5949950"/>
            <a:ext cx="647700" cy="215900"/>
          </a:xfrm>
          <a:prstGeom prst="straightConnector1">
            <a:avLst/>
          </a:prstGeom>
          <a:noFill/>
          <a:ln w="9525" cap="flat" cmpd="sng">
            <a:solidFill>
              <a:schemeClr val="dk1"/>
            </a:solidFill>
            <a:prstDash val="solid"/>
            <a:round/>
            <a:headEnd type="none" w="med" len="med"/>
            <a:tailEnd type="none" w="med" len="med"/>
          </a:ln>
        </p:spPr>
      </p:cxnSp>
      <p:cxnSp>
        <p:nvCxnSpPr>
          <p:cNvPr id="545" name="Google Shape;545;p24"/>
          <p:cNvCxnSpPr/>
          <p:nvPr/>
        </p:nvCxnSpPr>
        <p:spPr>
          <a:xfrm rot="10800000" flipH="1">
            <a:off x="7175501" y="5445126"/>
            <a:ext cx="720725" cy="576263"/>
          </a:xfrm>
          <a:prstGeom prst="straightConnector1">
            <a:avLst/>
          </a:prstGeom>
          <a:noFill/>
          <a:ln w="9525" cap="flat" cmpd="sng">
            <a:solidFill>
              <a:schemeClr val="dk1"/>
            </a:solidFill>
            <a:prstDash val="solid"/>
            <a:round/>
            <a:headEnd type="none" w="med" len="med"/>
            <a:tailEnd type="none" w="med" len="med"/>
          </a:ln>
        </p:spPr>
      </p:cxnSp>
      <p:sp>
        <p:nvSpPr>
          <p:cNvPr id="546" name="Google Shape;546;p24"/>
          <p:cNvSpPr txBox="1"/>
          <p:nvPr/>
        </p:nvSpPr>
        <p:spPr>
          <a:xfrm>
            <a:off x="2135188" y="3644900"/>
            <a:ext cx="2519362" cy="641350"/>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Capillaries off renal artery</a:t>
            </a:r>
            <a:endParaRPr sz="1400" kern="0">
              <a:solidFill>
                <a:srgbClr val="000000"/>
              </a:solidFill>
              <a:latin typeface="Arial"/>
              <a:cs typeface="Arial"/>
              <a:sym typeface="Arial"/>
            </a:endParaRPr>
          </a:p>
        </p:txBody>
      </p:sp>
      <p:sp>
        <p:nvSpPr>
          <p:cNvPr id="547" name="Google Shape;547;p24"/>
          <p:cNvSpPr txBox="1"/>
          <p:nvPr/>
        </p:nvSpPr>
        <p:spPr>
          <a:xfrm>
            <a:off x="2238375" y="404813"/>
            <a:ext cx="2128838"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Renal artery</a:t>
            </a:r>
            <a:endParaRPr sz="1400" kern="0">
              <a:solidFill>
                <a:srgbClr val="000000"/>
              </a:solidFill>
              <a:latin typeface="Arial"/>
              <a:cs typeface="Arial"/>
              <a:sym typeface="Arial"/>
            </a:endParaRPr>
          </a:p>
        </p:txBody>
      </p:sp>
      <p:cxnSp>
        <p:nvCxnSpPr>
          <p:cNvPr id="548" name="Google Shape;548;p24"/>
          <p:cNvCxnSpPr/>
          <p:nvPr/>
        </p:nvCxnSpPr>
        <p:spPr>
          <a:xfrm rot="10800000" flipH="1">
            <a:off x="4440238" y="3500439"/>
            <a:ext cx="1295400" cy="288925"/>
          </a:xfrm>
          <a:prstGeom prst="straightConnector1">
            <a:avLst/>
          </a:prstGeom>
          <a:noFill/>
          <a:ln w="9525" cap="flat" cmpd="sng">
            <a:solidFill>
              <a:schemeClr val="dk1"/>
            </a:solidFill>
            <a:prstDash val="solid"/>
            <a:round/>
            <a:headEnd type="none" w="med" len="med"/>
            <a:tailEnd type="none" w="med" len="med"/>
          </a:ln>
        </p:spPr>
      </p:cxnSp>
      <p:cxnSp>
        <p:nvCxnSpPr>
          <p:cNvPr id="549" name="Google Shape;549;p24"/>
          <p:cNvCxnSpPr/>
          <p:nvPr/>
        </p:nvCxnSpPr>
        <p:spPr>
          <a:xfrm>
            <a:off x="4440239" y="3860800"/>
            <a:ext cx="719137" cy="0"/>
          </a:xfrm>
          <a:prstGeom prst="straightConnector1">
            <a:avLst/>
          </a:prstGeom>
          <a:noFill/>
          <a:ln w="9525" cap="flat" cmpd="sng">
            <a:solidFill>
              <a:schemeClr val="dk1"/>
            </a:solidFill>
            <a:prstDash val="solid"/>
            <a:round/>
            <a:headEnd type="none" w="med" len="med"/>
            <a:tailEnd type="none" w="med" len="med"/>
          </a:ln>
        </p:spPr>
      </p:cxnSp>
      <p:sp>
        <p:nvSpPr>
          <p:cNvPr id="550" name="Google Shape;550;p24"/>
          <p:cNvSpPr/>
          <p:nvPr/>
        </p:nvSpPr>
        <p:spPr>
          <a:xfrm>
            <a:off x="7032625" y="2708275"/>
            <a:ext cx="71438" cy="865188"/>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pPr>
            <a:endParaRPr kern="0">
              <a:solidFill>
                <a:srgbClr val="000000"/>
              </a:solidFill>
              <a:latin typeface="Arial"/>
              <a:ea typeface="Arial"/>
              <a:cs typeface="Arial"/>
              <a:sym typeface="Arial"/>
            </a:endParaRPr>
          </a:p>
        </p:txBody>
      </p:sp>
      <p:sp>
        <p:nvSpPr>
          <p:cNvPr id="552" name="Google Shape;552;p24"/>
          <p:cNvSpPr txBox="1"/>
          <p:nvPr/>
        </p:nvSpPr>
        <p:spPr>
          <a:xfrm>
            <a:off x="1738314" y="6278923"/>
            <a:ext cx="8976227" cy="738623"/>
          </a:xfrm>
          <a:prstGeom prst="rect">
            <a:avLst/>
          </a:prstGeom>
          <a:solidFill>
            <a:schemeClr val="lt1"/>
          </a:solidFill>
          <a:ln w="9525" cap="flat" cmpd="sng">
            <a:solidFill>
              <a:srgbClr val="102C33"/>
            </a:solidFill>
            <a:prstDash val="solid"/>
            <a:round/>
            <a:headEnd type="none" w="sm" len="sm"/>
            <a:tailEnd type="none" w="sm" len="sm"/>
          </a:ln>
        </p:spPr>
        <p:txBody>
          <a:bodyPr spcFirstLastPara="1" wrap="square" lIns="91425" tIns="45700" rIns="91425" bIns="45700" anchor="t" anchorCtr="0">
            <a:spAutoFit/>
          </a:bodyPr>
          <a:lstStyle/>
          <a:p>
            <a:pPr indent="-177800">
              <a:buClr>
                <a:srgbClr val="000000"/>
              </a:buClr>
              <a:buSzPts val="2800"/>
              <a:buFont typeface="Arial"/>
              <a:buChar char="•"/>
            </a:pPr>
            <a:r>
              <a:rPr lang="en-GB" sz="2800" kern="0" dirty="0">
                <a:solidFill>
                  <a:srgbClr val="000000"/>
                </a:solidFill>
                <a:latin typeface="Calibri"/>
                <a:ea typeface="Calibri"/>
                <a:cs typeface="Calibri"/>
                <a:sym typeface="Calibri"/>
              </a:rPr>
              <a:t> </a:t>
            </a:r>
            <a:r>
              <a:rPr lang="en-GB" sz="1400" kern="0" dirty="0">
                <a:solidFill>
                  <a:srgbClr val="000000"/>
                </a:solidFill>
                <a:latin typeface="Calibri"/>
                <a:ea typeface="Calibri"/>
                <a:cs typeface="Calibri"/>
                <a:sym typeface="Calibri"/>
              </a:rPr>
              <a:t>Blood arrives from the </a:t>
            </a:r>
            <a:r>
              <a:rPr lang="en-GB" sz="1400" b="1" kern="0" dirty="0">
                <a:solidFill>
                  <a:srgbClr val="000000"/>
                </a:solidFill>
                <a:latin typeface="Calibri"/>
                <a:ea typeface="Calibri"/>
                <a:cs typeface="Calibri"/>
                <a:sym typeface="Calibri"/>
              </a:rPr>
              <a:t>renal artery</a:t>
            </a:r>
            <a:r>
              <a:rPr lang="en-GB" sz="1400" kern="0" dirty="0">
                <a:solidFill>
                  <a:srgbClr val="000000"/>
                </a:solidFill>
                <a:latin typeface="Calibri"/>
                <a:ea typeface="Calibri"/>
                <a:cs typeface="Calibri"/>
                <a:sym typeface="Calibri"/>
              </a:rPr>
              <a:t> and enters a ball of capillaries </a:t>
            </a:r>
            <a:endParaRPr sz="1400" kern="0" dirty="0">
              <a:solidFill>
                <a:srgbClr val="000000"/>
              </a:solidFill>
              <a:latin typeface="Calibri"/>
              <a:ea typeface="Calibri"/>
              <a:cs typeface="Calibri"/>
              <a:sym typeface="Calibri"/>
            </a:endParaRPr>
          </a:p>
          <a:p>
            <a:pPr indent="-177800">
              <a:buClr>
                <a:srgbClr val="000000"/>
              </a:buClr>
              <a:buSzPts val="2800"/>
              <a:buFont typeface="Arial"/>
              <a:buChar char="•"/>
            </a:pPr>
            <a:r>
              <a:rPr lang="en-GB" sz="1400" kern="0" dirty="0">
                <a:solidFill>
                  <a:srgbClr val="000000"/>
                </a:solidFill>
                <a:latin typeface="Calibri"/>
                <a:ea typeface="Calibri"/>
                <a:cs typeface="Calibri"/>
                <a:sym typeface="Calibri"/>
              </a:rPr>
              <a:t>Small molecules leave the capillary and enter the capsule </a:t>
            </a:r>
            <a:r>
              <a:rPr lang="en-GB" sz="1400" b="1" kern="0" dirty="0">
                <a:solidFill>
                  <a:srgbClr val="000000"/>
                </a:solidFill>
                <a:latin typeface="Calibri"/>
                <a:ea typeface="Calibri"/>
                <a:cs typeface="Calibri"/>
                <a:sym typeface="Calibri"/>
              </a:rPr>
              <a:t>by diffusion</a:t>
            </a:r>
            <a:r>
              <a:rPr lang="en-GB" sz="1400" kern="0" dirty="0">
                <a:solidFill>
                  <a:srgbClr val="000000"/>
                </a:solidFill>
                <a:latin typeface="Calibri"/>
                <a:ea typeface="Calibri"/>
                <a:cs typeface="Calibri"/>
                <a:sym typeface="Calibri"/>
              </a:rPr>
              <a:t> – glucose, amino acids, salts, urea and water. </a:t>
            </a:r>
            <a:endParaRPr sz="1400" kern="0" dirty="0">
              <a:solidFill>
                <a:srgbClr val="000000"/>
              </a:solidFill>
              <a:latin typeface="Arial"/>
              <a:cs typeface="Arial"/>
              <a:sym typeface="Arial"/>
            </a:endParaRPr>
          </a:p>
        </p:txBody>
      </p:sp>
      <p:pic>
        <p:nvPicPr>
          <p:cNvPr id="3" name="Audio 2">
            <a:hlinkClick r:id="" action="ppaction://media"/>
            <a:extLst>
              <a:ext uri="{FF2B5EF4-FFF2-40B4-BE49-F238E27FC236}">
                <a16:creationId xmlns:a16="http://schemas.microsoft.com/office/drawing/2014/main" id="{B60D1390-7832-485D-B6C8-C497DB6CBC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5" descr="nephrm"/>
          <p:cNvPicPr preferRelativeResize="0">
            <a:picLocks noGrp="1"/>
          </p:cNvPicPr>
          <p:nvPr>
            <p:ph type="body" idx="1"/>
          </p:nvPr>
        </p:nvPicPr>
        <p:blipFill rotWithShape="1">
          <a:blip r:embed="rId5">
            <a:alphaModFix/>
          </a:blip>
          <a:srcRect/>
          <a:stretch/>
        </p:blipFill>
        <p:spPr>
          <a:xfrm>
            <a:off x="3000376" y="260350"/>
            <a:ext cx="5681663" cy="6597650"/>
          </a:xfrm>
          <a:prstGeom prst="rect">
            <a:avLst/>
          </a:prstGeom>
          <a:noFill/>
          <a:ln>
            <a:noFill/>
          </a:ln>
        </p:spPr>
      </p:pic>
      <p:sp>
        <p:nvSpPr>
          <p:cNvPr id="558" name="Google Shape;558;p25"/>
          <p:cNvSpPr txBox="1"/>
          <p:nvPr/>
        </p:nvSpPr>
        <p:spPr>
          <a:xfrm>
            <a:off x="3143251" y="2205038"/>
            <a:ext cx="1584325" cy="366712"/>
          </a:xfrm>
          <a:prstGeom prst="rect">
            <a:avLst/>
          </a:prstGeom>
          <a:noFill/>
          <a:ln>
            <a:noFill/>
          </a:ln>
        </p:spPr>
        <p:txBody>
          <a:bodyPr spcFirstLastPara="1" wrap="square" lIns="91425" tIns="45700" rIns="91425" bIns="45700" anchor="t" anchorCtr="0">
            <a:spAutoFit/>
          </a:bodyPr>
          <a:lstStyle/>
          <a:p>
            <a:pPr>
              <a:buClr>
                <a:srgbClr val="000000"/>
              </a:buClr>
            </a:pPr>
            <a:endParaRPr kern="0">
              <a:solidFill>
                <a:srgbClr val="000000"/>
              </a:solidFill>
              <a:latin typeface="Arial"/>
              <a:ea typeface="Arial"/>
              <a:cs typeface="Arial"/>
              <a:sym typeface="Arial"/>
            </a:endParaRPr>
          </a:p>
        </p:txBody>
      </p:sp>
      <p:sp>
        <p:nvSpPr>
          <p:cNvPr id="559" name="Google Shape;559;p25"/>
          <p:cNvSpPr txBox="1"/>
          <p:nvPr/>
        </p:nvSpPr>
        <p:spPr>
          <a:xfrm>
            <a:off x="2881313" y="2205038"/>
            <a:ext cx="1917700"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Glomerulus</a:t>
            </a:r>
            <a:endParaRPr sz="1400" kern="0">
              <a:solidFill>
                <a:srgbClr val="000000"/>
              </a:solidFill>
              <a:latin typeface="Arial"/>
              <a:cs typeface="Arial"/>
              <a:sym typeface="Arial"/>
            </a:endParaRPr>
          </a:p>
        </p:txBody>
      </p:sp>
      <p:sp>
        <p:nvSpPr>
          <p:cNvPr id="560" name="Google Shape;560;p25"/>
          <p:cNvSpPr txBox="1"/>
          <p:nvPr/>
        </p:nvSpPr>
        <p:spPr>
          <a:xfrm>
            <a:off x="1524001" y="2924176"/>
            <a:ext cx="3071813" cy="461963"/>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Bowman’s capsule</a:t>
            </a:r>
            <a:endParaRPr sz="1400" kern="0">
              <a:solidFill>
                <a:srgbClr val="000000"/>
              </a:solidFill>
              <a:latin typeface="Arial"/>
              <a:cs typeface="Arial"/>
              <a:sym typeface="Arial"/>
            </a:endParaRPr>
          </a:p>
        </p:txBody>
      </p:sp>
      <p:sp>
        <p:nvSpPr>
          <p:cNvPr id="561" name="Google Shape;561;p25"/>
          <p:cNvSpPr txBox="1"/>
          <p:nvPr/>
        </p:nvSpPr>
        <p:spPr>
          <a:xfrm>
            <a:off x="3309939" y="4643438"/>
            <a:ext cx="2566987" cy="8302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Convoluted or kidney tubule</a:t>
            </a:r>
            <a:endParaRPr sz="1400" kern="0">
              <a:solidFill>
                <a:srgbClr val="000000"/>
              </a:solidFill>
              <a:latin typeface="Arial"/>
              <a:cs typeface="Arial"/>
              <a:sym typeface="Arial"/>
            </a:endParaRPr>
          </a:p>
        </p:txBody>
      </p:sp>
      <p:sp>
        <p:nvSpPr>
          <p:cNvPr id="562" name="Google Shape;562;p25"/>
          <p:cNvSpPr txBox="1"/>
          <p:nvPr/>
        </p:nvSpPr>
        <p:spPr>
          <a:xfrm>
            <a:off x="6672263" y="6021388"/>
            <a:ext cx="2520950" cy="366712"/>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Urine collecting duct</a:t>
            </a:r>
            <a:endParaRPr sz="1400" kern="0">
              <a:solidFill>
                <a:srgbClr val="000000"/>
              </a:solidFill>
              <a:latin typeface="Arial"/>
              <a:cs typeface="Arial"/>
              <a:sym typeface="Arial"/>
            </a:endParaRPr>
          </a:p>
        </p:txBody>
      </p:sp>
      <p:cxnSp>
        <p:nvCxnSpPr>
          <p:cNvPr id="563" name="Google Shape;563;p25"/>
          <p:cNvCxnSpPr/>
          <p:nvPr/>
        </p:nvCxnSpPr>
        <p:spPr>
          <a:xfrm>
            <a:off x="7967663" y="4652964"/>
            <a:ext cx="0" cy="1081087"/>
          </a:xfrm>
          <a:prstGeom prst="straightConnector1">
            <a:avLst/>
          </a:prstGeom>
          <a:noFill/>
          <a:ln w="38100" cap="flat" cmpd="sng">
            <a:solidFill>
              <a:schemeClr val="dk1"/>
            </a:solidFill>
            <a:prstDash val="solid"/>
            <a:round/>
            <a:headEnd type="none" w="med" len="med"/>
            <a:tailEnd type="triangle" w="med" len="med"/>
          </a:ln>
        </p:spPr>
      </p:cxnSp>
      <p:sp>
        <p:nvSpPr>
          <p:cNvPr id="564" name="Google Shape;564;p25"/>
          <p:cNvSpPr txBox="1"/>
          <p:nvPr/>
        </p:nvSpPr>
        <p:spPr>
          <a:xfrm>
            <a:off x="8688388" y="3357564"/>
            <a:ext cx="1511300" cy="915987"/>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Distal convoluted tubule</a:t>
            </a:r>
            <a:endParaRPr sz="1400" kern="0">
              <a:solidFill>
                <a:srgbClr val="000000"/>
              </a:solidFill>
              <a:latin typeface="Arial"/>
              <a:cs typeface="Arial"/>
              <a:sym typeface="Arial"/>
            </a:endParaRPr>
          </a:p>
        </p:txBody>
      </p:sp>
      <p:cxnSp>
        <p:nvCxnSpPr>
          <p:cNvPr id="565" name="Google Shape;565;p25"/>
          <p:cNvCxnSpPr/>
          <p:nvPr/>
        </p:nvCxnSpPr>
        <p:spPr>
          <a:xfrm>
            <a:off x="7032626" y="2565400"/>
            <a:ext cx="1584325" cy="863600"/>
          </a:xfrm>
          <a:prstGeom prst="straightConnector1">
            <a:avLst/>
          </a:prstGeom>
          <a:noFill/>
          <a:ln w="9525" cap="flat" cmpd="sng">
            <a:solidFill>
              <a:schemeClr val="dk1"/>
            </a:solidFill>
            <a:prstDash val="solid"/>
            <a:round/>
            <a:headEnd type="none" w="med" len="med"/>
            <a:tailEnd type="none" w="med" len="med"/>
          </a:ln>
        </p:spPr>
      </p:cxnSp>
      <p:cxnSp>
        <p:nvCxnSpPr>
          <p:cNvPr id="566" name="Google Shape;566;p25"/>
          <p:cNvCxnSpPr/>
          <p:nvPr/>
        </p:nvCxnSpPr>
        <p:spPr>
          <a:xfrm rot="10800000" flipH="1">
            <a:off x="4727575" y="2276476"/>
            <a:ext cx="863600" cy="73025"/>
          </a:xfrm>
          <a:prstGeom prst="straightConnector1">
            <a:avLst/>
          </a:prstGeom>
          <a:noFill/>
          <a:ln w="9525" cap="flat" cmpd="sng">
            <a:solidFill>
              <a:schemeClr val="dk1"/>
            </a:solidFill>
            <a:prstDash val="solid"/>
            <a:round/>
            <a:headEnd type="none" w="med" len="med"/>
            <a:tailEnd type="none" w="med" len="med"/>
          </a:ln>
        </p:spPr>
      </p:cxnSp>
      <p:cxnSp>
        <p:nvCxnSpPr>
          <p:cNvPr id="567" name="Google Shape;567;p25"/>
          <p:cNvCxnSpPr/>
          <p:nvPr/>
        </p:nvCxnSpPr>
        <p:spPr>
          <a:xfrm rot="10800000" flipH="1">
            <a:off x="4440239" y="2781300"/>
            <a:ext cx="935037" cy="287338"/>
          </a:xfrm>
          <a:prstGeom prst="straightConnector1">
            <a:avLst/>
          </a:prstGeom>
          <a:noFill/>
          <a:ln w="9525" cap="flat" cmpd="sng">
            <a:solidFill>
              <a:schemeClr val="dk1"/>
            </a:solidFill>
            <a:prstDash val="solid"/>
            <a:round/>
            <a:headEnd type="none" w="med" len="med"/>
            <a:tailEnd type="none" w="med" len="med"/>
          </a:ln>
        </p:spPr>
      </p:cxnSp>
      <p:cxnSp>
        <p:nvCxnSpPr>
          <p:cNvPr id="568" name="Google Shape;568;p25"/>
          <p:cNvCxnSpPr/>
          <p:nvPr/>
        </p:nvCxnSpPr>
        <p:spPr>
          <a:xfrm flipH="1">
            <a:off x="5375276" y="4005264"/>
            <a:ext cx="73025" cy="719137"/>
          </a:xfrm>
          <a:prstGeom prst="straightConnector1">
            <a:avLst/>
          </a:prstGeom>
          <a:noFill/>
          <a:ln w="9525" cap="flat" cmpd="sng">
            <a:solidFill>
              <a:schemeClr val="dk1"/>
            </a:solidFill>
            <a:prstDash val="solid"/>
            <a:round/>
            <a:headEnd type="none" w="med" len="med"/>
            <a:tailEnd type="none" w="med" len="med"/>
          </a:ln>
        </p:spPr>
      </p:cxnSp>
      <p:cxnSp>
        <p:nvCxnSpPr>
          <p:cNvPr id="569" name="Google Shape;569;p25"/>
          <p:cNvCxnSpPr/>
          <p:nvPr/>
        </p:nvCxnSpPr>
        <p:spPr>
          <a:xfrm rot="10800000" flipH="1">
            <a:off x="7175501" y="5445126"/>
            <a:ext cx="720725" cy="576263"/>
          </a:xfrm>
          <a:prstGeom prst="straightConnector1">
            <a:avLst/>
          </a:prstGeom>
          <a:noFill/>
          <a:ln w="9525" cap="flat" cmpd="sng">
            <a:solidFill>
              <a:schemeClr val="dk1"/>
            </a:solidFill>
            <a:prstDash val="solid"/>
            <a:round/>
            <a:headEnd type="none" w="med" len="med"/>
            <a:tailEnd type="none" w="med" len="med"/>
          </a:ln>
        </p:spPr>
      </p:cxnSp>
      <p:sp>
        <p:nvSpPr>
          <p:cNvPr id="570" name="Google Shape;570;p25"/>
          <p:cNvSpPr txBox="1"/>
          <p:nvPr/>
        </p:nvSpPr>
        <p:spPr>
          <a:xfrm>
            <a:off x="2135188" y="3644900"/>
            <a:ext cx="2519362" cy="641350"/>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Capillaries off renal artery</a:t>
            </a:r>
            <a:endParaRPr sz="1400" kern="0">
              <a:solidFill>
                <a:srgbClr val="000000"/>
              </a:solidFill>
              <a:latin typeface="Arial"/>
              <a:cs typeface="Arial"/>
              <a:sym typeface="Arial"/>
            </a:endParaRPr>
          </a:p>
        </p:txBody>
      </p:sp>
      <p:sp>
        <p:nvSpPr>
          <p:cNvPr id="571" name="Google Shape;571;p25"/>
          <p:cNvSpPr txBox="1"/>
          <p:nvPr/>
        </p:nvSpPr>
        <p:spPr>
          <a:xfrm>
            <a:off x="2238375" y="404813"/>
            <a:ext cx="2128838"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Renal artery</a:t>
            </a:r>
            <a:endParaRPr sz="1400" kern="0">
              <a:solidFill>
                <a:srgbClr val="000000"/>
              </a:solidFill>
              <a:latin typeface="Arial"/>
              <a:cs typeface="Arial"/>
              <a:sym typeface="Arial"/>
            </a:endParaRPr>
          </a:p>
        </p:txBody>
      </p:sp>
      <p:cxnSp>
        <p:nvCxnSpPr>
          <p:cNvPr id="572" name="Google Shape;572;p25"/>
          <p:cNvCxnSpPr/>
          <p:nvPr/>
        </p:nvCxnSpPr>
        <p:spPr>
          <a:xfrm rot="10800000" flipH="1">
            <a:off x="4440238" y="3500439"/>
            <a:ext cx="1295400" cy="288925"/>
          </a:xfrm>
          <a:prstGeom prst="straightConnector1">
            <a:avLst/>
          </a:prstGeom>
          <a:noFill/>
          <a:ln w="9525" cap="flat" cmpd="sng">
            <a:solidFill>
              <a:schemeClr val="dk1"/>
            </a:solidFill>
            <a:prstDash val="solid"/>
            <a:round/>
            <a:headEnd type="none" w="med" len="med"/>
            <a:tailEnd type="none" w="med" len="med"/>
          </a:ln>
        </p:spPr>
      </p:cxnSp>
      <p:cxnSp>
        <p:nvCxnSpPr>
          <p:cNvPr id="573" name="Google Shape;573;p25"/>
          <p:cNvCxnSpPr/>
          <p:nvPr/>
        </p:nvCxnSpPr>
        <p:spPr>
          <a:xfrm>
            <a:off x="4440239" y="3860800"/>
            <a:ext cx="719137" cy="0"/>
          </a:xfrm>
          <a:prstGeom prst="straightConnector1">
            <a:avLst/>
          </a:prstGeom>
          <a:noFill/>
          <a:ln w="9525" cap="flat" cmpd="sng">
            <a:solidFill>
              <a:schemeClr val="dk1"/>
            </a:solidFill>
            <a:prstDash val="solid"/>
            <a:round/>
            <a:headEnd type="none" w="med" len="med"/>
            <a:tailEnd type="none" w="med" len="med"/>
          </a:ln>
        </p:spPr>
      </p:cxnSp>
      <p:sp>
        <p:nvSpPr>
          <p:cNvPr id="574" name="Google Shape;574;p25"/>
          <p:cNvSpPr/>
          <p:nvPr/>
        </p:nvSpPr>
        <p:spPr>
          <a:xfrm>
            <a:off x="7032625" y="2708275"/>
            <a:ext cx="71438" cy="865188"/>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pPr>
            <a:endParaRPr kern="0">
              <a:solidFill>
                <a:srgbClr val="000000"/>
              </a:solidFill>
              <a:latin typeface="Arial"/>
              <a:ea typeface="Arial"/>
              <a:cs typeface="Arial"/>
              <a:sym typeface="Arial"/>
            </a:endParaRPr>
          </a:p>
        </p:txBody>
      </p:sp>
      <p:sp>
        <p:nvSpPr>
          <p:cNvPr id="576" name="Google Shape;576;p25"/>
          <p:cNvSpPr txBox="1"/>
          <p:nvPr/>
        </p:nvSpPr>
        <p:spPr>
          <a:xfrm>
            <a:off x="8399461" y="-1"/>
            <a:ext cx="2195511" cy="3108503"/>
          </a:xfrm>
          <a:prstGeom prst="rect">
            <a:avLst/>
          </a:prstGeom>
          <a:solidFill>
            <a:schemeClr val="lt1"/>
          </a:solidFill>
          <a:ln w="9525" cap="flat" cmpd="sng">
            <a:solidFill>
              <a:srgbClr val="102C33"/>
            </a:solidFill>
            <a:prstDash val="solid"/>
            <a:round/>
            <a:headEnd type="none" w="sm" len="sm"/>
            <a:tailEnd type="none" w="sm" len="sm"/>
          </a:ln>
        </p:spPr>
        <p:txBody>
          <a:bodyPr spcFirstLastPara="1" wrap="square" lIns="91425" tIns="45700" rIns="91425" bIns="45700" anchor="t" anchorCtr="0">
            <a:spAutoFit/>
          </a:bodyPr>
          <a:lstStyle/>
          <a:p>
            <a:pPr indent="-177800">
              <a:buClr>
                <a:srgbClr val="000000"/>
              </a:buClr>
              <a:buSzPts val="2800"/>
              <a:buFont typeface="Arial"/>
              <a:buChar char="•"/>
            </a:pPr>
            <a:r>
              <a:rPr lang="en-GB" sz="2800" kern="0" dirty="0">
                <a:solidFill>
                  <a:srgbClr val="000000"/>
                </a:solidFill>
                <a:latin typeface="Arial"/>
                <a:ea typeface="Arial"/>
                <a:cs typeface="Arial"/>
                <a:sym typeface="Arial"/>
              </a:rPr>
              <a:t> </a:t>
            </a:r>
            <a:r>
              <a:rPr lang="en-GB" sz="1400" kern="0" dirty="0">
                <a:solidFill>
                  <a:srgbClr val="000000"/>
                </a:solidFill>
                <a:latin typeface="Arial"/>
                <a:ea typeface="Arial"/>
                <a:cs typeface="Arial"/>
                <a:sym typeface="Arial"/>
              </a:rPr>
              <a:t>The filtered blood moves down the nephron.</a:t>
            </a:r>
            <a:endParaRPr sz="1400" kern="0" dirty="0">
              <a:solidFill>
                <a:srgbClr val="000000"/>
              </a:solidFill>
              <a:latin typeface="Arial"/>
              <a:cs typeface="Arial"/>
              <a:sym typeface="Arial"/>
            </a:endParaRPr>
          </a:p>
          <a:p>
            <a:pPr indent="-177800">
              <a:buClr>
                <a:srgbClr val="000000"/>
              </a:buClr>
              <a:buSzPts val="2800"/>
              <a:buFont typeface="Arial"/>
              <a:buChar char="•"/>
            </a:pPr>
            <a:r>
              <a:rPr lang="en-GB" sz="1400" kern="0" dirty="0">
                <a:solidFill>
                  <a:srgbClr val="000000"/>
                </a:solidFill>
                <a:latin typeface="Arial"/>
                <a:ea typeface="Arial"/>
                <a:cs typeface="Arial"/>
                <a:sym typeface="Arial"/>
              </a:rPr>
              <a:t> In the convoluted tubule cells </a:t>
            </a:r>
            <a:r>
              <a:rPr lang="en-GB" sz="1400" b="1" kern="0" dirty="0">
                <a:solidFill>
                  <a:srgbClr val="000000"/>
                </a:solidFill>
                <a:latin typeface="Arial"/>
                <a:ea typeface="Arial"/>
                <a:cs typeface="Arial"/>
                <a:sym typeface="Arial"/>
              </a:rPr>
              <a:t>reabsorb </a:t>
            </a:r>
            <a:r>
              <a:rPr lang="en-GB" sz="1400" kern="0" dirty="0">
                <a:solidFill>
                  <a:srgbClr val="000000"/>
                </a:solidFill>
                <a:latin typeface="Arial"/>
                <a:ea typeface="Arial"/>
                <a:cs typeface="Arial"/>
                <a:sym typeface="Arial"/>
              </a:rPr>
              <a:t>the good stuff – glucose, amino acids, most salt and water.</a:t>
            </a:r>
            <a:endParaRPr sz="1400" kern="0" dirty="0">
              <a:solidFill>
                <a:srgbClr val="000000"/>
              </a:solidFill>
              <a:latin typeface="Arial"/>
              <a:cs typeface="Arial"/>
              <a:sym typeface="Arial"/>
            </a:endParaRPr>
          </a:p>
          <a:p>
            <a:pPr indent="-177800">
              <a:buClr>
                <a:srgbClr val="000000"/>
              </a:buClr>
              <a:buSzPts val="2800"/>
              <a:buFont typeface="Arial"/>
              <a:buChar char="•"/>
            </a:pPr>
            <a:r>
              <a:rPr lang="en-GB" sz="1400" kern="0" dirty="0">
                <a:solidFill>
                  <a:srgbClr val="000000"/>
                </a:solidFill>
                <a:latin typeface="Arial"/>
                <a:ea typeface="Arial"/>
                <a:cs typeface="Arial"/>
                <a:sym typeface="Arial"/>
              </a:rPr>
              <a:t> The rest – water and urea – moves on through the nephron.</a:t>
            </a:r>
            <a:endParaRPr sz="1400" b="1" kern="0" dirty="0">
              <a:solidFill>
                <a:srgbClr val="000000"/>
              </a:solidFill>
              <a:latin typeface="Arial"/>
              <a:ea typeface="Arial"/>
              <a:cs typeface="Arial"/>
              <a:sym typeface="Arial"/>
            </a:endParaRPr>
          </a:p>
          <a:p>
            <a:pPr indent="-177800">
              <a:buClr>
                <a:srgbClr val="00B050"/>
              </a:buClr>
              <a:buSzPts val="2800"/>
              <a:buFont typeface="Arial"/>
              <a:buChar char="•"/>
            </a:pPr>
            <a:r>
              <a:rPr lang="en-GB" sz="1400" b="1" kern="0" dirty="0">
                <a:solidFill>
                  <a:srgbClr val="00B050"/>
                </a:solidFill>
                <a:latin typeface="Arial"/>
                <a:ea typeface="Arial"/>
                <a:cs typeface="Arial"/>
                <a:sym typeface="Arial"/>
              </a:rPr>
              <a:t>This is selective reabsorption</a:t>
            </a:r>
            <a:endParaRPr sz="1400" kern="0" dirty="0">
              <a:solidFill>
                <a:srgbClr val="00B05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E06DC6C9-1F97-4E55-8017-A1230679CF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6" descr="nephrm"/>
          <p:cNvPicPr preferRelativeResize="0">
            <a:picLocks noGrp="1"/>
          </p:cNvPicPr>
          <p:nvPr>
            <p:ph type="body" idx="1"/>
          </p:nvPr>
        </p:nvPicPr>
        <p:blipFill rotWithShape="1">
          <a:blip r:embed="rId5">
            <a:alphaModFix/>
          </a:blip>
          <a:srcRect/>
          <a:stretch/>
        </p:blipFill>
        <p:spPr>
          <a:xfrm>
            <a:off x="3000376" y="260350"/>
            <a:ext cx="5681663" cy="6597650"/>
          </a:xfrm>
          <a:prstGeom prst="rect">
            <a:avLst/>
          </a:prstGeom>
          <a:noFill/>
          <a:ln>
            <a:noFill/>
          </a:ln>
        </p:spPr>
      </p:pic>
      <p:sp>
        <p:nvSpPr>
          <p:cNvPr id="582" name="Google Shape;582;p26"/>
          <p:cNvSpPr txBox="1"/>
          <p:nvPr/>
        </p:nvSpPr>
        <p:spPr>
          <a:xfrm>
            <a:off x="3143251" y="2205038"/>
            <a:ext cx="1584325" cy="366712"/>
          </a:xfrm>
          <a:prstGeom prst="rect">
            <a:avLst/>
          </a:prstGeom>
          <a:noFill/>
          <a:ln>
            <a:noFill/>
          </a:ln>
        </p:spPr>
        <p:txBody>
          <a:bodyPr spcFirstLastPara="1" wrap="square" lIns="91425" tIns="45700" rIns="91425" bIns="45700" anchor="t" anchorCtr="0">
            <a:spAutoFit/>
          </a:bodyPr>
          <a:lstStyle/>
          <a:p>
            <a:pPr>
              <a:buClr>
                <a:srgbClr val="000000"/>
              </a:buClr>
            </a:pPr>
            <a:endParaRPr kern="0">
              <a:solidFill>
                <a:srgbClr val="000000"/>
              </a:solidFill>
              <a:latin typeface="Arial"/>
              <a:ea typeface="Arial"/>
              <a:cs typeface="Arial"/>
              <a:sym typeface="Arial"/>
            </a:endParaRPr>
          </a:p>
        </p:txBody>
      </p:sp>
      <p:sp>
        <p:nvSpPr>
          <p:cNvPr id="583" name="Google Shape;583;p26"/>
          <p:cNvSpPr txBox="1"/>
          <p:nvPr/>
        </p:nvSpPr>
        <p:spPr>
          <a:xfrm>
            <a:off x="3287713" y="2205038"/>
            <a:ext cx="1511300" cy="366712"/>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Glomerulus</a:t>
            </a:r>
            <a:endParaRPr sz="1400" kern="0">
              <a:solidFill>
                <a:srgbClr val="000000"/>
              </a:solidFill>
              <a:latin typeface="Arial"/>
              <a:cs typeface="Arial"/>
              <a:sym typeface="Arial"/>
            </a:endParaRPr>
          </a:p>
        </p:txBody>
      </p:sp>
      <p:sp>
        <p:nvSpPr>
          <p:cNvPr id="584" name="Google Shape;584;p26"/>
          <p:cNvSpPr txBox="1"/>
          <p:nvPr/>
        </p:nvSpPr>
        <p:spPr>
          <a:xfrm>
            <a:off x="2135188" y="2924176"/>
            <a:ext cx="2374900" cy="366713"/>
          </a:xfrm>
          <a:prstGeom prst="rect">
            <a:avLst/>
          </a:prstGeom>
          <a:noFill/>
          <a:ln>
            <a:noFill/>
          </a:ln>
        </p:spPr>
        <p:txBody>
          <a:bodyPr spcFirstLastPara="1" wrap="square" lIns="91425" tIns="45700" rIns="91425" bIns="45700" anchor="t" anchorCtr="0">
            <a:spAutoFit/>
          </a:bodyPr>
          <a:lstStyle/>
          <a:p>
            <a:pPr>
              <a:buClr>
                <a:srgbClr val="000000"/>
              </a:buClr>
            </a:pPr>
            <a:r>
              <a:rPr lang="en-GB" b="1" kern="0">
                <a:solidFill>
                  <a:srgbClr val="000000"/>
                </a:solidFill>
                <a:latin typeface="Arial"/>
                <a:ea typeface="Arial"/>
                <a:cs typeface="Arial"/>
                <a:sym typeface="Arial"/>
              </a:rPr>
              <a:t>Bowman’s capsule</a:t>
            </a:r>
            <a:endParaRPr sz="1400" kern="0">
              <a:solidFill>
                <a:srgbClr val="000000"/>
              </a:solidFill>
              <a:latin typeface="Arial"/>
              <a:cs typeface="Arial"/>
              <a:sym typeface="Arial"/>
            </a:endParaRPr>
          </a:p>
        </p:txBody>
      </p:sp>
      <p:sp>
        <p:nvSpPr>
          <p:cNvPr id="585" name="Google Shape;585;p26"/>
          <p:cNvSpPr txBox="1"/>
          <p:nvPr/>
        </p:nvSpPr>
        <p:spPr>
          <a:xfrm>
            <a:off x="3167064" y="6021388"/>
            <a:ext cx="2352675"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Loop of Henle</a:t>
            </a:r>
            <a:endParaRPr sz="1400" kern="0">
              <a:solidFill>
                <a:srgbClr val="000000"/>
              </a:solidFill>
              <a:latin typeface="Arial"/>
              <a:cs typeface="Arial"/>
              <a:sym typeface="Arial"/>
            </a:endParaRPr>
          </a:p>
        </p:txBody>
      </p:sp>
      <p:sp>
        <p:nvSpPr>
          <p:cNvPr id="586" name="Google Shape;586;p26"/>
          <p:cNvSpPr txBox="1"/>
          <p:nvPr/>
        </p:nvSpPr>
        <p:spPr>
          <a:xfrm>
            <a:off x="6672263" y="6021388"/>
            <a:ext cx="3281362" cy="4619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Urine collecting duct</a:t>
            </a:r>
            <a:endParaRPr sz="1400" kern="0">
              <a:solidFill>
                <a:srgbClr val="000000"/>
              </a:solidFill>
              <a:latin typeface="Arial"/>
              <a:cs typeface="Arial"/>
              <a:sym typeface="Arial"/>
            </a:endParaRPr>
          </a:p>
        </p:txBody>
      </p:sp>
      <p:cxnSp>
        <p:nvCxnSpPr>
          <p:cNvPr id="587" name="Google Shape;587;p26"/>
          <p:cNvCxnSpPr/>
          <p:nvPr/>
        </p:nvCxnSpPr>
        <p:spPr>
          <a:xfrm>
            <a:off x="7967663" y="4652964"/>
            <a:ext cx="0" cy="1081087"/>
          </a:xfrm>
          <a:prstGeom prst="straightConnector1">
            <a:avLst/>
          </a:prstGeom>
          <a:noFill/>
          <a:ln w="38100" cap="flat" cmpd="sng">
            <a:solidFill>
              <a:schemeClr val="dk1"/>
            </a:solidFill>
            <a:prstDash val="solid"/>
            <a:round/>
            <a:headEnd type="none" w="med" len="med"/>
            <a:tailEnd type="triangle" w="med" len="med"/>
          </a:ln>
        </p:spPr>
      </p:cxnSp>
      <p:sp>
        <p:nvSpPr>
          <p:cNvPr id="588" name="Google Shape;588;p26"/>
          <p:cNvSpPr txBox="1"/>
          <p:nvPr/>
        </p:nvSpPr>
        <p:spPr>
          <a:xfrm>
            <a:off x="8524876" y="3357563"/>
            <a:ext cx="1928813" cy="830262"/>
          </a:xfrm>
          <a:prstGeom prst="rect">
            <a:avLst/>
          </a:prstGeom>
          <a:noFill/>
          <a:ln>
            <a:noFill/>
          </a:ln>
        </p:spPr>
        <p:txBody>
          <a:bodyPr spcFirstLastPara="1" wrap="square" lIns="91425" tIns="45700" rIns="91425" bIns="45700" anchor="t" anchorCtr="0">
            <a:spAutoFit/>
          </a:bodyPr>
          <a:lstStyle/>
          <a:p>
            <a:pPr>
              <a:buClr>
                <a:srgbClr val="000000"/>
              </a:buClr>
            </a:pPr>
            <a:r>
              <a:rPr lang="en-GB" sz="2400" b="1" kern="0">
                <a:solidFill>
                  <a:srgbClr val="000000"/>
                </a:solidFill>
                <a:latin typeface="Arial"/>
                <a:ea typeface="Arial"/>
                <a:cs typeface="Arial"/>
                <a:sym typeface="Arial"/>
              </a:rPr>
              <a:t>Convoluted tubule</a:t>
            </a:r>
            <a:endParaRPr sz="1400" kern="0">
              <a:solidFill>
                <a:srgbClr val="000000"/>
              </a:solidFill>
              <a:latin typeface="Arial"/>
              <a:cs typeface="Arial"/>
              <a:sym typeface="Arial"/>
            </a:endParaRPr>
          </a:p>
        </p:txBody>
      </p:sp>
      <p:cxnSp>
        <p:nvCxnSpPr>
          <p:cNvPr id="589" name="Google Shape;589;p26"/>
          <p:cNvCxnSpPr/>
          <p:nvPr/>
        </p:nvCxnSpPr>
        <p:spPr>
          <a:xfrm>
            <a:off x="7032626" y="2565400"/>
            <a:ext cx="1584325" cy="863600"/>
          </a:xfrm>
          <a:prstGeom prst="straightConnector1">
            <a:avLst/>
          </a:prstGeom>
          <a:noFill/>
          <a:ln w="9525" cap="flat" cmpd="sng">
            <a:solidFill>
              <a:schemeClr val="dk1"/>
            </a:solidFill>
            <a:prstDash val="solid"/>
            <a:round/>
            <a:headEnd type="none" w="med" len="med"/>
            <a:tailEnd type="none" w="med" len="med"/>
          </a:ln>
        </p:spPr>
      </p:cxnSp>
      <p:cxnSp>
        <p:nvCxnSpPr>
          <p:cNvPr id="590" name="Google Shape;590;p26"/>
          <p:cNvCxnSpPr/>
          <p:nvPr/>
        </p:nvCxnSpPr>
        <p:spPr>
          <a:xfrm rot="10800000" flipH="1">
            <a:off x="4727575" y="2276476"/>
            <a:ext cx="863600" cy="73025"/>
          </a:xfrm>
          <a:prstGeom prst="straightConnector1">
            <a:avLst/>
          </a:prstGeom>
          <a:noFill/>
          <a:ln w="9525" cap="flat" cmpd="sng">
            <a:solidFill>
              <a:schemeClr val="dk1"/>
            </a:solidFill>
            <a:prstDash val="solid"/>
            <a:round/>
            <a:headEnd type="none" w="med" len="med"/>
            <a:tailEnd type="none" w="med" len="med"/>
          </a:ln>
        </p:spPr>
      </p:cxnSp>
      <p:cxnSp>
        <p:nvCxnSpPr>
          <p:cNvPr id="591" name="Google Shape;591;p26"/>
          <p:cNvCxnSpPr/>
          <p:nvPr/>
        </p:nvCxnSpPr>
        <p:spPr>
          <a:xfrm rot="10800000" flipH="1">
            <a:off x="4440239" y="2781300"/>
            <a:ext cx="935037" cy="287338"/>
          </a:xfrm>
          <a:prstGeom prst="straightConnector1">
            <a:avLst/>
          </a:prstGeom>
          <a:noFill/>
          <a:ln w="9525" cap="flat" cmpd="sng">
            <a:solidFill>
              <a:schemeClr val="dk1"/>
            </a:solidFill>
            <a:prstDash val="solid"/>
            <a:round/>
            <a:headEnd type="none" w="med" len="med"/>
            <a:tailEnd type="none" w="med" len="med"/>
          </a:ln>
        </p:spPr>
      </p:cxnSp>
      <p:cxnSp>
        <p:nvCxnSpPr>
          <p:cNvPr id="592" name="Google Shape;592;p26"/>
          <p:cNvCxnSpPr/>
          <p:nvPr/>
        </p:nvCxnSpPr>
        <p:spPr>
          <a:xfrm rot="10800000" flipH="1">
            <a:off x="5448300" y="5949950"/>
            <a:ext cx="647700" cy="215900"/>
          </a:xfrm>
          <a:prstGeom prst="straightConnector1">
            <a:avLst/>
          </a:prstGeom>
          <a:noFill/>
          <a:ln w="9525" cap="flat" cmpd="sng">
            <a:solidFill>
              <a:schemeClr val="dk1"/>
            </a:solidFill>
            <a:prstDash val="solid"/>
            <a:round/>
            <a:headEnd type="none" w="med" len="med"/>
            <a:tailEnd type="none" w="med" len="med"/>
          </a:ln>
        </p:spPr>
      </p:cxnSp>
      <p:cxnSp>
        <p:nvCxnSpPr>
          <p:cNvPr id="593" name="Google Shape;593;p26"/>
          <p:cNvCxnSpPr/>
          <p:nvPr/>
        </p:nvCxnSpPr>
        <p:spPr>
          <a:xfrm rot="10800000" flipH="1">
            <a:off x="7175501" y="5445126"/>
            <a:ext cx="720725" cy="576263"/>
          </a:xfrm>
          <a:prstGeom prst="straightConnector1">
            <a:avLst/>
          </a:prstGeom>
          <a:noFill/>
          <a:ln w="9525" cap="flat" cmpd="sng">
            <a:solidFill>
              <a:schemeClr val="dk1"/>
            </a:solidFill>
            <a:prstDash val="solid"/>
            <a:round/>
            <a:headEnd type="none" w="med" len="med"/>
            <a:tailEnd type="none" w="med" len="med"/>
          </a:ln>
        </p:spPr>
      </p:cxnSp>
      <p:cxnSp>
        <p:nvCxnSpPr>
          <p:cNvPr id="594" name="Google Shape;594;p26"/>
          <p:cNvCxnSpPr/>
          <p:nvPr/>
        </p:nvCxnSpPr>
        <p:spPr>
          <a:xfrm rot="10800000" flipH="1">
            <a:off x="4440238" y="3500439"/>
            <a:ext cx="1295400" cy="288925"/>
          </a:xfrm>
          <a:prstGeom prst="straightConnector1">
            <a:avLst/>
          </a:prstGeom>
          <a:noFill/>
          <a:ln w="9525" cap="flat" cmpd="sng">
            <a:solidFill>
              <a:schemeClr val="dk1"/>
            </a:solidFill>
            <a:prstDash val="solid"/>
            <a:round/>
            <a:headEnd type="none" w="med" len="med"/>
            <a:tailEnd type="none" w="med" len="med"/>
          </a:ln>
        </p:spPr>
      </p:cxnSp>
      <p:sp>
        <p:nvSpPr>
          <p:cNvPr id="595" name="Google Shape;595;p26"/>
          <p:cNvSpPr/>
          <p:nvPr/>
        </p:nvSpPr>
        <p:spPr>
          <a:xfrm>
            <a:off x="7032625" y="2708275"/>
            <a:ext cx="71438" cy="865188"/>
          </a:xfrm>
          <a:prstGeom prst="rect">
            <a:avLst/>
          </a:prstGeom>
          <a:solidFill>
            <a:schemeClr val="lt1"/>
          </a:solidFill>
          <a:ln>
            <a:noFill/>
          </a:ln>
        </p:spPr>
        <p:txBody>
          <a:bodyPr spcFirstLastPara="1" wrap="square" lIns="91425" tIns="45700" rIns="91425" bIns="45700" anchor="ctr" anchorCtr="0">
            <a:noAutofit/>
          </a:bodyPr>
          <a:lstStyle/>
          <a:p>
            <a:pPr>
              <a:buClr>
                <a:srgbClr val="000000"/>
              </a:buClr>
            </a:pPr>
            <a:endParaRPr kern="0">
              <a:solidFill>
                <a:srgbClr val="000000"/>
              </a:solidFill>
              <a:latin typeface="Arial"/>
              <a:ea typeface="Arial"/>
              <a:cs typeface="Arial"/>
              <a:sym typeface="Arial"/>
            </a:endParaRPr>
          </a:p>
        </p:txBody>
      </p:sp>
      <p:sp>
        <p:nvSpPr>
          <p:cNvPr id="596" name="Google Shape;596;p26"/>
          <p:cNvSpPr txBox="1"/>
          <p:nvPr/>
        </p:nvSpPr>
        <p:spPr>
          <a:xfrm>
            <a:off x="1932791" y="288509"/>
            <a:ext cx="3857625" cy="1015622"/>
          </a:xfrm>
          <a:prstGeom prst="rect">
            <a:avLst/>
          </a:prstGeom>
          <a:solidFill>
            <a:schemeClr val="lt1"/>
          </a:solidFill>
          <a:ln w="9525" cap="flat" cmpd="sng">
            <a:solidFill>
              <a:srgbClr val="102C33"/>
            </a:solidFill>
            <a:prstDash val="solid"/>
            <a:round/>
            <a:headEnd type="none" w="sm" len="sm"/>
            <a:tailEnd type="none" w="sm" len="sm"/>
          </a:ln>
        </p:spPr>
        <p:txBody>
          <a:bodyPr spcFirstLastPara="1" wrap="square" lIns="91425" tIns="45700" rIns="91425" bIns="45700" anchor="t" anchorCtr="0">
            <a:spAutoFit/>
          </a:bodyPr>
          <a:lstStyle/>
          <a:p>
            <a:pPr indent="-177800">
              <a:buClr>
                <a:srgbClr val="000000"/>
              </a:buClr>
              <a:buSzPts val="2800"/>
              <a:buFont typeface="Arial"/>
              <a:buChar char="•"/>
            </a:pPr>
            <a:r>
              <a:rPr lang="en-GB" sz="1200" kern="0" dirty="0">
                <a:solidFill>
                  <a:srgbClr val="000000"/>
                </a:solidFill>
                <a:latin typeface="Calibri"/>
                <a:ea typeface="Calibri"/>
                <a:cs typeface="Calibri"/>
                <a:sym typeface="Calibri"/>
              </a:rPr>
              <a:t>The water &amp; urea are now urine</a:t>
            </a:r>
            <a:endParaRPr sz="1200" kern="0" dirty="0">
              <a:solidFill>
                <a:srgbClr val="000000"/>
              </a:solidFill>
              <a:latin typeface="Arial"/>
              <a:cs typeface="Arial"/>
              <a:sym typeface="Arial"/>
            </a:endParaRPr>
          </a:p>
          <a:p>
            <a:pPr indent="-177800">
              <a:buClr>
                <a:srgbClr val="000000"/>
              </a:buClr>
              <a:buSzPts val="2800"/>
              <a:buFont typeface="Arial"/>
              <a:buChar char="•"/>
            </a:pPr>
            <a:r>
              <a:rPr lang="en-GB" sz="1200" kern="0" dirty="0">
                <a:solidFill>
                  <a:srgbClr val="000000"/>
                </a:solidFill>
                <a:latin typeface="Calibri"/>
                <a:ea typeface="Calibri"/>
                <a:cs typeface="Calibri"/>
                <a:sym typeface="Calibri"/>
              </a:rPr>
              <a:t> As the urine moves on more water is saved in the loop of Henle and collecting duct</a:t>
            </a:r>
            <a:endParaRPr sz="1200" kern="0" dirty="0">
              <a:solidFill>
                <a:srgbClr val="000000"/>
              </a:solidFill>
              <a:latin typeface="Arial"/>
              <a:cs typeface="Arial"/>
              <a:sym typeface="Arial"/>
            </a:endParaRPr>
          </a:p>
          <a:p>
            <a:pPr indent="-177800">
              <a:buClr>
                <a:srgbClr val="000000"/>
              </a:buClr>
              <a:buSzPts val="2800"/>
              <a:buFont typeface="Arial"/>
              <a:buChar char="•"/>
            </a:pPr>
            <a:r>
              <a:rPr lang="en-GB" sz="1200" kern="0" dirty="0">
                <a:solidFill>
                  <a:srgbClr val="000000"/>
                </a:solidFill>
                <a:latin typeface="Calibri"/>
                <a:ea typeface="Calibri"/>
                <a:cs typeface="Calibri"/>
                <a:sym typeface="Calibri"/>
              </a:rPr>
              <a:t> This adjusts water loss to suit the level of water in the body.</a:t>
            </a:r>
            <a:endParaRPr sz="1200" kern="0" dirty="0">
              <a:solidFill>
                <a:srgbClr val="000000"/>
              </a:solidFill>
              <a:latin typeface="Arial"/>
              <a:cs typeface="Arial"/>
              <a:sym typeface="Arial"/>
            </a:endParaRPr>
          </a:p>
        </p:txBody>
      </p:sp>
      <p:pic>
        <p:nvPicPr>
          <p:cNvPr id="3" name="Audio 2">
            <a:hlinkClick r:id="" action="ppaction://media"/>
            <a:extLst>
              <a:ext uri="{FF2B5EF4-FFF2-40B4-BE49-F238E27FC236}">
                <a16:creationId xmlns:a16="http://schemas.microsoft.com/office/drawing/2014/main" id="{40DA7C19-869C-4613-81DE-B8AE583C5F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1|1|0.5|3.8|0.5|6.1|0.5|2|0.4|14.8|0.5|2.5|0.4"/>
</p:tagLst>
</file>

<file path=ppt/tags/tag2.xml><?xml version="1.0" encoding="utf-8"?>
<p:tagLst xmlns:a="http://schemas.openxmlformats.org/drawingml/2006/main" xmlns:r="http://schemas.openxmlformats.org/officeDocument/2006/relationships" xmlns:p="http://schemas.openxmlformats.org/presentationml/2006/main">
  <p:tag name="TIMING" val="|39.9"/>
</p:tagLst>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838</Words>
  <Application>Microsoft Office PowerPoint</Application>
  <PresentationFormat>Widescreen</PresentationFormat>
  <Paragraphs>102</Paragraphs>
  <Slides>17</Slides>
  <Notes>17</Notes>
  <HiddenSlides>0</HiddenSlides>
  <MMClips>17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Comic Sans MS</vt:lpstr>
      <vt:lpstr>Gill Sans</vt:lpstr>
      <vt:lpstr>1_Office Theme</vt:lpstr>
      <vt:lpstr>Badge</vt:lpstr>
      <vt:lpstr>PowerPoint Presentation</vt:lpstr>
      <vt:lpstr>PowerPoint Presentation</vt:lpstr>
      <vt:lpstr>Anatomy of the kidney</vt:lpstr>
      <vt:lpstr>How does the kidney control the amount of water in our body?</vt:lpstr>
      <vt:lpstr>PowerPoint Presentation</vt:lpstr>
      <vt:lpstr>PowerPoint Presentation</vt:lpstr>
      <vt:lpstr>PowerPoint Presentation</vt:lpstr>
      <vt:lpstr>PowerPoint Presentation</vt:lpstr>
      <vt:lpstr>PowerPoint Presentation</vt:lpstr>
      <vt:lpstr>What is the relationship between dryness of habitat and length of Loop of Henle?</vt:lpstr>
      <vt:lpstr>PowerPoint Presentation</vt:lpstr>
      <vt:lpstr>PowerPoint Presentation</vt:lpstr>
      <vt:lpstr>Tasks</vt:lpstr>
      <vt:lpstr>EXAM PRACTICE </vt:lpstr>
      <vt:lpstr>GP-P/A</vt:lpstr>
      <vt:lpstr>HTTPS://WWW.YOUTUBE.COM/WATCH?V=9IMGFQMMUFS </vt:lpstr>
      <vt:lpstr>HTTPS://WWW.YOUTUBE.COM/WATCH?V=Y52E551LU50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Cheney</dc:creator>
  <cp:lastModifiedBy>C Cheney</cp:lastModifiedBy>
  <cp:revision>5</cp:revision>
  <dcterms:created xsi:type="dcterms:W3CDTF">2021-01-05T08:59:47Z</dcterms:created>
  <dcterms:modified xsi:type="dcterms:W3CDTF">2021-01-05T09:53:33Z</dcterms:modified>
</cp:coreProperties>
</file>