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Action1.xml" ContentType="application/vnd.ms-office.inkAction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Action2.xml" ContentType="application/vnd.ms-office.inkAction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3" r:id="rId14"/>
    <p:sldId id="269" r:id="rId15"/>
    <p:sldId id="270" r:id="rId16"/>
    <p:sldId id="271" r:id="rId1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3EDD5C-B309-4ED0-9020-9061263B83FF}">
  <a:tblStyle styleId="{1F3EDD5C-B309-4ED0-9020-9061263B83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16868E1-D1D4-4CBD-9FE0-D9C69C7268F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F425CF8-6CE4-4A47-9F9C-2898A3D9083B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9EFF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E9EFF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2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4T15:20:53.68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act:action type="add" startTime="36087">
    <iact:property name="dataType"/>
    <iact:actionData xml:id="d0">
      <inkml:trace xmlns:inkml="http://www.w3.org/2003/InkML" xml:id="stk0" contextRef="#ctx0" brushRef="#br0">17818 853 0,'-48'0'39,"25"0"-21,23-23-12,-24 23 4,0 0 6,0-24-10,-23 24 3,23-24-1,1 24-1,-25 0 2,25 0-2,-25 0 2,25 0-2,-49 0 2,25 0-2,-24 0 2,24 0-2,23 0 2,0 0-2,0 0 1,1 0 0,-1 24 1,24 0-2,-24-24 1,1 23 0,-1 48 1,-23-23-2,47-25 3,-24 25-4,0-1 4,1-23-4,23 0 2,0 23 1,0-23-2,0-1 2,0 1-2,0 23 2,0 1 6,0-24-7,0-1 1,0 25-2,0-1 2,23-47-2,-23 47 2,24-47-2,0 24 2,-24 0-1,23-1 0,25 1-1,-48 0 2,47 0-2,-23-1 9,23 1-6,-23 0-4,0-1 2,23-23 8,-23 0 0,-1 24-7,25-24 7,-25 0-1,25 24-7,-1-24 1,-23 23-1,23 1 0,24-24-1,-47 24 2,0-24-2,-1 0 9,25 0-8,-24 0 10,-1 0-12,1 0 2,0 0 9,-1 0-2,25 0 1,-48-24-7,23 0-2,1 1 2,-24-1-2,0 0 2,24-23-2,-1-24 2,-23 23 6,24 1-7,-24 0 1,0-1-2,0 25 1,0-1 0,0-23 1,0 23-2,0 0 9,0 0-6,0 1 4,-24-1-5,24 0-2,-23 1 2,-25-25-2,48 25 1,0-25 0,-23 24 0,23 1 0,-24-1 1,0 24-2,24-24 18,-23 24-18,23-23 2,-24 23 14,0 0 3,1 0-20</inkml:trace>
    </iact:actionData>
  </iact:action>
  <iact:action type="add" startTime="37863">
    <iact:property name="dataType"/>
    <iact:actionData xml:id="d1">
      <inkml:trace xmlns:inkml="http://www.w3.org/2003/InkML" xml:id="stk1" contextRef="#ctx0" brushRef="#br0">17391 1825 0,'24'0'24,"0"0"0,-1 23-1,-23 1-7,24 47-6,-24-23-4,0 23 4,24 0-4,-24-24 4,0 24-3,0-23 0,0-25 1,0 25 0,0-25 1,0 1-2,0 0 1,0-1 0,0 1 1,0 24-2,0-1 1,0 24 0,23 0 1,-23-24-2,0-23 2,0 47-2,0 0 2,0 0-2,0 0 1,0-23 0,0-1 1,0 1-2,0-25 9,0 1 8,0 0 72</inkml:trace>
    </iact:actionData>
  </iact:action>
  <iact:action type="add" startTime="38695">
    <iact:property name="dataType"/>
    <iact:actionData xml:id="d2">
      <inkml:trace xmlns:inkml="http://www.w3.org/2003/InkML" xml:id="stk2" contextRef="#ctx0" brushRef="#br0">17533 3294 0,'0'23'55,"-23"1"-45,-48 24-3,23-48 2,-47 23-3,24 25 4,0-1-4,-24-23 4,48-1-4,-48 25 2,24-48 0,0 47 0,-47 1 1,-1 23-2,24-48 2,48 1-2,23 0 1,1-24 1,-1 23-2,0-23 1,0 24 0,1-24 0,-1 24 1,-23-24-2,47 23 2,-24-23-2,-23 0 2,47 24-2,-24-24 3</inkml:trace>
    </iact:actionData>
  </iact:action>
  <iact:action type="add" startTime="39559">
    <iact:property name="dataType"/>
    <iact:actionData xml:id="d3">
      <inkml:trace xmlns:inkml="http://www.w3.org/2003/InkML" xml:id="stk3" contextRef="#ctx0" brushRef="#br0">17581 3294 0,'23'0'7,"1"47"9,0-47-6,-1 24-4,49 23 10,-49 1-8,1-25 1,23 25-2,-47-25 1,48 1 0,-25 23 1,1-47-2,0 24 2,-1 0 46,1 0-22,0-1-10,0 25-7,23 23-8,24-71 1,-24 71-2,-23-48 1,71 25 0,-24 23 0,24 0 1,-48-24-2,1-23 1,-25 0 0</inkml:trace>
    </iact:actionData>
  </iact:action>
  <iact:action type="add" startTime="40775">
    <iact:property name="dataType"/>
    <iact:actionData xml:id="d4">
      <inkml:trace xmlns:inkml="http://www.w3.org/2003/InkML" xml:id="stk4" contextRef="#ctx0" brushRef="#br0">17107 2038 0,'-24'24'64,"24"23"-48,24-23-8,23-1-1,-23 25 1,23-1 0,1 1 1,-1-25 6,-47 1 2,24 0-2,-1-1 2,1 1 22,0 0-23,-24-1-7,95 96-2,-72-95 1,-23-1 1,24 25 14</inkml:trace>
    </iact:actionData>
  </iact:action>
  <iact:action type="add" startTime="41423">
    <iact:property name="dataType"/>
    <iact:actionData xml:id="d5">
      <inkml:trace xmlns:inkml="http://www.w3.org/2003/InkML" xml:id="stk5" contextRef="#ctx0" brushRef="#br0">17604 2725 0,'24'0'31,"0"0"-6,-1 0-18,1-47 1,0 47 0,0-24 1,-1 0-2,-23 1 2,48-1-2,-25-23 2,1 47-2,-24-24 2,47 0-2,-47 0 2,24 24-2,0-23 2,-1-25-2,1 48 4,0-47-6,0 47 4,47-47-2,-24 23 2,-23-24-2,47 25 1,-24-1 1,1 0-2,-25 24 2,1-47-2,23 47 2,-23 0-2,23 0 2,25 0-2,-25 0 2,-23 0-1,-1-24 0,1 24 15,0-23 3</inkml:trace>
    </iact:actionData>
  </iact:action>
  <iact:action type="add" startTime="47887">
    <iact:property name="dataType"/>
    <iact:actionData xml:id="d6">
      <inkml:trace xmlns:inkml="http://www.w3.org/2003/InkML" xml:id="stk6" contextRef="#ctx0" brushRef="#br1">17581 3057 0,'23'0'287,"1"0"-126,0-24-154,23 0 153,-23 24-144,0 0-7,-1 0-2,25 0 2,-25 0-1,1 0 0,23 0-1,24 0 1,-23 0 0,23 0 1,-24 0-2,1 0 2,-25 0-2,1 0 2,23 0-2,1 0 2,-1 0-2,1 0 3,-25 0-4,25 0 4,-25 0-3,25 0 8,-1 24-7,-23-24 1,23 0-2,1 0 1,23 24 0,47-1 1,-70-23-1,-1 24 0,48-24-1,-24 0 1,24 0 0,-48 24 1,24-24-2,-24 0 1,1 0 0,-24 0 1,23 0-2,0 0 1,1 0 0,-1 0 2,1 0-3,-1 0 2,-23 0-2,47 0 0,-48 0 1,25 0 0,-25 0 0,1 0 0,47 0 1,-23 0-2,-25 0 2,25 0-2,-1 0 2,0 0-2,1 0 2,-24 0-2,-1 0 1,25 0 0,-25 0 8,1 0 0,0 0-6,-1 0-4,1 0 4,24 0 6,-25 0-10,1 0 10,0 24-8,-1-24 24,25 0-16,-25 0-7,1 0 7,0 0 39,-1 0-6,1 0-33,-24-24 8</inkml:trace>
    </iact:actionData>
  </iact:action>
  <iact:action type="add" startTime="49791">
    <iact:property name="dataType"/>
    <iact:actionData xml:id="d7">
      <inkml:trace xmlns:inkml="http://www.w3.org/2003/InkML" xml:id="stk7" contextRef="#ctx0" brushRef="#br1">20424 2678 0,'24'0'88,"23"47"-79,0-23-2,48 23 2,-47 1-2,46 23 1,1 0 0,0-24 0,-24 24 0,0-47 0,0 47 0,-23-47 1,-1-1-2,-47 1 0,24-24 42,-24 24-42,23-24 1,-23 23 8,0 1 104,-23-24-96,-25 0-16,-23 0 1,-24 0-1,1 0-1,-25 0 1,-23 0 1,24 48-2,-48-25 3,23 25-4,49-25 4,-25 1-4,96-24 2,-1 0 0,-24 24 16,25-24 56</inkml:trace>
    </iact:actionData>
  </iact:action>
  <iact:action type="add" startTime="55487">
    <iact:property name="dataType"/>
    <iact:actionData xml:id="d8">
      <inkml:trace xmlns:inkml="http://www.w3.org/2003/InkML" xml:id="stk8" contextRef="#ctx0" brushRef="#br1">17510 3033 0,'-71'0'199,"-1"0"-191,1 0 1,0 0-1,0-24 1,24 24-3,-1 0 2,25 0 0,-1 0 1,0 0-2,1 0 49,-1 0-39,0 0-9,1 0-1,-25 0 2,1 0-2,-1 0 2,1 0-2,23 0 1,1 0 0,-1 0 8,0 0 56,-23 0-56,23 0-8,0 0 0,1 0 1,-1 0 7,0 0 24,1 0-25,-25 0-6,25 0-2,-25 0 3,1 0-4,23 0 11,0 0 14,1 0 97,-1 0-96</inkml:trace>
    </iact:actionData>
  </iact:action>
  <iact:action type="add" startTime="56783">
    <iact:property name="dataType"/>
    <iact:actionData xml:id="d9">
      <inkml:trace xmlns:inkml="http://www.w3.org/2003/InkML" xml:id="stk9" contextRef="#ctx0" brushRef="#br1">16135 2962 0,'0'-24'15,"24"24"9,0 48-16,-1-25 1,48 25-1,-23-48-1,23 47 1,-47-23 0,47 23 0,-48-23 8,25 0 40,-24-24-40,-24 23-7</inkml:trace>
    </iact:actionData>
  </iact:action>
  <iact:action type="add" startTime="57711">
    <iact:property name="dataType"/>
    <iact:actionData xml:id="d10">
      <inkml:trace xmlns:inkml="http://www.w3.org/2003/InkML" xml:id="stk10" contextRef="#ctx0" brushRef="#br1">16277 2938 0,'48'0'31,"47"0"-22,47-47-2,24 0 1,23-1 2,1 1-2,-72-1-1,-23 25 2,-24-1-2,-23 24 0,-25-24 10</inkml:trace>
    </iact:actionData>
  </iact:action>
  <iact:action type="add" startTime="58638">
    <iact:property name="dataType"/>
    <iact:actionData xml:id="d11">
      <inkml:trace xmlns:inkml="http://www.w3.org/2003/InkML" xml:id="stk11" contextRef="#ctx0" brushRef="#br1">16277 2938 0,'24'0'16,"-24"24"-8,48 0 0,-48-1 0,23 1 0,-23 0 9,24-1-10,0 1 2,23 24-2,-47-25 3,47 1-4,-47 0 4,48-1 92,-48 1-37,24-24-48,-24 24 14,23-24-15,1 47-1,0-47-6,-24 24 22,23-24 25,-23 24-31,48-1-2,-25 1 41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4T15:25:15.928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7264">
    <iact:property name="dataType"/>
    <iact:actionData xml:id="d0">
      <inkml:trace xmlns:inkml="http://www.w3.org/2003/InkML" xml:id="stk0" contextRef="#ctx0" brushRef="#br0">20850 2109 0,'-23'24'534,"23"-1"-446,0 1-7,0 0-66,0-1 9,0 1 8,0 0 0,0 0-16,0-1 0,0 25 10,0-25-3,0 1-8,0 0 18,0-1-25,0 1 0,0 0 15,0 0-7,0-1-8,0 1 48,0 0-24,0-1-16,0 1-7,0 23-1,0-23 7,0 23-6,0-23-1,-24 24 7,24-25 2,0 1-1,0 0-9,0-1 18,-24 1-2,24 0 2,0-1-9,0 1 23,0 0 2,0-1-25,0 1 8,0 0-7,0 0-1,0-1 0,0 1-1,0 0-8,0-1 9,0 25-8,0-25 8,0 1-8,0 0 0,-23-24 1,23 24-2,0-1 9,0 1 8,0 0-16,0-1 9,0 1-2,0 0 1,0-1-6,0 1-4,0 0 2,0-1 0,0 1 1,0 0 6,0 23 1,0-23 9,0 0-10,0-1 2,0 1-1,0 0 15,0-1-13,0 1-12,0 0 4,0-1 5,0 1-8,0 0 1,0 0 8,0-1 0,0 1 0,0 0 1,0-1 38,0 1-23,0 0 0,0-1-16,0 1 9,0 0 14,0-1-15,0 1-7,0 0-1,0 0 0,0-1 7,0 1-13,0 0 6,0-1 22,0 1-5,0 0-18,0-1 9,0 1-8,0 0 9,0 0-18,0-1 3,0 1 52,0 0 74,0-1-103,0 1 102,0 0-95,0-1-24,0 1-8,0 0 16,0-1-8,0 1-8,0 0 0,0 0 8,0-1 0,0 1 1,0 0-10,0-1 18,0 1 14,0 0 25,0-1-48,0 1 32,0 0 72,0-1-71</inkml:trace>
    </iact:actionData>
  </iact:action>
  <iact:action type="add" startTime="21887">
    <iact:property name="dataType"/>
    <iact:actionData xml:id="d1">
      <inkml:trace xmlns:inkml="http://www.w3.org/2003/InkML" xml:id="stk1" contextRef="#ctx0" brushRef="#br0">20258 4336 0,'24'-23'72,"-1"70"-16,-23-23-41,0-1 1,0 1-8,24 0 16,-24 23-7,24-23-10,-24 0 2,0-1-2,0 25 2,24-48-2,-24 23 3,0 1-4,0 0 2,0-1 0,23 1 0,-23 0 0,0 23 8,0-23-8,0 0 8,24-1-7,-24 25 6,24-1-6,-24-23 7,23-1-8,-23 1-1,0 0 33,0-1-32,24 1 2,0 24 12,-24-25 2,0 1 0,0 0-8,23-1-7,-23 1 6,0 0 1,0-1-8,24 1 24,0-24-8,-24 24-14,0-1 12,0 1-14,0 0 25,24-24-17,-24 24 7,23-1-6,-23 1 6,0 0 65,24-1-80,0 25 65,-24-1-58,23-23-6,1 23-2,-24-23 10,24-24 110,-1-24-95,1-23-24,0 23 1,-24-23-2,23-1 2,1 1-2,0-24 2,0 23-2,23-46 1,-23 23 0,-1 23 2,1 1-4,-24-1 5,24 1-6,-1 23 3,-23-23 0,0 23 0,24 1 1,0-25-2,-24 1 2,23 23-2,-23-23 2,0-1-2,24 25 10,0-25-9,-24 25 8,0-1-9,0 0 2,0 1-2,24-1 2,-24 0 6,0 0 3,23 1-2,-23-1-10,0 0 10,24 1 112,-24-25-111,0 25 7,0-1 160</inkml:trace>
    </iact:actionData>
  </iact:action>
  <iact:action type="add" startTime="27791">
    <iact:property name="dataType"/>
    <iact:actionData xml:id="d2">
      <inkml:trace xmlns:inkml="http://www.w3.org/2003/InkML" xml:id="stk2" contextRef="#ctx0" brushRef="#br0">19784 2701 0,'0'0'1,"-23"0"29,23-23-22,-24 23 8,-47-48-7,47 48 6,0 0 74,24 24-42,0 0-39,0-1 0,0 1 0,48 0 1,-48 23-1,23-23 8,-23 0-9,0-1 1,24 1 0,-24 23 8,24 1-7,-24-25-2,0 1 2,0 47-1,0-23 0,24-1-1,-24-23 2,0 23-2,0 0 2,0-23-2,0 0 26,0 0-18,-24-24 65,0 0-71,0 0-2,1-48 2,-1 48-1,-23-47-1,47 23 2,0 0-2,-24 1 2,24-1 54</inkml:trace>
    </iact:actionData>
  </iact:action>
  <iact:action type="add" startTime="28943">
    <iact:property name="dataType"/>
    <iact:actionData xml:id="d3">
      <inkml:trace xmlns:inkml="http://www.w3.org/2003/InkML" xml:id="stk3" contextRef="#ctx0" brushRef="#br0">20116 3104 0,'-24'0'16,"24"-24"-9,-47 24 9,23 0-6,0 0 6,1 0-10,-1 0 18,0 0 0,24 24-8,0 24 1,0-25-9,0 25 7,0-25 1,0 1-7,0 0-2,0-1 18,0 1-8,24 0 14,-24 0-24,24-24 9,-1 0 8,1 23 9</inkml:trace>
    </iact:actionData>
  </iact:action>
  <iact:action type="add" startTime="29839">
    <iact:property name="dataType"/>
    <iact:actionData xml:id="d4">
      <inkml:trace xmlns:inkml="http://www.w3.org/2003/InkML" xml:id="stk4" contextRef="#ctx0" brushRef="#br0">20258 3246 0,'-24'24'31,"1"-24"-14,23 24-10,0-1 105,0-46-63,0-1-42,0 0 1,0 1 1,0-25-2,0 25 2,0-25-2,23 24 18,-23 1-10,24 23 105,-24 23-112,24 1 8,-24 0 48,23-24-48,-23 24 120,24-24-120,-24 23 0,24-23 168,0 0-168,-24-23-8,23-1 1,-23 0-1,24 24-1,0-24 18,-1 24 38,1 24-15,-24 0-8,0 0-23,0-1-10,0 1 26,0 0 70,24-24-78</inkml:trace>
    </iact:actionData>
  </iact:action>
  <iact:action type="add" startTime="50688">
    <iact:property name="dataType"/>
    <iact:actionData xml:id="d5">
      <inkml:trace xmlns:inkml="http://www.w3.org/2003/InkML" xml:id="stk5" contextRef="#ctx0" brushRef="#br0">9430 16894 0,'0'-24'214,"0"1"-197,0-1 14,0 0-13,0 1 4,0-1 10,0-23-7,0 23 23,0 0-1,0 0-37,0 1 12,0-1 10,0 0-8,0 1-8,0-1 9,0 0-1,0 1-8,0-1 8,0 0-17,0 1 65,0-1-39,0 0-2,0 0-22,0 1 6,0-1 2,0 0-9,0 1-1,0-1 17,0 0 9,0 1-17,0-1 7,0 0-7,0 1-7,0-1 7,0 0 8,0 0 0,0 1-17,0-1 10,0 0 8,0-23-9,0 23-2,0 1 11,0-1-18,0 0 18,0 0-10,0 1 9,0-1-15,0 0 14,0 1-14,0-1-2,0 0 19,0 1 4,0-1-5,0 0-18,0 1 17,0-1 1,0 0-10,0 0 1,0 1 9,0-1-1,0 0-16,0 1 10,0-1-13,0 0 5,0 1-4,0-1 2,0-23 8,0 23 0,0-24 0,0 25 8,0-1 33,0 0-26,0 1-21,0-1 6,0-23-2,-24-1-5,24 25-1,0-1 0,-23-24-1,23 25 2,0-25-2,-24 1 2,24 0-2,0-1 2,0 24-2,-24 1 2,24-1-1,0 0 7,0 1-6,0-1-2,0 0 2,0 1-2,0-1 2,-24 0-2,24 1 3,0-25-4,0 24 4,-23 1-4,23-25 2,0 25 9,0-1-9,0 0-1,0 1 2,0-25-2,0 25 9,0-25-7,0 24 6,0 1 2,0-1-10,0 0 9,0 1-7,0-1-2,0 0 9,0 1-6,0-1-4,0 0 2,0 0 48,0 1 9,0-1-18,0 0-29,0 1 12,0-1 42,0 0-48,0 1 0,0-1 64,-24 24-47,24-24-9</inkml:trace>
    </iact:actionData>
  </iact:action>
  <iact:action type="add" startTime="53663">
    <iact:property name="dataType"/>
    <iact:actionData xml:id="d6">
      <inkml:trace xmlns:inkml="http://www.w3.org/2003/InkML" xml:id="stk6" contextRef="#ctx0" brushRef="#br0">9264 13530 0,'0'23'119,"-24"1"-110,1 23 0,-1-47-2,0 24 2,1 0-3,-1-1 2,-23 1 8,-1 0-7,24-24-2,-23 47 1,23-23 8,1-24-7,-1 24-1,0-1 0,-23 1 0,47 0-1,-24-24 2,24 23-2,-24-23 2,1 24-2,23 0 9,-24-1 49</inkml:trace>
    </iact:actionData>
  </iact:action>
  <iact:action type="add" startTime="54575">
    <iact:property name="dataType"/>
    <iact:actionData xml:id="d7">
      <inkml:trace xmlns:inkml="http://www.w3.org/2003/InkML" xml:id="stk7" contextRef="#ctx0" brushRef="#br0">9240 13553 0,'24'0'39,"0"0"-6,23 48-25,-23-1 8,23 24-9,-47-24 2,48 72-2,-25-72 2,1 1-2,47 23 2,-47 0-2,23-47 2,-23 23-2,0-23 2,-1-1-1,-23 1 0,24-24-1,0 24 49,-1-1 49</inkml:trace>
    </iact:actionData>
  </iact:action>
  <iact:action type="add" startTime="72368">
    <iact:property name="dataType"/>
    <iact:actionData xml:id="d8">
      <inkml:trace xmlns:inkml="http://www.w3.org/2003/InkML" xml:id="stk8" contextRef="#ctx0" brushRef="#br0">9288 13553 0,'23'0'62,"-23"24"-46,24 0 0,-24-1 56,24-23-62,0 24 6,-24 0 134,23-1-142,-23 1 32,0 23 40,0-23-56,0 0-7,0 0-1,0-1-9,0 1 26,0 0-17,0-1 16,0 1-17,0 0 2,0-1-10,0 1 1,0 0 0,0 0 1,0 23-1,0-23 7,0-1 10,0 1-2,0 0-6,0-1 15,0 1-9,0 0-7,0-1-7,0 1 6,0 0 10,0 0-2,0-1-6,0 1-9,0 0 0,0-1 8,0 1-9,0 0 3,0 23 6,0 0-10,0-23 2,0 24 8,0-25 8,0 1 16,0 0-16,0-1-16,0 1 17,0 0-2,0-1-7,0 1-6,0 0 4,0 0 18,0 23-7,0-23-10,0 23-7,0-23 0,0-1 0,0 1 1,0 23-2,0-23 9,0 0 0,0 0 1,0-1 8,0 1 6,0 0 16,0-1-31,0 1 8,0 0 0,0-1 17,0 1-24,0 0 6,0-1 0,0 1 1,0 0-8,0 0 8,0-1 0,0 1 8,0 0-14,0-1 52,0 1-46,0 0 48,0-1-48,0 1-8,0 23 8,0-23-8,0 24-8,0-25 9,0 1-2,0 0-7,0-1 1,0 1 6,0 23 9,0-23 9,0 0-8,0 0 13,0-1-29,0 1 6,0 0 9,0-1 8,0 1-24,0 0 8,0-1 8,0 1 0,0 0-14,0-1 6,0 1 63,0 0-56,0 0-6,0-1-2</inkml:trace>
    </iact:actionData>
  </iact:action>
  <iact:action type="add" startTime="76328">
    <iact:property name="dataType"/>
    <iact:actionData xml:id="d9">
      <inkml:trace xmlns:inkml="http://www.w3.org/2003/InkML" xml:id="stk9" contextRef="#ctx0" brushRef="#br0">9169 16041 0,'0'24'78,"0"0"-70,0-1 32,24 1-24,-24 0-7,24-1-2,-24 1 9,23 0-7,-23-1 7,0 1-9,24-24 2,-24 24-2,24-1 10,-24 1-2,23 0-4,1 23-5,0-23 25,0 23 33,-1-47-40,-23 24 1,24-24-2,-24 24 3,24-24 189,-1-24-168,1 24-38,0-24-2,-1 1 9,1-1-7,23 0-2,-23 1 2,0-1 6,0 0-6,-1 0 15,1 24-7,-24-23 13,0-1 2,24 24-23,-24-24 23,0 1 151,0-1-166,0 0-10,0 1 10,23-1-9,1 0 8,-24 1-8,0-1 17,0 0-19,0 0 226,-24 24-208</inkml:trace>
    </iact:actionData>
  </iact:action>
  <iact:action type="add" startTime="147207">
    <iact:property name="dataType"/>
    <iact:actionData xml:id="d10">
      <inkml:trace xmlns:inkml="http://www.w3.org/2003/InkML" xml:id="stk10" contextRef="#ctx0" brushRef="#br0">9430 16941 0,'0'24'264,"0"-48"71,0 1-317,0-1-4,0 0-5,0 1 30,24 23 10,-24 23-9,0 1-33,23-24 2,-23 24-2,24 23 10,-48-47 102,-23 0-95,47-24 33,0 48 350,24 0-391,-1-24 24,-23 24 0</inkml:trace>
    </iact:actionData>
  </iact:action>
  <iact:action type="add" startTime="185303">
    <iact:property name="dataType"/>
    <iact:actionData xml:id="d11">
      <inkml:trace xmlns:inkml="http://www.w3.org/2003/InkML" xml:id="stk11" contextRef="#ctx0" brushRef="#br0">9454 16491 0,'23'0'111,"1"0"497,0 0-368,-1 0-56,1 24-128,0-24 625,-1 0-642,1 0 1,0 0 40,0 0-55,-1 0 30,1-24-23,0 1 65,-1 23-42,1-24-46,0 24 31,-1 0 7,1 0-23,0 0 0,0 0 8,-1 0 1,1 0-18,0 0 26,-1 0 31,1 0-56,0 0 0,-1 0 23,1 0-13,23 0-9,-23 0-4,0 0 3,23 0-7,-23 0-2,0 0 1,23 0 1,0 0-1,-23 0-1,0 0 2,23 0-2,-23 0 18,0 0 6,-1 0-14,1 0-10,0 0 3,23 0 6,-23 0-10,23 0 10,-23 0 0,-1 0-8,1 0 1,0 0-2,47 0 2,-24 0-2,-23 0 2,0 0-2,-1 0 1,1 0 9,0 0 15,0 0 8,-1 0-15,1 0-18,0 0 16,-1 0-7,1 0 9,0 0-10,-1 0-6,1 0-1,0 0 7,-1 0 2,1 0 0,0 0-11,0 0 11,-1 0-8,1 0-3,23 0 10,-23 0 1,23 0-10,1 0 1,-1 0 0,1 0 1,-25 0-2,1 0 1,23 0 8,-23 0 8,0-24 9,-1 24-25,1 0-1,0 0 9,-1 0 1,1 0 8,0 0-18,0 0 9,-1 0 7,25 0-6,-25 0-9,1 0-1,23 0 2,-23 0-2,0 0 2,0 0-2,23 0 2,0 0 7,-23 0-9,0 0 10,-1 0-8,1 0 13,0 0 11,-1 0-2,1 0-15,0 0 1,23 0-10,-23 0 9,0 0-7,-1 0-1,1 0 7,0 0-6,-1 0-2,25 0 3,23 0 2,-24 0-8,-23 0 2,0 24 2,-1-24 0,1 0 0,0 0 40,-1 0 409</inkml:trace>
    </iact:actionData>
  </iact:action>
  <iact:action type="add" startTime="191015">
    <iact:property name="dataType"/>
    <iact:actionData xml:id="d12">
      <inkml:trace xmlns:inkml="http://www.w3.org/2003/InkML" xml:id="stk12" contextRef="#ctx0" brushRef="#br0">12818 15946 0,'24'24'136,"23"47"-128,-23-23-1,0-25 2,-1 25-1,1-25 1,23 48-3,-47-47 3,24 0-2,-24-1 2,24-23-2,-24 24 2,23 0 22,1 0-13,-24-1-3,24-23-8,-24 48 1,24-48 1,-24 23-2,23-23 2,-23 24-2,0 0 2,0-1 7,24-23-9,-24 24 2,24-24 15,-24 24-8,23-1-8,1-23 8,-48 0 191,1 24-197,-1-24-4,-23 0 4,-1 24-3,24-24 0,-23 24 1,23-1 0,-23 1 8,23-24-7,1 24 6,23-1-7,-24-23 17,24 24 15,-24-24-32,24 24-1,-23-24 9,-1 23 11,24 1 163,0 0-181,0-1-3,-24 1 3,0 24 7,1-48 176</inkml:trace>
    </iact:actionData>
  </iact:action>
  <iact:action type="add" startTime="199752">
    <iact:property name="dataType"/>
    <iact:actionData xml:id="d13">
      <inkml:trace xmlns:inkml="http://www.w3.org/2003/InkML" xml:id="stk13" contextRef="#ctx0" brushRef="#br0">9430 17013 0,'0'-24'87,"0"0"-80,0 0 2,0 1-2,24-48 2,-24 23 6,0 25-7,0-1 9,0-23 62,0 23-62,23 0 6,-23 0-14,0 1 7,0-1 8,0-23 7,24 23 489,0 24-463,-1 0-49,1 0 7,0 0-6,-1 0 8,1 0-11,0 0 18,0 0-8,-1 0 1,1 0-10,23 0 10,-23 0 6,0 0 10,23 0-2,-23 0-15,0 0 0,-1 0 0,1 0-6,0 0 4,-1 0-5,1 0-2,0 0 2,-1 0 6,1 0-7,0 0 1,-1 0-2,25 0 9,-1 0 0,-23 0-7,0 0 7,-1 0 8,1 0-16,0 0-1,-1 0 3,1 0-4,0 0 11,-1 0-9,1 0 7,0 0-6,0 0 14,-1 0-14,1 0-2,0 0 2,23 0-1,-23 0 0,-1 0-1,1 0 2,0 0 7,-1 0-9,1 0 2,0 0 8,0 0-1,-1 0-10,1 0 11,0 0 7,23 0 0,-23 0-8,-1 0-1,1 0 2,0 0-1,0 0-1,-1 0 2,1 0-10,0 0 2,23 0 9,0 0-13,-23 0 5,0 0-4,-1 0 11,1 0-10,0 0 9,0 0-7,-1 0 14,1 0 2,0 0-2,-1 0-14,-23-24-2,24 24 19,0 0-3,-1 0-7,1 0-1,0-23 10,-1 23 14,1-24-30,0 24 6,0 0 33,-1 0-32,1 0-6,0 0 6,-1 0 7,1 0 25,0 0-25,-1 0-14,1 0 7,0 0-1,-1 0-7,1 0 8,24 0-7,46 0-2,49 0 3,-1 24-3,-24-1 3,-70 1-5,-25-24 11,1 0 41,0 0 63,-1 0-96,1 0 16,0 0-25,-1 0-7,1 0 8,0 0-8,-1-24 1,1 24 46,0 0-23,0 0-24,-1 0 0,-23-23 0,24 23 24,0 0 9,-1 0-17,1 0 48,0 0-48,-1 0-9,1 0 105</inkml:trace>
    </iact:actionData>
  </iact:action>
  <iact:action type="add" startTime="210768">
    <iact:property name="dataType"/>
    <iact:actionData xml:id="d14">
      <inkml:trace xmlns:inkml="http://www.w3.org/2003/InkML" xml:id="stk14" contextRef="#ctx0" brushRef="#br0">9548 17036 0,'24'-23'479,"0"23"-327,-1 0-129,1 0-13,0 0 6,0 0 0,-24-24-10,23 24 10,1 0 24,0 0-31,-1 0 14,1 0-7,0 0 9,-1 0-18,1 0 10,0 0 8,0 0-2,-1 0-8,1 0 33,0 0 0,-1 0-31,1 0-1,0 0 7,-1 0-13,1 0 4,0 0-5,-1 0 6,25-24 2,-24 24 6,-1 0 1,-23-24-16,24 24 1,0 0-2,-1 0 9,1 0 1,0 0 8,-1 0-19,1 0 10,0-23-8,-1 23 24,1 0-7,0 0-18,0 0 9,-1 0-7,1 0 6,0 0 2,-1 0-1,1 0-9,0 0 9,-1 0 0,25 0 1,-25 0-2,25 0 1,-24 0 0,-1 0-8,1 0 1,0 0-2,-1 0 9,1 0 0,0 0-7,-1 0-2,1 0 9,0 0 0,0 0-7,-1 0-2,1-24 10,23 24-1,-23 0 0,0 0-9,-1 0 11,25 0-10,-25 0 7,1-24-8,0 24 10,23 0-9,-23 0 8,23 0 1,-23 0-2,0 0 1,-1 0 1,1 0-11,0 0 18,-1 0-8,1-23-8,0 23 25,23-24-9,-23 24 15,0 0-22,-1 0-10,1 0 9,0-24 0,-1 24 1,1 0-8,0 0 13,-1 0 2,1 0-8,0 0 1,0-23 6,-1 23 33,1 0-47,0 0 8,-1 0-3,1 0 2,0 0-7,-1 0 15,1 0 16,0 0-24,0 0-1,-1 0 2,25-24 6,-25 24 10,1 0-18,-24-24 2,24 24-10,-1 0 9,1 0 25,23-23-26,-23 23 18,0 0 6,0-24-13,-1 24-4,1 0 18,0-24 25,-1 24 46,1 0-102,0 0 15,-1 0 16,1 0 64,0-24-89,-1 24 58,1 0-33,0 0-32,0 0 15,-1 0 26,1 0 30,0 0-47,-1 0 16,1-23-29,0-1 43,-1 24-14,1-24-17,0 24 9,-1-23-7,1 23 415,-24-24-416,0 0-16,0 1 15,0-1-14</inkml:trace>
    </iact:actionData>
  </iact:action>
  <iact:action type="add" startTime="240616">
    <iact:property name="dataType"/>
    <iact:actionData xml:id="d15">
      <inkml:trace xmlns:inkml="http://www.w3.org/2003/InkML" xml:id="stk15" contextRef="#ctx0" brushRef="#br0">14429 14098 0,'-23'24'55,"-1"0"-47,0 47 1,-23 0-2,23 0 0,24-47 1,-23-1 0,-1 25 1,24-25-1,0 1 0,0 0-1,0 23 9,0-23-7,0 23-1,95 1-1,118-1 2,0-23-1,24 23 0,-24-23 0,-47-24-1,-47 0 2,-48 0-2,-24 0 3,-23 0 69</inkml:trace>
    </iact:actionData>
  </iact:action>
  <iact:action type="add" startTime="241471">
    <iact:property name="dataType"/>
    <iact:actionData xml:id="d16">
      <inkml:trace xmlns:inkml="http://www.w3.org/2003/InkML" xml:id="stk16" contextRef="#ctx0" brushRef="#br0">15211 14619 0,'-23'0'39,"23"48"-30,-24-1-1,-24-23-1,25 47 1,-1-24 0,0-23 1,24 0-2,0 0 2,-23-1-2,23 1 2,0 0 15,-24-1-8</inkml:trace>
    </iact:actionData>
  </iact:action>
  <iact:action type="add" startTime="242008">
    <iact:property name="dataType"/>
    <iact:actionData xml:id="d17">
      <inkml:trace xmlns:inkml="http://www.w3.org/2003/InkML" xml:id="stk17" contextRef="#ctx0" brushRef="#br0">16420 14714 0,'-24'0'72</inkml:trace>
    </iact:actionData>
  </iact:action>
  <iact:action type="add" startTime="242679">
    <iact:property name="dataType"/>
    <iact:actionData xml:id="d18">
      <inkml:trace xmlns:inkml="http://www.w3.org/2003/InkML" xml:id="stk18" contextRef="#ctx0" brushRef="#br0">16657 14383 0,'23'-24'8,"-23"0"-1,48 0 3,-1-23-4,0 23 2,1-23 1,23 23-1,-24 1 1,24-1-3,-47 24 3,0 0-2,-1-24 2,1 24-2,0 0 2,23 0-2,-23 24 26,-24 0 14,0-1-37,0 1-4,0 0 4,0-1-4,0 48 3,-24-23-2,1-24 1,-25 23 1,24 0-2,-23-23 2,47 23-2,-47-23 2,23 0-2,0 23 2,1-23-2,-1 47 2,0-24-1,1 24-1,23-47 1,0 0 0,-24 23 0,24-23 9,0 0 71,24-24-41,23 23-39,24-23 1,24 48-1,-72-48-1,1 0 2,0 0-2,0 0 2,-1 0 15,1 0-15,0 0-3,23 0 4,0 0-4,1 0 2,-24 0 8,-1 0 25,-23-24 39,0 0-63,0 1-1</inkml:trace>
    </iact:actionData>
  </iact:action>
  <iact:action type="add" startTime="243943">
    <iact:property name="dataType"/>
    <iact:actionData xml:id="d19">
      <inkml:trace xmlns:inkml="http://www.w3.org/2003/InkML" xml:id="stk19" contextRef="#ctx0" brushRef="#br0">17960 14051 0,'0'24'39,"0"23"-31,0 0 0,23 1 1,-23-1-2,0-23 2,0 23-1,0 1 0,0-1 0,0 0 0,0 1 0,0-1 0,0 0-1,0 25 4,0-25-6,0-23 4,0-1-2,0 25 1,0-25 0,0 25 0,0-24 1,0 23-2,0-23 17</inkml:trace>
    </iact:actionData>
  </iact:action>
  <iact:action type="add" startTime="244631">
    <iact:property name="dataType"/>
    <iact:actionData xml:id="d20">
      <inkml:trace xmlns:inkml="http://www.w3.org/2003/InkML" xml:id="stk20" contextRef="#ctx0" brushRef="#br0">18552 14548 0,'0'0'1,"-47"0"6,-1 0 1,-23 0 0,24 0-1,-1 0 2,-23 0-2,0 0 3,0 0-3,48 24 2,-1-24-3,0 0 2,0 0 8,1 0-7,-25 0 6,25 24-7,-25-24 1,25 23-2,-1-23 2,24 24 71,0 0-63,24 23-11,47-23 4,-48 0-4,1-1 2,0-23 10,-1 0-2,1 24 6,24-24-5,-25 24-10,1-24 9,0 23-7,-1-23-1,1 0 63,0 0-63,-1 0 32</inkml:trace>
    </iact:actionData>
  </iact:action>
  <iact:action type="add" startTime="245607">
    <iact:property name="dataType"/>
    <iact:actionData xml:id="d21">
      <inkml:trace xmlns:inkml="http://www.w3.org/2003/InkML" xml:id="stk21" contextRef="#ctx0" brushRef="#br0">18576 14904 0,'-24'0'47,"24"-24"74,24-47-113,0 24-1,23-24 1,0 23 1,-23 24-2,47-47 2,-47 71-1,-1-23-1,25 23 2,-24 0-1,-1 0 0,25 0 0,-25 0-1,1 0 10,0 23-1,-24 1-1,0 0-7,0-1 0,0 1 8,47-48 105,-23 24-113,23-23-1,-23 23 3,0 0 6,-1 0 14,25 0 3,-48 23-18,0 1 49,0 0-31,-24-24 79,24 24-96,-24-24-1,24 23 9,-23 1-7,23 0-9,-24-24 9,24 23 13,0 1-22,0 0 0,0-1 1</inkml:trace>
    </iact:actionData>
  </iact:action>
  <iact:action type="add" startTime="247543">
    <iact:property name="dataType"/>
    <iact:actionData xml:id="d22">
      <inkml:trace xmlns:inkml="http://www.w3.org/2003/InkML" xml:id="stk22" contextRef="#ctx0" brushRef="#br0">19974 14240 0,'0'48'64,"0"-1"-57,0 1 2,0 46-2,0-23 2,0 0-2,0-23 2,0-1-1,0-23-1,0 23 1,0-70 80,0-48-80,0-24 0,0 0 1,0 0-2,0 24 2,0 24-2,0-1 2,0 25-2,0-25 2,0 25-2,0-1 2,0 0-1,0 1 7,0-1-6,0 0 8,0 0-11,0 1 20,0-1-12,0 0 2,23 24 1,1 0 30,47 48-39,0 23 0,48 47 1,-24 1-2,-1 23 2,1 0-2,-71-95 2,-24 1-2,24-24 2,-1 23-2,25 0 3,-25-23 4,-23-119 154,24 0-160,-24 1 2,0-1-3,24-47 2,-1 71-3,-23 0 2,0 0 1,0 23-2,0 1 2,0 23-2,0 0 2</inkml:trace>
    </iact:actionData>
  </iact:action>
  <iact:action type="add" startTime="248863">
    <iact:property name="dataType"/>
    <iact:actionData xml:id="d23">
      <inkml:trace xmlns:inkml="http://www.w3.org/2003/InkML" xml:id="stk23" contextRef="#ctx0" brushRef="#br0">21277 14169 0,'-24'0'63,"24"24"-52,-23 0-5,23 23 1,0 24 1,0-23 1,-24 94-2,-24-48 2,25-22-2,-25 46 2,48-71-2,0-23 1,0 0 9,0 0 46,48-1-53,47-23-4,94 24 4,-23-24-3,-24 24 2,-23-24-2,-48 0 2,-48 0-3,1 0 2,0 0 1,-1 0 39,-23-24 23,0 0-61,0 1-3</inkml:trace>
    </iact:actionData>
  </iact:action>
  <iact:action type="add" startTime="249800">
    <iact:property name="dataType"/>
    <iact:actionData xml:id="d24">
      <inkml:trace xmlns:inkml="http://www.w3.org/2003/InkML" xml:id="stk24" contextRef="#ctx0" brushRef="#br0">21230 14596 0,'23'0'46,"1"0"-6,0 0-32,-1-24 1,72 0-2,71 1 3,-24-1-4,-71 24 4,-23 0-4,-25-24 5,1 1 19</inkml:trace>
    </iact:actionData>
  </iact:action>
  <iact:action type="add" startTime="250551">
    <iact:property name="dataType"/>
    <iact:actionData xml:id="d25">
      <inkml:trace xmlns:inkml="http://www.w3.org/2003/InkML" xml:id="stk25" contextRef="#ctx0" brushRef="#br0">21301 14193 0,'0'-24'8,"23"24"15,48-23-14,0 23-2,95-24 1,-47-23 0,47-1 1,-72 24-2,-22-23 2,-1 47-2,-48 0 2,1-24-2,-24 1 2,0-1 15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8260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microsoft.com/office/2011/relationships/inkAction" Target="../ink/inkAction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microsoft.com/office/2011/relationships/inkAction" Target="../ink/inkAction2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107504" y="1629394"/>
            <a:ext cx="8893175" cy="5035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22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Date and title in books. What do you need? Pen? Pencil? Ruler?</a:t>
            </a:r>
          </a:p>
        </p:txBody>
      </p:sp>
      <p:sp>
        <p:nvSpPr>
          <p:cNvPr id="89" name="Shape 89"/>
          <p:cNvSpPr/>
          <p:nvPr/>
        </p:nvSpPr>
        <p:spPr>
          <a:xfrm>
            <a:off x="1691679" y="706466"/>
            <a:ext cx="6094985" cy="5847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 b="0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Forces and their interactions</a:t>
            </a:r>
          </a:p>
        </p:txBody>
      </p:sp>
      <p:sp>
        <p:nvSpPr>
          <p:cNvPr id="90" name="Shape 90"/>
          <p:cNvSpPr/>
          <p:nvPr/>
        </p:nvSpPr>
        <p:spPr>
          <a:xfrm>
            <a:off x="-36512" y="45785"/>
            <a:ext cx="5616624" cy="553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000" u="sng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Tuesday</a:t>
            </a:r>
            <a:r>
              <a:rPr lang="en-GB" sz="3000" b="0" i="0" u="sng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5th January 2021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825500" y="2320852"/>
            <a:ext cx="7511604" cy="43485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09728" marR="0" lvl="0" indent="-812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8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Starter Activity </a:t>
            </a:r>
          </a:p>
          <a:p>
            <a:pPr marL="109728" marR="0" lvl="0" indent="-812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GB" sz="2600" b="0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 – 2 – 1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Name</a:t>
            </a:r>
            <a:r>
              <a:rPr lang="en-GB" sz="2600" b="0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THREE </a:t>
            </a:r>
            <a:r>
              <a:rPr lang="en-GB" sz="2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different forces.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Name </a:t>
            </a:r>
            <a:r>
              <a:rPr lang="en-GB" sz="2600" b="0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TWO</a:t>
            </a:r>
            <a:r>
              <a:rPr lang="en-GB" sz="2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features of a vector quantity.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Name </a:t>
            </a:r>
            <a:r>
              <a:rPr lang="en-GB" sz="2600" b="0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ONE</a:t>
            </a:r>
            <a:r>
              <a:rPr lang="en-GB" sz="2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unit of force. </a:t>
            </a:r>
          </a:p>
          <a:p>
            <a:pPr marL="109728" marR="0" lvl="0" indent="-8128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7004" y="2008174"/>
            <a:ext cx="16002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7190C0-0229-4F89-8149-849FE3B2D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808"/>
    </mc:Choice>
    <mc:Fallback>
      <p:transition spd="slow" advTm="87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238125" y="6248400"/>
            <a:ext cx="8648699" cy="609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Keywords: Gravity, Mass, Weight, Vector, Contact, Non-Contact, Gravitational Field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531386" y="538230"/>
            <a:ext cx="8062175" cy="30469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More on Scalar and Vector: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Char char="-"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Distance is a </a:t>
            </a:r>
            <a:r>
              <a:rPr lang="en-GB" sz="3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scalar</a:t>
            </a: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quantity, e.g. 1m ruler, 5km</a:t>
            </a:r>
          </a:p>
          <a:p>
            <a:pPr marL="457200" marR="0" lvl="0" indent="-457200" algn="l" rtl="0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Char char="-"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Displacement is </a:t>
            </a:r>
            <a:r>
              <a:rPr lang="en-GB" sz="3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vector </a:t>
            </a: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quantity, e.g. 10km North.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775B9D-0E63-4C86-AB92-6EE9FA5B0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495"/>
    </mc:Choice>
    <mc:Fallback>
      <p:transition spd="slow" advTm="105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225425" y="6248400"/>
            <a:ext cx="8648699" cy="609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Keywords: Gravity, Mass, Weight, Vector, Contact, Non-Contact, Gravitational Field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386366" y="423930"/>
            <a:ext cx="8062175" cy="452431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Drawing Vectors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You can represent a vector using an arrow.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Char char="-"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lang="en-GB" sz="3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length</a:t>
            </a: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of the arrow shows the magnitude of the vector.</a:t>
            </a:r>
          </a:p>
          <a:p>
            <a:pPr marL="457200" marR="0" lvl="0" indent="-457200" algn="l" rtl="0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Char char="-"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lang="en-GB" sz="3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direction </a:t>
            </a: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of the arrow shows the direction of the vector quantity.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BC849FA-5F0F-45B6-BC2C-55BB5536672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91680" y="281520"/>
              <a:ext cx="1885320" cy="1237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BC849FA-5F0F-45B6-BC2C-55BB553667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82320" y="272160"/>
                <a:ext cx="1904040" cy="12560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1311CC-3B61-443A-A70A-6D99CB61D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470"/>
    </mc:Choice>
    <mc:Fallback>
      <p:transition spd="slow" advTm="9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225425" y="6248400"/>
            <a:ext cx="8648699" cy="609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Keywords: Gravity, Mass, Weight, Vector, Contact, Non-Contact, Gravitational Field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373666" y="296930"/>
            <a:ext cx="8062175" cy="56938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Drawing Vectors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514350" marR="0" lvl="0" indent="-514350" algn="l" rtl="0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AutoNum type="arabicPeriod"/>
            </a:pPr>
            <a:r>
              <a:rPr lang="en-GB" sz="2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force of 5N acting downwards.</a:t>
            </a:r>
          </a:p>
          <a:p>
            <a:pPr marL="514350" marR="0" lvl="0" indent="-51435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2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514350" marR="0" lvl="0" indent="-514350" algn="l" rtl="0">
              <a:spcBef>
                <a:spcPts val="0"/>
              </a:spcBef>
              <a:buClr>
                <a:schemeClr val="dk1"/>
              </a:buClr>
              <a:buSzPct val="100000"/>
              <a:buAutoNum type="arabicPeriod" startAt="2"/>
            </a:pPr>
            <a:r>
              <a:rPr lang="en-GB" sz="2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woman walks 4km North. </a:t>
            </a:r>
          </a:p>
          <a:p>
            <a:pPr marL="514350" marR="0" lvl="0" indent="-514350" algn="l" rtl="0">
              <a:spcBef>
                <a:spcPts val="0"/>
              </a:spcBef>
              <a:buClr>
                <a:schemeClr val="dk1"/>
              </a:buClr>
              <a:buSzPct val="100000"/>
              <a:buAutoNum type="arabicPeriod" startAt="2"/>
            </a:pPr>
            <a:r>
              <a:rPr lang="en-GB" sz="2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woman in Q2 then walks 3km South. What distance did she travel from her starting point?</a:t>
            </a:r>
          </a:p>
          <a:p>
            <a:pPr marR="0" lvl="0" algn="l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2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The woman in Q2/Q3 then runs 4km east. What is the displacement from her original point?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514350" marR="0" lvl="0" indent="-51435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2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364AA8-5D0E-4FDF-81E9-319A13DCD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98"/>
    </mc:Choice>
    <mc:Fallback>
      <p:transition spd="slow" advTm="46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225425" y="6248400"/>
            <a:ext cx="8648699" cy="609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Keywords: Gravity, Mass, Weight, Vector, Contact, Non-Contact, Gravitational Field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373666" y="296930"/>
            <a:ext cx="8062175" cy="56938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Drawing Vectors ANSWERS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514350" marR="0" lvl="0" indent="-514350" algn="l" rtl="0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AutoNum type="arabicPeriod"/>
            </a:pPr>
            <a:r>
              <a:rPr lang="en-GB" sz="2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force of 5N acting downwards.</a:t>
            </a:r>
          </a:p>
          <a:p>
            <a:pPr marL="514350" marR="0" lvl="0" indent="-51435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2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514350" marR="0" lvl="0" indent="-514350" algn="l" rtl="0">
              <a:spcBef>
                <a:spcPts val="0"/>
              </a:spcBef>
              <a:buClr>
                <a:schemeClr val="dk1"/>
              </a:buClr>
              <a:buSzPct val="100000"/>
              <a:buAutoNum type="arabicPeriod" startAt="2"/>
            </a:pPr>
            <a:r>
              <a:rPr lang="en-GB" sz="2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woman walks 4km North. </a:t>
            </a:r>
          </a:p>
          <a:p>
            <a:pPr marL="514350" marR="0" lvl="0" indent="-514350" algn="l" rtl="0">
              <a:spcBef>
                <a:spcPts val="0"/>
              </a:spcBef>
              <a:buClr>
                <a:schemeClr val="dk1"/>
              </a:buClr>
              <a:buSzPct val="100000"/>
              <a:buAutoNum type="arabicPeriod" startAt="2"/>
            </a:pPr>
            <a:r>
              <a:rPr lang="en-GB" sz="2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woman in Q2 then walks 3km South. What distance did she travel from her starting point?</a:t>
            </a:r>
          </a:p>
          <a:p>
            <a:pPr marR="0" lvl="0" algn="l" rt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GB" sz="2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The woman in Q2/Q3 then runs 4km east. What is the displacement from her original point?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514350" marR="0" lvl="0" indent="-51435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28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40A65DB-B879-4C71-95C2-C319D3C7233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38840" y="759240"/>
              <a:ext cx="4853880" cy="5374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40A65DB-B879-4C71-95C2-C319D3C723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9480" y="749880"/>
                <a:ext cx="4872600" cy="53928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CB4A07-9BAE-44F1-9448-36EEDFA53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4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399"/>
    </mc:Choice>
    <mc:Fallback>
      <p:transition spd="slow" advTm="261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128922" y="6248400"/>
            <a:ext cx="8648699" cy="609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Keywords: Gravity, Mass, Weight, Vector, Contact, Non-Contact, Gravitational Field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376572" y="19128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GB" sz="6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Scalar or Vector</a:t>
            </a:r>
          </a:p>
        </p:txBody>
      </p:sp>
      <p:graphicFrame>
        <p:nvGraphicFramePr>
          <p:cNvPr id="186" name="Shape 186"/>
          <p:cNvGraphicFramePr/>
          <p:nvPr/>
        </p:nvGraphicFramePr>
        <p:xfrm>
          <a:off x="790506" y="1443549"/>
          <a:ext cx="7401700" cy="2966800"/>
        </p:xfrm>
        <a:graphic>
          <a:graphicData uri="http://schemas.openxmlformats.org/drawingml/2006/table">
            <a:tbl>
              <a:tblPr firstRow="1" bandRow="1">
                <a:noFill/>
                <a:tableStyleId>{9F425CF8-6CE4-4A47-9F9C-2898A3D9083B}</a:tableStyleId>
              </a:tblPr>
              <a:tblGrid>
                <a:gridCol w="185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0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0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0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Scalar Quantity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Vector Quantity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Other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Temperature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Energy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Velocity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Mass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Speed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Distance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Displacement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6C1FFD-7243-4214-817D-771BCCF02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41"/>
    </mc:Choice>
    <mc:Fallback>
      <p:transition spd="slow" advTm="53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128922" y="6185683"/>
            <a:ext cx="8648699" cy="609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Keywords: Gravity, Mass, Weight, Vector, Contact, Non-Contact, Gravitational Field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440072" y="3384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GB" sz="6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Scalar or Vector</a:t>
            </a:r>
          </a:p>
        </p:txBody>
      </p:sp>
      <p:graphicFrame>
        <p:nvGraphicFramePr>
          <p:cNvPr id="194" name="Shape 194"/>
          <p:cNvGraphicFramePr/>
          <p:nvPr/>
        </p:nvGraphicFramePr>
        <p:xfrm>
          <a:off x="854006" y="1545149"/>
          <a:ext cx="7401700" cy="2966800"/>
        </p:xfrm>
        <a:graphic>
          <a:graphicData uri="http://schemas.openxmlformats.org/drawingml/2006/table">
            <a:tbl>
              <a:tblPr firstRow="1" bandRow="1">
                <a:noFill/>
                <a:tableStyleId>{9F425CF8-6CE4-4A47-9F9C-2898A3D9083B}</a:tableStyleId>
              </a:tblPr>
              <a:tblGrid>
                <a:gridCol w="185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0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0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0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Scalar Quantity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Vector Quantity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Other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Temperature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YES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Energy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YES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Velocity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YES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Mass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YES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Speed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YES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Distance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YES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Displacement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YES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95BEBE-3202-42A5-8C82-D099E5A1D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492"/>
    </mc:Choice>
    <mc:Fallback>
      <p:transition spd="slow" advTm="13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Shape 199"/>
          <p:cNvGraphicFramePr/>
          <p:nvPr/>
        </p:nvGraphicFramePr>
        <p:xfrm>
          <a:off x="0" y="43168"/>
          <a:ext cx="9144000" cy="4199945"/>
        </p:xfrm>
        <a:graphic>
          <a:graphicData uri="http://schemas.openxmlformats.org/drawingml/2006/table">
            <a:tbl>
              <a:tblPr>
                <a:noFill/>
                <a:tableStyleId>{1F3EDD5C-B309-4ED0-9020-9061263B83FF}</a:tableStyleId>
              </a:tblPr>
              <a:tblGrid>
                <a:gridCol w="315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557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endParaRPr sz="2800" b="0" i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omic Sans MS"/>
                        <a:buNone/>
                      </a:pPr>
                      <a:r>
                        <a:rPr lang="en-GB" sz="20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1-9 (F)</a:t>
                      </a:r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omic Sans MS"/>
                        <a:buNone/>
                      </a:pPr>
                      <a:r>
                        <a:rPr lang="en-GB" sz="20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Define the terms ‘scalar and vector’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omic Sans MS"/>
                        <a:buNone/>
                      </a:pPr>
                      <a:r>
                        <a:rPr lang="en-GB" sz="20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4-9 (F/H)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endParaRPr sz="2000" b="0" i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omic Sans MS"/>
                        <a:buNone/>
                      </a:pPr>
                      <a:r>
                        <a:rPr lang="en-GB" sz="20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Distinguish between contact and non-contact forces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0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omic Sans MS"/>
                        <a:buNone/>
                      </a:pPr>
                      <a:r>
                        <a:rPr lang="en-GB" sz="20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5-9 (H)</a:t>
                      </a:r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omic Sans MS"/>
                        <a:buNone/>
                      </a:pPr>
                      <a:r>
                        <a:rPr lang="en-GB" sz="20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Draw vector diagrams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0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omic Sans MS"/>
                        <a:buNone/>
                      </a:pPr>
                      <a:r>
                        <a:rPr lang="en-GB" sz="20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8-9 (H*)</a:t>
                      </a:r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omic Sans MS"/>
                        <a:buNone/>
                      </a:pPr>
                      <a:r>
                        <a:rPr lang="en-GB" sz="20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Describe the interaction between pairs of objects which produce a force on each object.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200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0" name="Shape 200"/>
          <p:cNvSpPr txBox="1"/>
          <p:nvPr/>
        </p:nvSpPr>
        <p:spPr>
          <a:xfrm>
            <a:off x="2907522" y="147077"/>
            <a:ext cx="33123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Review of Learning</a:t>
            </a:r>
          </a:p>
        </p:txBody>
      </p:sp>
      <p:grpSp>
        <p:nvGrpSpPr>
          <p:cNvPr id="201" name="Shape 201"/>
          <p:cNvGrpSpPr/>
          <p:nvPr/>
        </p:nvGrpSpPr>
        <p:grpSpPr>
          <a:xfrm>
            <a:off x="403662" y="4494802"/>
            <a:ext cx="8320087" cy="2071688"/>
            <a:chOff x="785786" y="4572008"/>
            <a:chExt cx="8320762" cy="2071702"/>
          </a:xfrm>
        </p:grpSpPr>
        <p:sp>
          <p:nvSpPr>
            <p:cNvPr id="202" name="Shape 202"/>
            <p:cNvSpPr/>
            <p:nvPr/>
          </p:nvSpPr>
          <p:spPr>
            <a:xfrm>
              <a:off x="785786" y="4572008"/>
              <a:ext cx="642989" cy="642942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785786" y="5286388"/>
              <a:ext cx="642989" cy="642942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04" name="Shape 204"/>
            <p:cNvSpPr/>
            <p:nvPr/>
          </p:nvSpPr>
          <p:spPr>
            <a:xfrm>
              <a:off x="785786" y="6000768"/>
              <a:ext cx="642989" cy="642942"/>
            </a:xfrm>
            <a:prstGeom prst="ellipse">
              <a:avLst/>
            </a:prstGeom>
            <a:solidFill>
              <a:srgbClr val="00B05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05" name="Shape 205"/>
            <p:cNvSpPr txBox="1"/>
            <p:nvPr/>
          </p:nvSpPr>
          <p:spPr>
            <a:xfrm>
              <a:off x="1714480" y="4643446"/>
              <a:ext cx="6409388" cy="3693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SzPct val="25000"/>
                <a:buFont typeface="Comic Sans MS"/>
                <a:buNone/>
              </a:pPr>
              <a:r>
                <a:rPr lang="en-GB" sz="18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I still feel unsure. I need some more help to understand.  </a:t>
              </a:r>
            </a:p>
          </p:txBody>
        </p:sp>
        <p:sp>
          <p:nvSpPr>
            <p:cNvPr id="206" name="Shape 206"/>
            <p:cNvSpPr txBox="1"/>
            <p:nvPr/>
          </p:nvSpPr>
          <p:spPr>
            <a:xfrm>
              <a:off x="1714480" y="5429264"/>
              <a:ext cx="7392068" cy="3693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SzPct val="25000"/>
                <a:buFont typeface="Comic Sans MS"/>
                <a:buNone/>
              </a:pPr>
              <a:r>
                <a:rPr lang="en-GB" sz="18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I feel ok. I need to do some more work to check my understanding.</a:t>
              </a:r>
            </a:p>
          </p:txBody>
        </p:sp>
        <p:sp>
          <p:nvSpPr>
            <p:cNvPr id="207" name="Shape 207"/>
            <p:cNvSpPr txBox="1"/>
            <p:nvPr/>
          </p:nvSpPr>
          <p:spPr>
            <a:xfrm>
              <a:off x="1714480" y="6143644"/>
              <a:ext cx="7313518" cy="3693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SzPct val="25000"/>
                <a:buFont typeface="Comic Sans MS"/>
                <a:buNone/>
              </a:pPr>
              <a:r>
                <a:rPr lang="en-GB" sz="180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I am happy and feel I understand and can explain the main points. 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" name="Shape 98"/>
          <p:cNvGraphicFramePr/>
          <p:nvPr>
            <p:extLst>
              <p:ext uri="{D42A27DB-BD31-4B8C-83A1-F6EECF244321}">
                <p14:modId xmlns:p14="http://schemas.microsoft.com/office/powerpoint/2010/main" val="2182555531"/>
              </p:ext>
            </p:extLst>
          </p:nvPr>
        </p:nvGraphicFramePr>
        <p:xfrm>
          <a:off x="0" y="43168"/>
          <a:ext cx="9144000" cy="5005000"/>
        </p:xfrm>
        <a:graphic>
          <a:graphicData uri="http://schemas.openxmlformats.org/drawingml/2006/table">
            <a:tbl>
              <a:tblPr>
                <a:noFill/>
                <a:tableStyleId>{1F3EDD5C-B309-4ED0-9020-9061263B83FF}</a:tableStyleId>
              </a:tblPr>
              <a:tblGrid>
                <a:gridCol w="315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61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5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omic Sans MS"/>
                        <a:buNone/>
                      </a:pPr>
                      <a:r>
                        <a:rPr lang="en-GB" sz="28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1-9 (F)</a:t>
                      </a:r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omic Sans MS"/>
                        <a:buNone/>
                      </a:pPr>
                      <a:r>
                        <a:rPr lang="en-GB" sz="28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Define the terms ‘scalar and vector’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5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omic Sans MS"/>
                        <a:buNone/>
                      </a:pPr>
                      <a:r>
                        <a:rPr lang="en-GB" sz="2800" b="0" i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4-9 (F/H)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56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endParaRPr sz="2800" b="0" i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omic Sans MS"/>
                        <a:buNone/>
                      </a:pPr>
                      <a:r>
                        <a:rPr lang="en-GB" sz="280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Distinguish between contact and non-contact forces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7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omic Sans MS"/>
                        <a:buNone/>
                      </a:pPr>
                      <a:r>
                        <a:rPr lang="en-GB" sz="2800" b="0" i="0" u="none" strike="noStrike" cap="none" dirty="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7-9 (H)</a:t>
                      </a:r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omic Sans MS"/>
                        <a:buNone/>
                      </a:pPr>
                      <a:r>
                        <a:rPr lang="en-GB" sz="2800" u="none" strike="noStrike" cap="none" dirty="0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Draw vector diagrams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9" name="Shape 99"/>
          <p:cNvSpPr txBox="1"/>
          <p:nvPr/>
        </p:nvSpPr>
        <p:spPr>
          <a:xfrm>
            <a:off x="2907522" y="147077"/>
            <a:ext cx="33123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4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Learning Outcomes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8FDA59-E5E3-4F13-A299-166476B14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53"/>
    </mc:Choice>
    <mc:Fallback>
      <p:transition spd="slow" advTm="13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Learning Objective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457200" y="155679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be able to: </a:t>
            </a:r>
            <a:r>
              <a:rPr lang="en-GB"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know the difference between contact and non-contact forces</a:t>
            </a:r>
          </a:p>
          <a:p>
            <a:pPr marL="2286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2286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 Words</a:t>
            </a:r>
            <a:r>
              <a:rPr lang="en-GB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: Gravity, Mass, Weight, Vector, Contact, Non-Contact, Gravitational Field</a:t>
            </a:r>
          </a:p>
          <a:p>
            <a:pPr marL="228600" marR="0" lvl="0" indent="-22860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628650" y="-21907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Context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28650" y="774700"/>
            <a:ext cx="7886700" cy="576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Forces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Centre of mass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Resultant force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 done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Springs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Compression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Speed and distance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Velocity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Acceleration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Using graphs 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Falling objects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Effects of forces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F=MA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Stopping distance 1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Stopping distance 2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Momentum 1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98000"/>
              <a:buFont typeface="Arial"/>
              <a:buChar char="•"/>
            </a:pPr>
            <a:r>
              <a:rPr lang="en-GB" sz="196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Momentum 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0248D3-E227-4261-987F-389CB8C70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75"/>
    </mc:Choice>
    <mc:Fallback>
      <p:transition spd="slow" advTm="34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183256" y="6248400"/>
            <a:ext cx="8648699" cy="609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Keywords: Gravity, Mass, Weight, Vector, Contact, Non-Contact, Gravitational Field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427731" y="33337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GB" sz="6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Forces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456306" y="1547813"/>
            <a:ext cx="8229600" cy="428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force is a push or pull that acts on an object due to the interaction with another object.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Forces are </a:t>
            </a:r>
            <a:r>
              <a:rPr lang="en-GB"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vector</a:t>
            </a:r>
            <a:r>
              <a:rPr lang="en-GB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quantities as they have magnitude and direction.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30EABA-7DC6-4CD1-AB37-3A5FA26B1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25"/>
    </mc:Choice>
    <mc:Fallback>
      <p:transition spd="slow" advTm="70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262204" y="6248400"/>
            <a:ext cx="8648699" cy="609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Keywords: Gravity, Mass, Weight, Vector, Contact, Non-Contact, Gravitational Field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433654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GB" sz="6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Forces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462229" y="1214437"/>
            <a:ext cx="8229600" cy="4286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 forces between objects are either: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Char char="-"/>
            </a:pPr>
            <a:r>
              <a:rPr lang="en-GB"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Contact forces </a:t>
            </a:r>
            <a:r>
              <a:rPr lang="en-GB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– the objects are physically touching.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00000"/>
              <a:buFont typeface="Arial"/>
              <a:buChar char="-"/>
            </a:pPr>
            <a:r>
              <a:rPr lang="en-GB"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Non-contact forces </a:t>
            </a:r>
            <a:r>
              <a:rPr lang="en-GB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– the objects are physically separated.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71F5DA-D3EA-4DF8-96AE-AD2C59AF3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44"/>
    </mc:Choice>
    <mc:Fallback>
      <p:transition spd="slow" advTm="59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297477" y="6248400"/>
            <a:ext cx="8648699" cy="609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Keywords: Gravity, Mass, Weight, Vector, Contact, Non-Contact, Gravitational Field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415746" y="9207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GB" sz="6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Forces</a:t>
            </a:r>
          </a:p>
        </p:txBody>
      </p:sp>
      <p:graphicFrame>
        <p:nvGraphicFramePr>
          <p:cNvPr id="142" name="Shape 142"/>
          <p:cNvGraphicFramePr/>
          <p:nvPr/>
        </p:nvGraphicFramePr>
        <p:xfrm>
          <a:off x="598308" y="1287180"/>
          <a:ext cx="8047050" cy="2700350"/>
        </p:xfrm>
        <a:graphic>
          <a:graphicData uri="http://schemas.openxmlformats.org/drawingml/2006/table">
            <a:tbl>
              <a:tblPr firstRow="1" bandRow="1">
                <a:noFill/>
                <a:tableStyleId>{116868E1-D1D4-4CBD-9FE0-D9C69C7268F3}</a:tableStyleId>
              </a:tblPr>
              <a:tblGrid>
                <a:gridCol w="402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Contact Forces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Non-Contact Forces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4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169465" y="6248400"/>
            <a:ext cx="8648699" cy="609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Keywords: Gravity, Mass, Weight, Vector, Contact, Non-Contact, Gravitational Field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478172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GB" sz="6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Forces</a:t>
            </a:r>
          </a:p>
        </p:txBody>
      </p:sp>
      <p:graphicFrame>
        <p:nvGraphicFramePr>
          <p:cNvPr id="150" name="Shape 150"/>
          <p:cNvGraphicFramePr/>
          <p:nvPr/>
        </p:nvGraphicFramePr>
        <p:xfrm>
          <a:off x="609996" y="1259801"/>
          <a:ext cx="8047050" cy="2700350"/>
        </p:xfrm>
        <a:graphic>
          <a:graphicData uri="http://schemas.openxmlformats.org/drawingml/2006/table">
            <a:tbl>
              <a:tblPr firstRow="1" bandRow="1">
                <a:noFill/>
                <a:tableStyleId>{116868E1-D1D4-4CBD-9FE0-D9C69C7268F3}</a:tableStyleId>
              </a:tblPr>
              <a:tblGrid>
                <a:gridCol w="402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Contact Forces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1800" u="none" strike="noStrike" cap="none"/>
                        <a:t>Non-Contact Forces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4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3200" u="none" strike="noStrike" cap="none"/>
                        <a:t>Friction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3200" u="none" strike="noStrike" cap="none"/>
                        <a:t>Air Resistance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3200" u="none" strike="noStrike" cap="none"/>
                        <a:t>Tension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3200" u="none" strike="noStrike" cap="none"/>
                        <a:t>Normal contact force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3200" u="none" strike="noStrike" cap="none"/>
                        <a:t>Gravitational force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3200" u="none" strike="noStrike" cap="none"/>
                        <a:t>Electrostatic force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GB" sz="3200" u="none" strike="noStrike" cap="none"/>
                        <a:t>Magnetic Force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A74B61-767D-430C-997F-8A4C2BC58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137"/>
    </mc:Choice>
    <mc:Fallback>
      <p:transition spd="slow" advTm="15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276225" y="6248400"/>
            <a:ext cx="8648699" cy="609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2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Keywords: Gravity, Mass, Weight, Vector, Contact, Non-Contact, Gravitational Field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569486" y="347730"/>
            <a:ext cx="8062175" cy="25545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More on Forces: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3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Char char="-"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Forces are measured in Newtons, N.</a:t>
            </a:r>
          </a:p>
          <a:p>
            <a:pPr marL="457200" marR="0" lvl="0" indent="-457200" algn="l" rtl="0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Char char="-"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1kN = 1000N or (1 x 10</a:t>
            </a:r>
            <a:r>
              <a:rPr lang="en-GB" sz="3200" baseline="30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N)</a:t>
            </a:r>
          </a:p>
          <a:p>
            <a:pPr marL="457200" marR="0" lvl="0" indent="-457200" algn="l" rtl="0">
              <a:spcBef>
                <a:spcPts val="0"/>
              </a:spcBef>
              <a:buClr>
                <a:schemeClr val="dk1"/>
              </a:buClr>
              <a:buSzPct val="100000"/>
              <a:buFont typeface="Comic Sans MS"/>
              <a:buChar char="-"/>
            </a:pP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1MN = 1000000N or (1 x 10</a:t>
            </a:r>
            <a:r>
              <a:rPr lang="en-GB" sz="3200" baseline="30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r>
              <a:rPr lang="en-GB" sz="3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BDC920-ED96-4578-8E8F-C64F24521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08"/>
    </mc:Choice>
    <mc:Fallback>
      <p:transition spd="slow" advTm="99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769</Words>
  <Application>Microsoft Office PowerPoint</Application>
  <PresentationFormat>On-screen Show (4:3)</PresentationFormat>
  <Paragraphs>157</Paragraphs>
  <Slides>16</Slides>
  <Notes>16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Learning Objective</vt:lpstr>
      <vt:lpstr>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 Waite</dc:creator>
  <cp:lastModifiedBy>B Waite</cp:lastModifiedBy>
  <cp:revision>2</cp:revision>
  <dcterms:modified xsi:type="dcterms:W3CDTF">2021-01-04T15:34:03Z</dcterms:modified>
</cp:coreProperties>
</file>