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ink/inkAction1.xml" ContentType="application/vnd.ms-office.inkAction+xml"/>
  <Override PartName="/ppt/notesSlides/notesSlide2.xml" ContentType="application/vnd.openxmlformats-officedocument.presentationml.notesSlide+xml"/>
  <Override PartName="/ppt/ink/inkAction2.xml" ContentType="application/vnd.ms-office.inkAction+xml"/>
  <Override PartName="/ppt/tags/tag3.xml" ContentType="application/vnd.openxmlformats-officedocument.presentationml.tags+xml"/>
  <Override PartName="/ppt/notesSlides/notesSlide3.xml" ContentType="application/vnd.openxmlformats-officedocument.presentationml.notesSlide+xml"/>
  <Override PartName="/ppt/ink/inkAction3.xml" ContentType="application/vnd.ms-office.inkAction+xml"/>
  <Override PartName="/ppt/tags/tag4.xml" ContentType="application/vnd.openxmlformats-officedocument.presentationml.tags+xml"/>
  <Override PartName="/ppt/notesSlides/notesSlide4.xml" ContentType="application/vnd.openxmlformats-officedocument.presentationml.notesSlide+xml"/>
  <Override PartName="/ppt/ink/inkAction4.xml" ContentType="application/vnd.ms-office.inkAction+xml"/>
  <Override PartName="/ppt/tags/tag5.xml" ContentType="application/vnd.openxmlformats-officedocument.presentationml.tags+xml"/>
  <Override PartName="/ppt/notesSlides/notesSlide5.xml" ContentType="application/vnd.openxmlformats-officedocument.presentationml.notesSlide+xml"/>
  <Override PartName="/ppt/ink/inkAction5.xml" ContentType="application/vnd.ms-office.inkAction+xml"/>
  <Override PartName="/ppt/notesSlides/notesSlide6.xml" ContentType="application/vnd.openxmlformats-officedocument.presentationml.notesSlide+xml"/>
  <Override PartName="/ppt/tags/tag6.xml" ContentType="application/vnd.openxmlformats-officedocument.presentationml.tags+xml"/>
  <Override PartName="/ppt/ink/inkAction6.xml" ContentType="application/vnd.ms-office.inkAction+xml"/>
  <Override PartName="/ppt/tags/tag7.xml" ContentType="application/vnd.openxmlformats-officedocument.presentationml.tags+xml"/>
  <Override PartName="/ppt/ink/inkAction7.xml" ContentType="application/vnd.ms-office.inkAction+xml"/>
  <Override PartName="/ppt/tags/tag8.xml" ContentType="application/vnd.openxmlformats-officedocument.presentationml.tags+xml"/>
  <Override PartName="/ppt/ink/inkAction8.xml" ContentType="application/vnd.ms-office.inkAction+xml"/>
  <Override PartName="/ppt/tags/tag9.xml" ContentType="application/vnd.openxmlformats-officedocument.presentationml.tags+xml"/>
  <Override PartName="/ppt/ink/inkAction9.xml" ContentType="application/vnd.ms-office.inkAction+xml"/>
  <Override PartName="/ppt/tags/tag10.xml" ContentType="application/vnd.openxmlformats-officedocument.presentationml.tags+xml"/>
  <Override PartName="/ppt/ink/inkAction10.xml" ContentType="application/vnd.ms-office.inkAction+xml"/>
  <Override PartName="/ppt/tags/tag1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96" r:id="rId2"/>
  </p:sldMasterIdLst>
  <p:notesMasterIdLst>
    <p:notesMasterId r:id="rId31"/>
  </p:notesMasterIdLst>
  <p:sldIdLst>
    <p:sldId id="281" r:id="rId3"/>
    <p:sldId id="275" r:id="rId4"/>
    <p:sldId id="300" r:id="rId5"/>
    <p:sldId id="296" r:id="rId6"/>
    <p:sldId id="312" r:id="rId7"/>
    <p:sldId id="278" r:id="rId8"/>
    <p:sldId id="316" r:id="rId9"/>
    <p:sldId id="299" r:id="rId10"/>
    <p:sldId id="303" r:id="rId11"/>
    <p:sldId id="304" r:id="rId12"/>
    <p:sldId id="305" r:id="rId13"/>
    <p:sldId id="306" r:id="rId14"/>
    <p:sldId id="307" r:id="rId15"/>
    <p:sldId id="309" r:id="rId16"/>
    <p:sldId id="308" r:id="rId17"/>
    <p:sldId id="318" r:id="rId18"/>
    <p:sldId id="313" r:id="rId19"/>
    <p:sldId id="287" r:id="rId20"/>
    <p:sldId id="293" r:id="rId21"/>
    <p:sldId id="314" r:id="rId22"/>
    <p:sldId id="288" r:id="rId23"/>
    <p:sldId id="298" r:id="rId24"/>
    <p:sldId id="286" r:id="rId25"/>
    <p:sldId id="289" r:id="rId26"/>
    <p:sldId id="310" r:id="rId27"/>
    <p:sldId id="311" r:id="rId28"/>
    <p:sldId id="294" r:id="rId29"/>
    <p:sldId id="315" r:id="rId30"/>
  </p:sldIdLst>
  <p:sldSz cx="9144000" cy="6858000" type="screen4x3"/>
  <p:notesSz cx="6797675" cy="9926638"/>
  <p:embeddedFontLst>
    <p:embeddedFont>
      <p:font typeface="Calibri" panose="020F0502020204030204" pitchFamily="34" charset="0"/>
      <p:regular r:id="rId32"/>
      <p:bold r:id="rId33"/>
      <p:italic r:id="rId34"/>
      <p:boldItalic r:id="rId35"/>
    </p:embeddedFont>
    <p:embeddedFont>
      <p:font typeface="Cambria Math" panose="02040503050406030204" pitchFamily="18" charset="0"/>
      <p:regular r:id="rId36"/>
    </p:embeddedFont>
    <p:embeddedFont>
      <p:font typeface="Comic Sans MS" panose="030F0702030302020204" pitchFamily="66" charset="0"/>
      <p:regular r:id="rId37"/>
      <p:bold r:id="rId38"/>
      <p:italic r:id="rId39"/>
      <p:boldItalic r:id="rId40"/>
    </p:embeddedFont>
    <p:embeddedFont>
      <p:font typeface="KG Broken Vessels Sketch"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007" autoAdjust="0"/>
  </p:normalViewPr>
  <p:slideViewPr>
    <p:cSldViewPr>
      <p:cViewPr varScale="1">
        <p:scale>
          <a:sx n="98" d="100"/>
          <a:sy n="98" d="100"/>
        </p:scale>
        <p:origin x="35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10.fntdata"/></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75811" units="1/cm"/>
          <inkml:channelProperty channel="Y" name="resolution" value="37.78598" units="1/cm"/>
          <inkml:channelProperty channel="T" name="resolution" value="1" units="1/dev"/>
        </inkml:channelProperties>
      </inkml:inkSource>
      <inkml:timestamp xml:id="ts0" timeString="2021-01-08T08:38:49.169"/>
    </inkml:context>
    <inkml:brush xml:id="br0">
      <inkml:brushProperty name="width" value="0.05292" units="cm"/>
      <inkml:brushProperty name="height" value="0.05292" units="cm"/>
      <inkml:brushProperty name="color" value="#C00000"/>
    </inkml:brush>
    <inkml:brush xml:id="br1">
      <inkml:brushProperty name="width" value="0.055" units="cm"/>
      <inkml:brushProperty name="height" value="0.055" units="cm"/>
    </inkml:brush>
  </inkml:definitions>
  <iact:action type="add" startTime="26208">
    <iact:property name="dataType"/>
    <iact:actionData xml:id="d0">
      <inkml:trace xmlns:inkml="http://www.w3.org/2003/InkML" xml:id="stk0" contextRef="#ctx0" brushRef="#br0">21632 10023 0,'0'24'7,"-23"-24"-2,23 23-2,0 1 2,0 0-1,-24-1 1,24 1-3,0 23 3,0-23-2,0 0 1,0-1 1,0 1-1,0 0-1,0 0 2,0-1-1,0 1 1,0 0-2,0 23 1,0-23 1,0-1-3,0 1 3,0 0-1,0-1-1,0 1 1,-24 24 0,24-25 2,0 1-4,-23 0 3,23-1 0,-24 1-3,24 23 3,0-23-1,0 0-1,0 23 2,-24-23-1,24 0 0,0-1 0,0 1 0,0 0-1,0-1 1,-24 1 1,24 0-1,0-1-1,0 1 6,0 0 3,0-72 20</inkml:trace>
    </iact:actionData>
  </iact:action>
  <iact:action type="add" startTime="26748">
    <iact:property name="dataType"/>
    <iact:actionData xml:id="d1">
      <inkml:trace xmlns:inkml="http://www.w3.org/2003/InkML" xml:id="stk1" contextRef="#ctx0" brushRef="#br0">21632 9904 0,'0'0'2,"0"-23"5,24 23-4,-24-48 1,0 25 1,24 23-3,-24-24 3,23 0-1,-23 1-1,24-1 2,-24 0-2,24 0 3,0 24-3,-24-23 1,23 23 1,1-24 1,0 24 3,-1 0 4,1 47-2,-24 1-3,24-24-4,-24 23-1,0 0 2,23-23-2,-23 23 3,0 1-4,24-1 3,-24 1 0,0-1-3,0 0 3,0-23-1,0 23-1,0-23 1,0 23 1,0-23-1,0 0 0,-24 23 0,24-23-1,-23 0 2,23-1-2,-24 1 2,0-24-1,1 24-1,-1-24 2,24 23 0,-24-23-2,1 0 1,-1 0 3,0 0-2,0 0 2,24-23 1,-23 23-3,23-24 10,23 24 14,1 0-20,0 0-2,0 0-3,-1 24 0,1-24 4,0 23-3,-1 1-2,1-24 0,0 24 2,-24-1-2,23 1 2,1 0-1,0 0-1,-24-1 1,23 25 0,-23-25 2,24 25-4,-24-1 3,24-23 0,-24 23-3,0 1 3,0-1-1,24-23-1,-24 23 2,0-23-2,0-1 3,0 25-4,0-24 2,-24-1 2,24 25-4,-24-25 3,24 1-1,-24 0-1,1-1 2,23 1-1,-24 0 1,0-1-3,1 1 8,-1 0-8,0-24 3,1 24 2,-1-24-2,0 0-1,1 0 4,-1 0-4,0 0 3,0 0 2,24-24-6,0-24 6,0 25-4,0-1-2,0 0 1</inkml:trace>
    </iact:actionData>
  </iact:action>
  <iact:action type="add" startTime="27508">
    <iact:property name="dataType"/>
    <iact:actionData xml:id="d2">
      <inkml:trace xmlns:inkml="http://www.w3.org/2003/InkML" xml:id="stk2" contextRef="#ctx0" brushRef="#br0">22485 10734 0,'0'0'1,"0"23"9,0 1-2,0 0 0,24-1-3,-24 1-1,0 0 0,0 23 0,0-23 1,0 0-2,0-1 1,0 25 0,0-25-1,0 1 1,0 0 0,0 23 0,0-23 0,0 0 1,0-1-1,0 1 0,0 0 0,0-1 4,-24 1 0</inkml:trace>
    </iact:actionData>
  </iact:action>
  <iact:action type="add" startTime="27744">
    <iact:property name="dataType"/>
    <iact:actionData xml:id="d3">
      <inkml:trace xmlns:inkml="http://www.w3.org/2003/InkML" xml:id="stk3" contextRef="#ctx0" brushRef="#br0">22462 10212 0,'0'0'2,"-24"-23"-1,0 23 4,24-24 0</inkml:trace>
    </iact:actionData>
  </iact:action>
  <iact:action type="add" startTime="28068">
    <iact:property name="dataType"/>
    <iact:actionData xml:id="d4">
      <inkml:trace xmlns:inkml="http://www.w3.org/2003/InkML" xml:id="stk4" contextRef="#ctx0" brushRef="#br0">23030 10852 0,'-23'0'21,"-1"0"-9,0 0-6,24 24 3,-23-24-5,23 47-1,-24-23 3,24 0-4,0-1 3,0 1 0,-24 0-2,24 23 1,0-23 0,0-1 0,0 1 0,0 0 0,0 0 1,0-1-3,0 1 3,24-24-1,-24 24 0,24-24-1,-1 0 6,1 0-1,0 0-5,-1-24 6,1 24-5,0-24 0,-1 24 0,1-47 0,0 23 4,-1 0-4,-23 1-1,24-1 1,0 0 1,-24 1-1,24-1-1,-24 0 1,0 1 1,23-1-1,-23 0 0,0 1 0,0-1 1,0 0 2,0 0-3,0 1 3,0-1 2,0 0-2,0 1 5,0 70 16,-23-47-22,23 47-4,0 1 3,0-24-1,0 47-1,0-24 2,0 24-1,0 0 0,0 0-1,0 0 1,0 24 0,23-24 0,-23 0 1,0 24-1,24-24 0,-24 0-1,24 0 2,-24 0-1,0 0-1,0-23 2,0-1 0,0 24-2,0-23 0,0-1 2,0 0-1,0 1 0,-24-24 0,24 23 0,-24-23 0,24 23 0,-23-23 1,-1-1-3,0-23 3,24 24-1,-24 0 0,1-24 0,-1 0-1,0 0 2,1 0-1,-1 0 0,0 0 1,24-48-2,-23 48 1,-1-23 0,24-1-1,-24 0 2,1 1-1,23-1 0,-24 0 0,24 1 0,0-1 1,-24 0-3,24 0 3,0-23-1,0 23 0</inkml:trace>
    </iact:actionData>
  </iact:action>
  <iact:action type="add" startTime="28824">
    <iact:property name="dataType"/>
    <iact:actionData xml:id="d5">
      <inkml:trace xmlns:inkml="http://www.w3.org/2003/InkML" xml:id="stk5" contextRef="#ctx0" brushRef="#br0">23883 10923 0,'0'0'2,"-23"0"9,-1 0-9,0 0 7,1 0-2,-1 24-2,0 0 3,0 23 1,24-23-6,-23-24 1,23 23 0,0 1-1,0 0 2,0-1-1,0 1-1,0 0 2,23 0 3,-23-1-4,24-23 0,-24 24 1,24-24-3,0 0 6,-1 0 5,1 0-6,-24-24-2,24 24 0,-24-47-3,0 23 3,23-23-1,-23 23-1,24-23 3,-24 23-4,0-23 3,0 23-1,0-23 0,0 23 1,24 0-3,-24 0 3,0 1 3,0-1-1,-24 24 18,24 47-17,0 1 0,0-24-4,0 23-1,0 0 2,0 24-1,0-23-1,24 23 2,-24 0-1,0-24-1,0 24 1,0 0 1,0 1-1,0-1-1,23 0 2,-23 0 0,0-24-3,0 1 3,0-1-1,0 0-1,0 1 2,0-1-2,0 1 3,0-25-4,0 1 3,0 23 0,0-23-3,-23 0 3,23-1-1,-24 1-1,24 0 2,-24-1-1,24 1 0,-23 0 0,-1 0 5,0-1-3,1-23 3,-1 0-2,0 0-2,0-23 3,1 23-3,23-48-2,-24 24 1,0-23 0</inkml:trace>
    </iact:actionData>
  </iact:action>
  <iact:action type="add" startTime="29408">
    <iact:property name="dataType"/>
    <iact:actionData xml:id="d6">
      <inkml:trace xmlns:inkml="http://www.w3.org/2003/InkML" xml:id="stk6" contextRef="#ctx0" brushRef="#br0">23978 11468 0,'0'0'1,"0"-24"2,24 1 0,-1-1 2,1 0 3,0 1-4,0-1 0,-24 0 0,23 24-1,1-23 2,0 23-1,-24-24 0,23 0-1,1 24 2,0-23-1,-1-1 0,-23 0 0,24 0 0,0 1-1,-24-1 2,23 0-2,-23 1 2,24-1-2,-24 0 1,0 1 1,0-1-1,0 0 4,0 1-4,0-1 3,0 0-2,-24 24-1,24-24 4,-23 24-4,-1 0 19,24 24-14,-24-24-5,24 48 0,0-25 0,-23 1 0,23 0-1,-24-1 3,24 1-4,-24 0 3,24-1 0,0 1-3,-23 0 3,23-1-1,0 1 0,0 0 0,0 0 4,0-1-4,23 1 3,1 0 2,23-24-1,-23 23 0,0-23-3,-1 0-3,1 0 7,0 0-5,0 0 0,-1 0-1,1 0 6,0-47-5,-1 47 3,-23-24-2,24 24-2,0-23 9,-24-1 17,0 0-17,23 0-8,-23 1 3,0-25 0,24 25-6,-24-1 4,0 0-1,0 1 3,0-1-2,24 0-1,-24 1 4,23 23 28,1 23-27,0 1-3,0-24 0,-1 47-3,1-47 1,-24 24-1,24 0 2,-1-24-1,25 23 0,-48 1 1,23-24-2</inkml:trace>
    </iact:actionData>
  </iact:action>
  <iact:action type="add" startTime="30580">
    <iact:property name="dataType"/>
    <iact:actionData xml:id="d7">
      <inkml:trace xmlns:inkml="http://www.w3.org/2003/InkML" xml:id="stk7" contextRef="#ctx0" brushRef="#br0">22272 13435 0,'-47'0'3,"23"0"2,0 0-2,1 0 2,-1 0 2,0 23-1,1-23-3,-1 24 7,0 0-5,0 0 4,24-1-5,0 1 0,0 0 1,-23 23-3,23-23 3,0 23-1,0 0 0,-24 1 0,24-1 0,0 24 0,0-23 0,0 23 0,0-24 1,0 24-2,0 0 1,0-23-1,0-1 1,24 1 1,-24-25-1,23 25 0,-23-25 0,24 1 0,0 0 1,0-24-3,-1 23 3,1-23 0,0 0-3,-1 0 3,1 0-1,0-47 0,-1 47 0,1-24 0,0-23 0</inkml:trace>
    </iact:actionData>
  </iact:action>
  <iact:action type="add" startTime="30917">
    <iact:property name="dataType"/>
    <iact:actionData xml:id="d8">
      <inkml:trace xmlns:inkml="http://www.w3.org/2003/InkML" xml:id="stk8" contextRef="#ctx0" brushRef="#br0">22817 13577 0,'0'0'1,"0"24"0,-24-24 4,24 47 0,-23-23-2,-1-1 1,24 1 1,-24 23-2,24-23 1,0 24 0,0-1 0,0 0-1,0 1 2,0 23 0,0-24-3,0 1 3,24-25 0,-24 25-2,24-25 1,-1 1-1,-23 0 2,24-24-1,0 23-1,-1-23 3,1 0-4,0 0 8,0 0-7,-1-47 5,1 23 0,-24 1-4,24-25 0,-24 25-1,23-1 2,-23 0-2,24-23 1,-24 23 0,0-23 1,24 23-2,-24 0 2,0-23-2,0 23 2,0 1-1,0-1 0,0 0 0,0 0-1,-24 1 2,0-1 3,1 0-1,-1 24 2,0 0-5,1 0 3,-1 0 2,24 24-6</inkml:trace>
    </iact:actionData>
  </iact:action>
  <iact:action type="add" startTime="31341">
    <iact:property name="dataType"/>
    <iact:actionData xml:id="d9">
      <inkml:trace xmlns:inkml="http://www.w3.org/2003/InkML" xml:id="stk9" contextRef="#ctx0" brushRef="#br0">23362 14454 0,'0'0'1,"0"23"0,24-70 32,-1 0-25,-23 23-4,24-24 0,0 1 0,-24 23 0,23-47 0,1 24 0,-24 0 0,24-1 0,-24 1 1,24-1-2,-24 25 0,0-25 2,23 25-1,-23-1 0,24 0 0,-24 0 0,0 1-1,0-1 7,24 24 9,-1 0 5,-23 24-20,24-1 3,-24 1-2,24 0-1,-24 0 0,0 23 0,23-23 0,-23 23 1,0-23-3,0 23 3,0 1-1,24-25 0,-24 25-1,0-25 2,0 25-1,24-25 0,-24 1 0,0 0 1,0-1-3,24-23 3,-24 24-1</inkml:trace>
    </iact:actionData>
  </iact:action>
  <iact:action type="add" startTime="31740">
    <iact:property name="dataType"/>
    <iact:actionData xml:id="d10">
      <inkml:trace xmlns:inkml="http://www.w3.org/2003/InkML" xml:id="stk10" contextRef="#ctx0" brushRef="#br0">23978 12937 0,'0'0'1,"0"-23"1,0 70 24,24-47-23,-24 47 1,0-23 1,0 0-3,0 23 2,23 0 1,-23 1-1,24-1 0,-24 1 0,0 23 0,0 0-1,24 0 1,-24-24 2,0 24-3,0 0 1,24 0 0,-24 1 0,0-1 0,23 0 0,-23 0 0,0-24 0,24 24 0,-24-23-1,24-1 2,-24 0-1,23 1 0,-23-24 0,24-1 0,-24 1 0,0 0 0,24-1 0,-24 1 0,0 0 4</inkml:trace>
    </iact:actionData>
  </iact:action>
  <iact:action type="add" startTime="32032">
    <iact:property name="dataType"/>
    <iact:actionData xml:id="d11">
      <inkml:trace xmlns:inkml="http://www.w3.org/2003/InkML" xml:id="stk11" contextRef="#ctx0" brushRef="#br0">23907 13932 0,'0'0'2,"-24"0"0,24-23 2,-23 23 0,23-24 4,0 0 1,23 1-2,25-1 1,-25 0-1,1 24-1,0-24-4,23 24 3,-23 0-2,0 0 1,-1-23 4,1 23-3,0 0-1,-1 0 0</inkml:trace>
    </iact:actionData>
  </iact:action>
  <iact:action type="add" startTime="32300">
    <iact:property name="dataType"/>
    <iact:actionData xml:id="d12">
      <inkml:trace xmlns:inkml="http://www.w3.org/2003/InkML" xml:id="stk12" contextRef="#ctx0" brushRef="#br0">24452 13695 0,'0'0'0,"0"-23"16,-24 23-9,1 0 5,-1 0-4,0 23 1,0 25-1,24-25-4,-23 1 1,23 0-2,-24 23 0,24-23 3,-24 0-4,24 23 3,0-23-1,0-1 0,0 25 0,0-24 0,0-1 4,0 1-4,0 0 4,0-1 0,24-23-4,0 0 3,-1 0 1,1 0 2,0 0-4,-24-23-1,24-25 3,-24 25-4,23-1 1,-23 0-2,24-23 2,-24 23-1,0 0-2,24 1 3,-24-1-1,23 0 3,-23 48 38,0 0-33,0-1-4,0 1-5,0 0 2,0-1-2,0 1 2,24 24-1,-24-25 0,24 1-1,-24 23 2,0-23 1,23 0-4,-23-1 2,0 1 0,24 0-1,-24-1 2</inkml:trace>
    </iact:actionData>
  </iact:action>
  <iact:action type="add" startTime="32764">
    <iact:property name="dataType"/>
    <iact:actionData xml:id="d13">
      <inkml:trace xmlns:inkml="http://www.w3.org/2003/InkML" xml:id="stk13" contextRef="#ctx0" brushRef="#br0">24760 13719 0,'0'47'18,"0"-23"-13,0 0 0,0 23-1,0-23 0,0 0 0,0 23 0,0 0 0,24-23 0,-24 24 1,23-25-2,-23 25 1,0-25 0,0 1-1,24 0 2,-24-1-1,24-23 0,-24 24 0</inkml:trace>
    </iact:actionData>
  </iact:action>
  <iact:action type="add" startTime="32948">
    <iact:property name="dataType"/>
    <iact:actionData xml:id="d14">
      <inkml:trace xmlns:inkml="http://www.w3.org/2003/InkML" xml:id="stk14" contextRef="#ctx0" brushRef="#br0">24831 13411 0,'0'0'2,"0"-24"0,-24 1 2,1-1-1,23 0 2,0 1-1,-24-1 0,24 0 4</inkml:trace>
    </iact:actionData>
  </iact:action>
  <iact:action type="add" startTime="33185">
    <iact:property name="dataType"/>
    <iact:actionData xml:id="d15">
      <inkml:trace xmlns:inkml="http://www.w3.org/2003/InkML" xml:id="stk15" contextRef="#ctx0" brushRef="#br0">25044 13956 0,'24'0'23,"-24"-24"-19,0-23 4,24 23-5,-24 1 2,0-1-1,0 0 0,23 0-1,-23 1 6,0-1-5,0 0 0,24 1 4,-24-1-4,0 0 8,24 24 32,-24 24-36,0 23 0,0 1 0,0-25-3,23 1-3,-23 0 3,0 0-1,0-1-1,0 1 2,0 0-1,0 23 1,0-23-3,0-1 3,24 25-1,-24-24 0,0-1 0,0 25-1,0-25 2,0 1-1,24 0 0,-24-1 0,0 1 4,24 0-4</inkml:trace>
    </iact:actionData>
  </iact:action>
  <iact:action type="add" startTime="33556">
    <iact:property name="dataType"/>
    <iact:actionData xml:id="d16">
      <inkml:trace xmlns:inkml="http://www.w3.org/2003/InkML" xml:id="stk16" contextRef="#ctx0" brushRef="#br0">25376 14027 0,'24'0'11,"-24"-24"-2,23 1-1,-23-25-1,24 25-2,-24-1-2,24 0 6,-24 1-6,0-1 2,23 0-1,-23 0-1,24 1 5,-24-1-4,0 0 4,0 1-3,0-1 3,0 0-1,0 1 9,-24 23-4,1 0 8,-1 0-3,24 23-14,0 1 6,-24-24-6,24 24 1,0 23 4,0-23-3,0-1 3,0 1 4,0 0-5,24-24-3,0 24 4,-24-1 1,23-23-2,-23 24-2,24-24-2,0 0 1,0 0 5,-24 24-5,23-24-1,1 0 5,0 23-3,-1-23 3,-23 24-5,24-24 1,0 0 8,-24-24 4,23 24-12,-23-23 0,0-25 4,0 25 0,0-1-4,0 0 0,24 0 0,-24 1 4,0-1 0,0 0-4,0 1 4,0-1 1,0 0-1,0 1-1,0-1 1,24 24-4,-24-24 0,0 1 0,0-1 4,0 0 8</inkml:trace>
    </iact:actionData>
  </iact:action>
  <iact:action type="remove" startTime="45755">
    <iact:property name="style" value="instant"/>
    <iact:actionData xml:id="d17" ref="#d1"/>
  </iact:action>
  <iact:action type="remove" startTime="46247">
    <iact:property name="style" value="instant"/>
    <iact:actionData xml:id="d18" ref="#d0"/>
  </iact:action>
  <iact:action type="remove" startTime="46676">
    <iact:property name="style" value="instant"/>
    <iact:actionData xml:id="d19" ref="#d3"/>
  </iact:action>
  <iact:action type="remove" startTime="46916">
    <iact:property name="style" value="instant"/>
    <iact:actionData xml:id="d20" ref="#d2"/>
  </iact:action>
  <iact:action type="remove" startTime="47243">
    <iact:property name="style" value="instant"/>
    <iact:actionData xml:id="d21" ref="#d4"/>
  </iact:action>
  <iact:action type="remove" startTime="47696">
    <iact:property name="style" value="instant"/>
    <iact:actionData xml:id="d22" ref="#d5"/>
  </iact:action>
  <iact:action type="remove" startTime="47907">
    <iact:property name="style" value="instant"/>
    <iact:actionData xml:id="d23" ref="#d6"/>
  </iact:action>
  <iact:action type="remove" startTime="48487">
    <iact:property name="style" value="instant"/>
    <iact:actionData xml:id="d24" ref="#d8"/>
  </iact:action>
  <iact:action type="remove" startTime="48731">
    <iact:property name="style" value="instant"/>
    <iact:actionData xml:id="d25" ref="#d7"/>
  </iact:action>
  <iact:action type="remove" startTime="49247">
    <iact:property name="style" value="instant"/>
    <iact:actionData xml:id="d26" ref="#d9"/>
  </iact:action>
  <iact:action type="remove" startTime="49279">
    <iact:property name="style" value="instant"/>
    <iact:actionData xml:id="d27" ref="#d10"/>
  </iact:action>
  <iact:action type="remove" startTime="49563">
    <iact:property name="style" value="instant"/>
    <iact:actionData xml:id="d28" ref="#d11"/>
  </iact:action>
  <iact:action type="remove" startTime="49659">
    <iact:property name="style" value="instant"/>
    <iact:actionData xml:id="d29" ref="#d12"/>
  </iact:action>
  <iact:action type="remove" startTime="49716">
    <iact:property name="style" value="instant"/>
    <iact:actionData xml:id="d30" ref="#d14"/>
  </iact:action>
  <iact:action type="remove" startTime="49916">
    <iact:property name="style" value="instant"/>
    <iact:actionData xml:id="d31" ref="#d13"/>
  </iact:action>
  <iact:action type="remove" startTime="50127">
    <iact:property name="style" value="instant"/>
    <iact:actionData xml:id="d32" ref="#d15"/>
  </iact:action>
  <iact:action type="add" startTime="45717">
    <iact:property name="dataType" value="strokeEraser"/>
    <iact:actionData xml:id="d33">
      <inkml:trace xmlns:inkml="http://www.w3.org/2003/InkML" xml:id="stk17" contextRef="#ctx0" brushRef="#br1">24760 13174 0,'0'0'0,"-23"24"2,-1 23 2,0-23 0,0 23 0,-23 0 1,23 1-2,1-1 1,-1 1 0,0-1 0,-23 0 4,23 24-3,1-23 5,-49 94-6,49-95-2,-1 1 1,0-1 2,1 1-2,23-1 1,-24-23 0,0-1 0,24 1 1,-23 0-1,23-1 0,0-46 15,23-25-15,-23 25 0,48-25 0,-25-23 0,1 24 1,0-24-2,-1-24 1,1 24 0,-24 0 0,24 0 0,0 0 0,-1 0 0,-23-1 0,24 1 0,0 0 1,-24 0-1,23 24-1,1-24 1,-24 0 0,24 23 1,-24 1-1,23-1-1,-23 25 1,0-25 1,24 48-1,-24-23 0,0 46 11,-47-23-10,47 71-2,-24-47 1,0 24 1,1-1-2,-1 24 1,0-24 0,1 24 0,-1 1 1,0-1-1,0 0-1,1 0 1,-1 24 1,0-24-2,24 23 1,-23 1 0,-1 0 0,24-24 0,-24 0 0,24 0 0,0-23 0,0-25 0,0 1 0,0 0 0,24-48 12,-24-23-12,24-1 1,-24 1-2,23-24 2,1 0-1,-24 0-1,24-24 2,-1 24-2,-23 0 1,24-24 0,0 24 0,0 0 0,-24 0 0,23 0 0,-23-24 0,24 24 1,-24 0-2,0-24 1,24 24 1,-24 0-1,0 0-1,0 0 1,0 23 0,0 1 0,-24-1 0,24 25 0,0-1 0,-24 24 0,1 0 4,-1 24 1,0 23-5,0-23-1,24 23 2,-23 24-2,-1-23 1,0 23 0,1 0 1,-1 0-2,0 0 1,1 24 0,-1-24 0,0 0 1,1 0 2,-1-24-5,0 24 3,0 1-3,24-25 1,-23 0 1,23 1 1,0-25-2,0 1 2,0 0-1,0-1 3,23-23 1,1 0 4,-24-47-7,24 23-2,-24-23 2,24 23-2,-24-23 1,23 0 0,-23-25 0,24 25 0,-24-24 0,0 0 0,24 0 1,-24 0-2,0 0 1,0-24 0,0 24 0,23 0 0,-23 0 0,0 0 0,0 23 0,0 24 0,0-23 1,0 23 2,-23 24 6,23 48-10,0-25 1,-24 1 0,24 24 0,-24 23 1,1-24-2,23 24 1,-24 24 1,0-24-2,0 0 1,24 0 0,-23 0 0,-1 24 1,24-24-2,-24 0 1,24 0 0,-23 0 0,23 0 0,0 0 0,0 1 1,0-25-2,0 0 1,0 1 0,23-25 0,-23 1 1,24-24-2,0 0 1,-1 0 0,1 0 0,0-47 1,0 23-2,23-23 1,-23-24 1,23 23-2,-23-23 2,23 0-2,0 0 2,-23 0-1,24 0-1,-1 0 1,0-24 1,1 24-2,-1-24 2,0 0-2,1 24 2,-1-24-2,-23 24 1,23 0 1,1 24-2,-25-1 2,1 1-2,0 23 2,0 24-1,-1 0 0,-23 24 4,0 23-5,0 1 1,-23 23 0,23 0 1,-48 0-2,24 24 1,-23-24 0,23 24 0,1-1 4,-25-22-4,25 22 7,-72 167-8,71-166 0,0-24 0,1 24 2,-1-1-2,24-23 2,-24 1-2,24-25 2,-23 0-2,23 1 1,0-25 0,0 1 5,23-48 6,25-47-7,-48 48-4,23-48 1,25 23-2,-25-23 2,1 0-2,24 0 1,-25 0 1,25 0-2,-1 0 1,0 23 0,1-23 0,-1 24 1,-23-1-1,23 1-1,1-24 2,-25 47-2,25-23 2,-25 23-2,1 0 1,0 1 0,0-1 0,-1 24 4,-23 47 8,0-23-12,-47 24 0,47-1 0,-24 24 0,-23 0 0,23 0 0,0 0 0,1 24 0,-25 0 0,25 0 4,-1-1-3,-23 1 5,-25 95-8,49-96 1,-1 1-2,0-24 2,1-23 2,-1 23-1,0-47 0,24-1 0,0 1-1,-23 0 2,46-72 15,25 1-12,-25-1-4,25-23-1,-25 0 1,25 0 0,-1-24 1,1 1-2,23-1 1,-24 0 1,0 0-2,1 1 2,23-1-1,-24 0-1,1 24 2,-25-24-1,25 48 0,-25-24-1,25 23 1,-24 1 0,-1-1 1,-23 25-2,24-1 1,0 0 4,-24 72 9,-48-48-14,48 47 1,-47 1 1,23-1-2,0 24 1,-23-24 0,0 25 0,23-1 0,-23 0 0,-1 23 0,1 1 0,23-24 0,-23 24 1,-1 0-2,25 0 1,-1-24 0,-23 23 0,23-22 1,24-1-2,-24-24 1,24 0 0,-23 1 0,23-24 1,0-1-2,47-23 9,0-23-4,-23-1-4,0-24 1,23-23-2,0 24 2,1-48-2,-1 24 4,1-24-4,-1-23 3,0 23-4,1 0 1,-1 1 0,1-1 2,-1 24-1,0 0 0,-23 0-1,23-1 1,-23 25 0,23 0 0,-23-1 1,0 25-2,0-1 1,-1 0 0,1 24 8,-24 48-4,-47-25-4,23 25 1,0 23-2,0 0 1,-23 24 0,0-1 1,-1 25-1,-23-1-1,24 1 1,-1-1 0,-23 1 0,0-1 1,24-23-2,-24 0 1,0 0 1,23-24-2,-23 0 2,24 0-2,0-24 1,23 1 0,0-25 0,0 1 1,24 0-2,24-24 13,0 0-12,23-48 1,-23 25-2,23-1 1,24-24 0,-23-23 0,-1 24 0,24-24 0,-23 0 0,23 0 1,-24-24-2,24 0 1,-23 24 1,23-24-2,-24 1 2,24-1-2,-24 0 1,1 0 0,23 24 0,-24 0 1,1 24-2,-1-1 1,1 25 0,-25-1 0,1 0 0,0 24 0,-1 0 0,-23 48 8,0-25-7,-47 25-2,23-1 1,1 24 0,-25 0 0,24 24 0,-23 0 0,0 0 1,-1-1-1,1 1-1,-1 0 1,1-24 0,23 0 0,-23 0 0,23 0 1,-23-23-2,23-1 1,1-23 0,23-1 0,-24 1 1,24 0-2,24-24 14,-1-24-14,1-23 1,23 23 0,-23-23 0,23-24 1,24-1-2,-23-22 1,23-1 1,0 0-2,24 0 5,-24-23-7,0 23 6,0 0-5,24 1 2,-48-1-2,24 24 3,-23 23-1,-1 1 0,0 23-1,-23 1 2,0-1-2,-24 71 17,-24-23-16,0 47 0,-23-24 0,0 48 0,-1 0 0,-23 0 0,24 23 0,-48 1 0,24-1 0,0-23 0,0 23 1,-24-23-2,24 0 1,0 0 1,23-1-2,1-22 1,0-1 1,-1-24-2,25 0 1,-1-23 0,24 0 0,-24-1 0,72-23 9,-25-23-9,25 23-1,-1-71 1,0 23 1,25 1-2,-1-24 1,0 0 1,0 0-2,24 0 2,-24-24-2,23 0 1,-22 24 3,-1-24-5,71-94 7,-71 94-5,-24 24-2,1 0 3,-1 0-1,-23 23 0,23 25-1,-23-25 2,-1 24 2,-23 72 6,0-24-10,-23 23 2,-1 0-2,-23 24 1,23 0 0,-23 1 0,23-1 1,-23 23-2,-25-23 2,25 1-1,0-1-1,-1 0 1,-23-24 0,24 24 0,-1-23 1,1-1-2,0-23 1,23-1 0,0 1 0,1 0 0,46-24 13,25-48-14,-25 25 2,25-25-2,-1 1 1,1-24 1,-1 0-1,24 0-1,-24-24 1,24 24 0,-23-24 0,23 0 0,-24 0 1,1 1-2,-1 23 1,0 0 0,1 23 0,-24-23 0,-1 47 1,1-23-2,0 47 1,-24-24 0,-24 48 16,0 23-16,1 1 1,-25-1-2,24 24 1,-47 24 0,24 0 0,0 0 1,-24 23-2,-1 0 1,1 1 1,-23 23-2,23-23 2,-24-1-2,0 24 1,0 0 0,0 1 0,1-1 1,-1 0-2,24 0 1,-24-23 0,48-1 0,-1-23 1,1-24-2,-1-24 1,25 1 1,23-1-2,-24-23 2,24-1 2,47-23 2,1-23-1,-24-25-5,-1 25 1,25-25 0,-1-23 0,0 0 0,1-24 0,23-23 0,-24 23 0,24-23 1,0-1-2,1 24 1,-1-23 0,0 47 0,-24-24 1,24 24-2,-47 24 1,23-1 0,-23 24 1,0 1-2,-24-1 1,-24 24 13,-23 47-14,23-47 1,-24 48 0,1-1 0,0 1 0,-24 23 0,23 0 0,-23 0 1,24 24-2,-24-1 2,23 25-2,-23-1 1,24 1 0,-24-1 0,23-23 0,1 24 0,0-25 0,-1 1 0,1-24 0,-1 0 0,25 0 1,-25-23-1,25-25 2,-1 25-3,0-24 2,24-1-3,-23-23 1,23-23 34,23 23-34,-23-48 1,24 1 0,-24-1 1,24 1-2,-1-24 1,1 0 0,0 0 0,-24 0 1,23 0-2,1-1 1,0-22 0,-1 23 0,1 0 1,-24-1-2,24 25 1,-24 0 0,24-1 0,-24 1 0,0 23 0,0 1 0,0-1 0,0 0 5,-24 24-2,0 24 1,0 23-4,1-23 1,-1 23-2,-23 24 1,-1 0 1,25 1-2,-25-1 1,-23 23 0,24 1 0,-24-24 0,0 24 0,0 0 0,-1 0 0,1-1 0,0 1 0,0-24 1,24 24-2,-1-24 1,1 0 0,0-23 3,23-1-5,0 48 10,1-95-10,23 23 0,0-46 14,23-25-12,-23 25 0,48-25 0,-25 1-1,1-24 1,23 23 1,-23-23-2,23 0 1,1 0 0,-1 0 1,24 0-2,-23-24 2,23 24-2,-24 0 1,24 24 0,-23-24 0,-1-1 1,0 25-2,1 0 1,-24-1 1,-1 25-2,1-25 1,-24 25 0,24 23 0,-24-24 5,-48 24 2,48 47-6,-47-47-1,23 48-1,0-25 1,-23 25 1,23-1-1,-23 0-1,0 1 1,-1 23 0,1-24 1,23 1-1,-23 23-1,23-24 1,0 1 0,1 23 0,-1-24 1,0 0-2,24 25 2,0-49-2,-23 25 2,23-25-1,0 25-1,0-25 5,47 1-4,-23-24 5,23 0-6,-23 0 1,23-24 0,1-23 1,23 23-2,-24-23 1,24 0 0,0-1 0,0-23 0,0 0 0,24 24 0,-24-48 0,0 24 0,24 0 0,-24 0 0,0-1 1,0 25-2,0-24 1,0 24 0,-23-1 1,23 1-1,-24 23-1,1 0 2,-25 24-2,1 0 1,0 0 1,-1 0-2,-23 48 2,0-1-2,-23 1 1,-1 23 1,-23 0-2,-1 0 1,1 24 0,0-1 0,-25 1 1,1 0-2,0 0 1,0 0 0,24-1 0,-24 25 1,0-24-2,23-1 1,-23 1 0,24 0 0,-1-24 1,25-24-2,-1 1 2,0-25-2,1 1 1,23 0 0,23-24 5,1 0-6,23-48 1,-23 1 0,23 0 0,1-1 0,23-23 1,-24 0-2,24 0 1,0 0 0,1-24 0,-1 24 3,0 0-5,0 0 3,0 0-3,-24 0 2,24 23 2,-23-23-4,23 24 2,-47-1 4,23 25-7,-23-25 8,-1 25-5,1-1-3,0 24 1,-24-24 6,-24 72 7,0-25-11,1 25 0,-25-1 1,25 1-1,-25-1-1,1 0 2,-1 24-2,-23-23 1,24-1 0,0 24 0,-1-23 0,24 23 0,-23-24 1,23 1-2,1-1 1,-1-23 1,0-1-2,24 1 1,0 0 1,24-24 11,0-24-9,-1 24-3,25-71 1,-25 47-2,25-23 1,-1-24 0,1 23 0,-1-23 0,24 24 0,-24-24 0,1 23 0,23 1 0,-24-24 0,1 24 1,-1-25-2,0 25 1,1 0 1,-24-1-2,23 25 1,-23-1 0,-1 0 0,1 1 0,0 23 5,-24 47 3,0-23-9,-48 23 2,25 0-2,-1 24 1,0-23 0,1 23 0,-25 0 1,24 0-2,-23 0 4,0 0-5,23 0 4,-23 0-2,23 1-2,-23-1 1,23 0 2,0 0-1,0-24 0,1 1 0,23-1 0,0-23-1,0-1 1,0 1 1,23 0 2,25-24 1,-24 0-3,-1 0-1,25-48-1,-25 25 1,25-25 0,-25 1 1,25-24 1,-1 23-5,1-23 4,-1 0-1,-23 0 0,23 0-1,0 0 2,1 24-2,-25-24 1,25 23 0,-1 1 0,-23-1 0,23 1 0,-23 0 1,0-1 1,23 24-1,-47 1-4,48-25 9,-25 25-7,-23 70 23,-23-23-22,23-1 1,-24 25-2,0-1 1,0 1 0,-23-1 0,23 24 0,1-23 1,-1-1-2,-23 24 1,23 0 0,0 0 0,0-23 1,-23 23-2,23 0 1,1-24 0,23 24 1,-24-47-2,0 23 2,24-23-2,0 0 1,0-1 5,24-23 3,0 0-5,-1-47-3,1 23 0,0-23 1,-1-1-2,1 1 1,0 0 0,0-24 0,23 23 0,-23-23 0,23 0 3,-23 24-2,23-24 5,1-48-7,-1 72-1,-23-1-1,23 25 3,-23-25 1,-1 25-2,1-1 1,0 0 0,-24 0 0,23 24 1,1 0 6,-71 48 5,47-24-11,-24-1-2,0 25 1,1-1 0,-1 24 1,0-23-2,-23 23 1,23 0 0,1 0 1,-25-24-2,24 24 1,1 0 0,23 0 0,-24-23 0,24-1 0,-24 1 0,24-25 0,0 1 4,24-24 8,0 0-7,-1-47-6,1 23 1,0 0 0,23-23 0,-23-1 1,0 1-2,23-24 1,-23 24 3,-1-1-5,1 24 2,0-23-1,-1 23 1,-23 1 1,24 23-2,-48 23 25,24 1-24,-23 23 0,-1 1 0,0-1 0,1 24 0,-1-23 1,0-1-2,1 24 1,-1-47 0,0 23 0,24-23 0,0 23 0,-23-23 5,23 0-6,47-24 17,-23-48-11,-1 25-6,1-25 2,23 1-2,-23-1 1,0 1 0,-1 0 0,1 23 1,0-23-2,-24 23 1,24 0 0,-24 1 9,-24 23 6,24 47-14,-24-47-2,24 24 2,-24-24-1,24 47-1,-23-23 1,23-1 0,0 1 4,0-48 37,23 1-42,-23-25 2,24 25-1,0-25-1,0 1 2,23-1-2,-23 1 1,-1 23 0,1 1 0,-24-1 0,24 0 0,-1 24 4,-46 0 21,23 48-26,-24-48 1,24 47 0,-24-23 0,1-1 0,23 1 0,-24 0 1,24 23-2,-24-23 1,24 0 0,0-1 0,-23 1 0,23 0 0,0-1 0,0 1 4,23-24 16,-23-24-19,24 24-1,0-23-1,-1-25 5,1 25-4,0-1 1,-1 0-2,1 1 5,-24-1 5,-24 24 11,1 0-16,-1 47-1,0-47-3,1 24 0,23 0 0,-24-1 1,0 1-1,1 0-1,-1 23 1,0-23 0,0 23 1,1 1-2,-25-1 1,25 0 0,-1 1 0,-23-1 1,23 0-2,0 1 1,-23-1 0,23-23 0,0 23 0,-23 1 1,23-1-2,-23 1 1,0-1 1</inkml:trace>
    </iact:actionData>
  </iact:action>
  <iact:action type="add" startTime="53593">
    <iact:property name="dataType"/>
    <iact:actionData xml:id="d34">
      <inkml:trace xmlns:inkml="http://www.w3.org/2003/InkML" xml:id="stk18" contextRef="#ctx0" brushRef="#br0">22130 9739 0,'0'0'0,"0"-24"55,0 71 1,-24-47-52,24 24 0,-23 0-1,23-1 2,0 25-2,-24-25 2,24 1 0,0 0-2,-24-1 1,24 1 4,0 0-5,0 0 2,-24-1-1,24 1-1,0 0 2,0-1 0,-23 1-2,23 0 1,0-1 0,0 1-1,0 23 2,-24-23-2,24 0 3,0 23-3,-24-23 1,24 0 0,0 23-1,-23-23 2,23-1-1,0 1 0,-24 23-1,24-23 2,-24 0-1,24 0-1,0-1 2,-23 25-1,23-25 0,0 25 0,-24-1 0,24-23 0,0 23-1,-24 1 2,24-1 0,0 0-3,-23 1 3,23-1 0,-24-23-3,24 23 3,0-23-1,-24 0 0,24-1 0,0 1 0,0 0 0,-24-1 0,24 1 4,0 0 0,0-1 0,0 1 0,0 0-4,0 0 8,-23-24-8,23 23 0,0 1 7,0-48 98,0 1-101,0-1-1,-24 24-2,24-24-1,0 0 0,0 1 1,0-1 1,0 0-1,0 1-1,0-1-1,0 0 2,-24 24 0,24-23-3,0-1 3,0 0 0,0 1-2,0-1 0,0 0 2,-23 0-1,23 1-1,0-25 7,0 25-3,-24-1-2,24 0-2,0 1 1,0-1 4,0 0 0,0 48 43,0 0-42,0 23-1,0-23-5,0-1 1,0 25 1,0-25-1,0 25 0,0-24 0,0 23 1,0 0-3,0-23 3,0 23-1,0-23-1,0 23 1,0-23 1,24 24 0,-24-25-3,0 1 3,0 0-2,0-1 2,23 1-2,-23 0 2,0-1 3,24 1-4,-24 0 7,24-24-7,-1 0 16,-23-24-10,24 24-7,-24-47 1,24-1 0,-24 25-1,24-25 2,-1 1-1,1-24-1,-24 23 1,24 1 0,-1 0 2,-23-1-3,24 1 1,0-1 0,-24 1-1,23 23 2,-23 1-1,24-1-1,-24 0 1,0 1 6,24 23-4</inkml:trace>
    </iact:actionData>
  </iact:action>
  <iact:action type="add" startTime="54860">
    <iact:property name="dataType"/>
    <iact:actionData xml:id="d35">
      <inkml:trace xmlns:inkml="http://www.w3.org/2003/InkML" xml:id="stk19" contextRef="#ctx0" brushRef="#br0">22722 10212 0,'0'0'0,"-23"0"7,23 48 34,0-1-33,0-23-4,0 0 0,0-1 0,0 1 1,0 0-3,0 23 3,0-23-1,0-1 0,0 25 0,0-25 0,0 1 1,0 0-2,0 0 1,-24 23-1,24-23 1,-24-1 1,24 25-1,0-25 0,0 25 0,-23-1-1,-1-23 3,24 23-3,0-23 0,-24 0 3,24 23-3,0-23 0,-24-24 2,24 23-2,0 1 1,0 0 18</inkml:trace>
    </iact:actionData>
  </iact:action>
  <iact:action type="add" startTime="55248">
    <iact:property name="dataType"/>
    <iact:actionData xml:id="d36">
      <inkml:trace xmlns:inkml="http://www.w3.org/2003/InkML" xml:id="stk20" contextRef="#ctx0" brushRef="#br0">22675 10355 0,'0'0'1,"0"-24"6,0 0-3,0 0 0,0-23-1,0 23 1,0 1 1,24-1 0,-24-23-2,23 23 1,-23 0 0,24-23 1,0 23-3,-1 0 3,-23-23-1,24 23 0,0 1 0,-1-1 1,-23 0-2,24 1 1,0 23 1,-24-24-2,24 0 1,-1 24-1,1 0 10,0 0-1,-24 24-7,23 0 3,-23-1-5,0 1 0,0 23 2,0-23-1,24 0 0,-24-1 0,0 1 0,0 0 1,0 0-2,24-1 1,-24 1 0,0 0-1,0-1 2,0 1-1,23-24 1,-23 24-2,0-1 1,0 1 1,24 0 2,-24-1-3,0 1 3,0 0 3,-24 0-3,1-1 1,-1-23-4,0 24-1,1 0 2,-1-24-1,0 23 0,1-23 0,-25 24 0,24-24 0,-23 24 1,23-24-2,-23 23 1,23-23-1,-23 24 1,23-24 1,1 24-1,-25-1 0,24-23-1,1 24 2,-1-24-2</inkml:trace>
    </iact:actionData>
  </iact:action>
  <iact:action type="add" startTime="66936">
    <iact:property name="dataType"/>
    <iact:actionData xml:id="d37">
      <inkml:trace xmlns:inkml="http://www.w3.org/2003/InkML" xml:id="stk21" contextRef="#ctx0" brushRef="#br0">3009 13932 0,'0'0'1,"-24"24"6,24 23 1,-24-23-3,24 0-2,0 0 0,0-1 1,0 1 1,0 23-1,0-23 0,0 23 0,0 1-1,0-25 1,0 25 2,0-1-3,0 1 1,0-25 1,-23 25-2,23-1 1,0-23 0,0 23 0,0 1 0,0-1 0,0-23 0,0 23 0,-24 0-1,24 1 3,0-24-3,0 23 1,0 0 0,-24 1 0,24-1-1,0 0 2,-23-23 0,23 24-2,0 23 1,-24-24 1,24 0-2,-24 1 0,24-1 2,0 1-1,-23 23 0,23-24 0,0 0 1,0 1-2,-24-25 1,24 25-1,0-1 2,0-23-1,0 0 0,0-1-1,0 1 1,0 0 1,0-1 3</inkml:trace>
    </iact:actionData>
  </iact:action>
  <iact:action type="add" startTime="67588">
    <iact:property name="dataType"/>
    <iact:actionData xml:id="d38">
      <inkml:trace xmlns:inkml="http://www.w3.org/2003/InkML" xml:id="stk22" contextRef="#ctx0" brushRef="#br0">2961 13743 0,'0'0'2,"0"23"-1,-23 1 5,-1 0-3,24 23 1,-24-23 1,24 0-3,-23-1 3,23 25-1,-24-25-1,24 25 1,-24-24 0,24-1 1,-23 25-1,23-25 0,-24 1 2,24 23-5,0-23 4,-24 0-1,24-1 0,0 1 0,0 0-1,-23 0 6,23-48 39,0 0-40,0 0 0,23-23-4,-23 23-1,0 1 2,24-1-2,-24-23 1,24-1 2,-24 25-4,0-25 3,23 1-1,-23-1-1,24 1 2,0 0-1,-24-1 0,23 1-1,-23-1 2,24 25 1,0-25-4,-24 25 2,23-25 0,1 25 0,-24-1-1,24 0 2,-24 0-1,0 1 0,24 23 0,-24-24 1,23 24 6,-23 24 20,0-1-22,0 1-2,0 0-3,0 0 1,0-1-1,0 1 5,24 0-6,-24-1 1,24-23 0,-1 24 0,-23 0-1,0-1 2,0 1-1,24-24-1,-24 24 2,0-1 0,24 1-3,-24 0 7,0 0-4,0-1-3,0 1 3,0 0 0,0-1-2,0 1 1,0 23 1,0-23-2,0 0 1,0 0 0,0 23 0,0-23 0</inkml:trace>
    </iact:actionData>
  </iact:action>
  <iact:action type="add" startTime="68360">
    <iact:property name="dataType"/>
    <iact:actionData xml:id="d39">
      <inkml:trace xmlns:inkml="http://www.w3.org/2003/InkML" xml:id="stk23" contextRef="#ctx0" brushRef="#br0">3909 14311 0,'0'0'1,"0"24"1,-23 24 4,23-25-3,0 25 1,0-25 0,0 25 0,0-1 0,-24-23 0,24 23 1,0-23-2,0 23 1,0 1 1,0-25-2,0 1 1,0 23 0,0-23 0,-24 24 0,24-25 0,0 1 0,0 23 0,0-23 0,0 0 0,0 23-1,-24-23 2,24-1-2,0 1 1,0 0 1,0 0-1,0-1 0,-23 1-1,23 0 2,0-1-2,0 1 1,0 23 0,-24-23 1,24 0-2,0-1 2,0 25-1,0-24 0,0-1-1,0 1 2,0 0 0,0-1-3,0 1 10</inkml:trace>
    </iact:actionData>
  </iact:action>
  <iact:action type="add" startTime="68792">
    <iact:property name="dataType"/>
    <iact:actionData xml:id="d40">
      <inkml:trace xmlns:inkml="http://www.w3.org/2003/InkML" xml:id="stk24" contextRef="#ctx0" brushRef="#br0">3980 14217 0,'0'0'1,"0"-48"2,0 25 1,0-25 0,0 1 1,0-1-3,24 1 3,-24 0-1,0-1 0,24 1-1,-1-1 2,-23 1 0,24 0-2,0 23 1,-24-23-1,23 23 1,1 0 1,0 1 0,-24-1-2,24 24 1,-1-24 0,1 24 4,0 0 0,-1 0-1,-23 24-2,24 23 2,0 1 2,-24-25-5,23 1 0,-23 0 0,0-1 0,24 1-1,-24 0 2,0-1-2,24 1 1,-24 24 1,0-25-1,23 25 0,-23-1 0,0 0 1,24 1-3,-24-1 3,0 1-2,24-25 2,-24 25-1,0-1 0,0-23 0,0 23-1,0 1 2,0-25 0,0 1-2,0 23 1,-24-23 0,24 0 0,-24 23-1,24-23 2,-23-1 0,-1 1-2,0 0 1,1-24 1,-1 24-3,24-1 2,-24-23 1,1 0-2,-1 24 1,0-24 1,1 0-1,-1 24 4,0-24-4,0 0 0,1 0 3,-1 0 2,0 0-1</inkml:trace>
    </iact:actionData>
  </iact:action>
  <iact:action type="add" startTime="71444">
    <iact:property name="dataType"/>
    <iact:actionData xml:id="d41">
      <inkml:trace xmlns:inkml="http://www.w3.org/2003/InkML" xml:id="stk25" contextRef="#ctx0" brushRef="#br0">6089 16041 0,'-24'0'11,"1"-24"89,23 1-84,-24 23-11,0-24 6,1 0 2,23 1-5,-24 23-4,24-24 0,-24 0 1,24 1-2,-23 23 1,23-24 0,-24 0 0,0 24 0,24-24-1,-24 1 3,24-1-4,-23 24 3,23-24 0,-24 1-2,0-1 4,1 0 2,23 1-5,-24-1 4,24 0 1,-24 1-6,1 23 4,23-24-2,-24 0 3,24 0 0,-24 24-4,0-23 4,1 23 12,23 23 8</inkml:trace>
    </iact:actionData>
  </iact:action>
  <iact:action type="add" startTime="72036">
    <iact:property name="dataType"/>
    <iact:actionData xml:id="d42">
      <inkml:trace xmlns:inkml="http://www.w3.org/2003/InkML" xml:id="stk26" contextRef="#ctx0" brushRef="#br0">5639 15804 0,'0'-24'28,"0"1"-21,0-25 1,0 25-3,-24-1 0,24 0-3,0 1 3,-24-1 0,24 0-3,0 1 3,0-25-1,-23 24 0,23 1 0,-24-1 0,24 0 0,0 1 0,-24 23 1,24-24-1,0 0 3,24 24 21,0 0-20,-1-23 0,1 23-5,0 0 6,0 0-5,-1 0 5,1 0-5,0 0-2,-1 0 3,1 0 3</inkml:trace>
    </iact:actionData>
  </iact:action>
  <iact:action type="add" startTime="72984">
    <iact:property name="dataType"/>
    <iact:actionData xml:id="d43">
      <inkml:trace xmlns:inkml="http://www.w3.org/2003/InkML" xml:id="stk27" contextRef="#ctx0" brushRef="#br0">6989 15615 0,'0'0'1,"0"-24"22,0 0 0,0 1-11,0-1-4,-23 0 2,23 0-7,0 1 5,0-1-4,-24 0 4,24 1-3,-24-1 1,24 0 2,-23 24 0,-1 0 45</inkml:trace>
    </iact:actionData>
  </iact:action>
  <iact:action type="add" startTime="73408">
    <iact:property name="dataType"/>
    <iact:actionData xml:id="d44">
      <inkml:trace xmlns:inkml="http://www.w3.org/2003/InkML" xml:id="stk28" contextRef="#ctx0" brushRef="#br0">6610 15520 0,'0'0'2,"0"24"3,0-48 31,0-24-26,0 25-7,0-1 1,0 0 0,24 1 0,-24-1 0,0 0-1,0 1 2,24-1-2,-24 0 2,0 1 0,23-1 2,-23 0-3,0 0 12,24 24-3,0 0 5,-1 0-1,1 0-9,0 0-4,0 0 4,-1 0-4,1-23 0,0 23 0</inkml:trace>
    </iact:actionData>
  </iact:action>
  <iact:action type="add" startTime="74236">
    <iact:property name="dataType"/>
    <iact:actionData xml:id="d45">
      <inkml:trace xmlns:inkml="http://www.w3.org/2003/InkML" xml:id="stk29" contextRef="#ctx0" brushRef="#br0">6918 17178 0,'0'24'67,"24"-24"-62,-24 24 0,0 0 2,0-1-3,24 1-1,-24 0 6,23-1-5,-23 1-1,0 0 2,24-24-1,-24 23-1,0 1 2,0 0-1,24-24 0,-24 23 0,0 1 5,24 0-7,-24 0 6,0-1-4,0 1 1,0 0 3,0-1-5,23 1 2,-23 0 2,0-1-2,0 1 2,0 0-2,0-1 3,0 1 0,0 0-1,0 0 5,-23-24 69,-1-24-73,0 24-1,0-24-2,1 24 2,-1 0-2,24-24 0,-24 24-2,1-23 8,23-1 2,-24 0-5,24 1 0,0-1-4,0 0 3,0 1 2,0 46 51,24 25-53,-24-25 2,23 1-5,-23 0 1,0-1-2,0 1 0,24-24 3,0 24-4,-24 0 3,23-24-1,1 23 4,0-23 0,0 0 4,-1 0-1,-23-23-6,24 23-1,-24-24 4,24 24-4,-24-24 0,23 0 4,-23 1-1,0-1 1,24 24 1,-24-24-1</inkml:trace>
    </iact:actionData>
  </iact:action>
  <iact:action type="add" startTime="75424">
    <iact:property name="dataType"/>
    <iact:actionData xml:id="d46">
      <inkml:trace xmlns:inkml="http://www.w3.org/2003/InkML" xml:id="stk30" contextRef="#ctx0" brushRef="#br0">6563 17984 0,'0'-24'19,"0"48"38,0 23-50,0-23 2,-24 0-5,24-1 4,0 1-4,0 0-1,0 0 3,-23-1-3,23 1 0,0 0 3,0-1-4,-24 1 3,24 0-2,0-1 2,0 1 3,-24 0 0,24 0 11,-24-24-1,24 23-16,0 1 8,0 0-7,-23-24 1,23 23 0,0 1 0,0 0 0,-24-1 0,24 1 4,0 0-4,-24-24-1,24 23 5,0 1 8,-23-24-8,23-47 25,0 23-25,0 0 1,-24 1-6,24-1 1,0 0 0,0 1 0,-24-1 0,24 0 0,0 1 1,0-1-2,-23 0 1,23 0 1,-24 1-3,24-1 6,-24 0-3,24 1-1,0-1 0,0 0 4,0 1 4,0 46 55,0 1-57,0 0-7,0-1 1,24 1 0,-24 0-1,0-1 2,0 1-1,0 0 0,24 0-1,-24-1 2,23 1-2,-23 0 1,0-1 0,0 1 1,0 0-1,24-1 0,-24 1 4,0 0 6,24-24-12,-1 0 13,1-48-2,0 48-10,-24-47 1,23 23 0,1 1 1,0-1-1,0 0-1,-1 24 2,1 0-1,0-23 0,-1 23 4,1 0-5</inkml:trace>
    </iact:actionData>
  </iact:action>
  <iact:action type="remove" startTime="81716">
    <iact:property name="style" value="instant"/>
    <iact:actionData xml:id="d47" ref="#d39"/>
  </iact:action>
  <iact:action type="remove" startTime="81944">
    <iact:property name="style" value="instant"/>
    <iact:actionData xml:id="d48" ref="#d40"/>
  </iact:action>
  <iact:action type="remove" startTime="82063">
    <iact:property name="style" value="instant"/>
    <iact:actionData xml:id="d49" ref="#d37"/>
  </iact:action>
  <iact:action type="remove" startTime="82131">
    <iact:property name="style" value="instant"/>
    <iact:actionData xml:id="d50" ref="#d38"/>
  </iact:action>
  <iact:action type="add" startTime="81657">
    <iact:property name="dataType" value="strokeEraser"/>
    <iact:actionData xml:id="d51">
      <inkml:trace xmlns:inkml="http://www.w3.org/2003/InkML" xml:id="stk31" contextRef="#ctx0" brushRef="#br1">6421 19240 0,'0'0'1,"-47"47"2,-1-23 0,25-1 1,-1 1 0,0-24 0,1 0 0,-1-47 4,24-1-4,0 1 1,0-24-2,0 0 1,0-48 0,24 1 0,-24-24 5,23-1-1,25-141-7,-1 23 7,0 143-5,-23 0 0,0 23 1,-1 0 1,25 0-2,-24 24 1,-1 0 0,1 0 0,0 47 0,-24-23 0,23 47 0,-23 24 8,-23 23-7,23 0-1,-48 24-1,25 0 1,-25 1 0,24 22 0,-23 1 0,23 0 0,-23-24 0,0 24 0,-1 0 1,1 23-2,-1-23 1,1 23 0,0-23 0,-1 0 1,1 0-2,23-24 1,1 0 0,-1-48 0,0 1 0,24-95 9,0 0-10,24-24 2,0 0-2,23-23 1,-23-1 0,23-23 0,-23 0 1,23 0-2,0 0 1,1-24 0,-1-24 1,1 25-1,-1-1-1,0 0 7,1 24-8,23-95 4,-47 166 0,-1 0-3,-23 47-1,24 0 1,-24 0 1,0 1 0,-47 23 4,23 0-3,0 47-2,-23 1 1,-1-25 0,1 48 0,0 0 0,-24 1 1,23 22-2,-23 1 1,0 24 0,0-25 0,0 25 0,0-1 0,0-23 0,0 0 0,-1 0 0,1-24 0,24-24 0,0 0 5,-1-23-7,1 24 4,23-48 2,0 0-6,24-48 4,0 1-3,0-24 1,48 0 1,-48-24-1,24-24-1,23-23 1,-23 0 0,23 0 0,-23 0 0,23 23 4,0 1-5,1-1 8,47-23-7,-72 71-3,25 0 0,-25 24 3,1-1 1,-24 1-2,24 23 1,-24 0 0,0 1 0,-24 23 8,24 47-7,-47-23-2,23 23 1,-23 1 0,-1-1 0,1 24 0,-1 0 0,1 0 0,0 0 0,-1 0 1,-23 24-1,24 24-1,23-1 1,-23 1 0,-1-1 0,1 24 0,0-23 0,23-1 0,-23-23 0,23-24 1,0 0-1,0-47-1,1 23 1,23-71 12,23-23-12,-23-24 1,48 0-1,-24-48-1,-1 1 1,25-24 0,-1 0 0,0-24 0,1 24 0,-1-24 0,24 24 0,0 23 0,0 1 0,0-1 0,1 1 1,-25 23-2,24 0 1,-24 24 0,1 24 0,-24-1 0,-1 48 0,1 0 0,-24 71 0,0-23 1,0 47-2,-24-1 1,-23 25 0,23 23 0,-23 0 1,-1 24-2,1 47 1,0-23 0,-1 23 0,1-23 1,-1 23-2,25-24 1,-25-23 0,25-24 0,-1-23 0,24-24 0,0-24 0,0 0 0,0-24 0,47-47 1,1 0-2,23 0 1,0-71 1,24 0-2,23-47 2,-23-1-2,47-70 2,0-1-2,0-23 2,24-24-2,-24 24 1,24-24 0,0 23 0,0 25 0,-24 23 0,0 71 0,-23 0 0,-24 24 0,-1 24 0,-23 47 0,0 0 0,1 47 0,-25 24 0,-23 0 0,-1 48 0,-23-1 0,0 25 0,-23-1 0,-25 47 0,1 1 0,-24-1 0,0 25 0,-24-25 0,24 24 0,-24 1 1,0-1-2,1 0 5,-1-23-4,0-1 1</inkml:trace>
    </iact:actionData>
  </iact:action>
  <iact:action type="remove" startTime="82844">
    <iact:property name="style" value="instant"/>
    <iact:actionData xml:id="d52" ref="#d42"/>
  </iact:action>
  <iact:action type="remove" startTime="82967">
    <iact:property name="style" value="instant"/>
    <iact:actionData xml:id="d53" ref="#d41"/>
  </iact:action>
  <iact:action type="remove" startTime="83043">
    <iact:property name="style" value="instant"/>
    <iact:actionData xml:id="d54" ref="#d44"/>
  </iact:action>
  <iact:action type="remove" startTime="83135">
    <iact:property name="style" value="instant"/>
    <iact:actionData xml:id="d55" ref="#d43"/>
  </iact:action>
  <iact:action type="remove" startTime="83423">
    <iact:property name="style" value="instant"/>
    <iact:actionData xml:id="d56" ref="#d45"/>
  </iact:action>
  <iact:action type="remove" startTime="83744">
    <iact:property name="style" value="instant"/>
    <iact:actionData xml:id="d57" ref="#d46"/>
  </iact:action>
  <iact:action type="remove" startTime="84960">
    <iact:property name="style" value="instant"/>
    <iact:actionData xml:id="d58" ref="#d34"/>
  </iact:action>
  <iact:action type="remove" startTime="85143">
    <iact:property name="style" value="instant"/>
    <iact:actionData xml:id="d59" ref="#d36"/>
  </iact:action>
  <iact:action type="remove" startTime="85163">
    <iact:property name="style" value="instant"/>
    <iact:actionData xml:id="d60" ref="#d35"/>
  </iact:action>
  <iact:action type="add" startTime="82657">
    <iact:property name="dataType" value="strokeEraser"/>
    <iact:actionData xml:id="d61">
      <inkml:trace xmlns:inkml="http://www.w3.org/2003/InkML" xml:id="stk32" contextRef="#ctx0" brushRef="#br1">6942 19121 0,'0'0'1,"0"-47"1,71-72 3,1-47-2,-1 1 2,23-25-1,1 0-1,24-47 1,-25 48 1,25-24-2,-24 47 2,23 24-2,-23-1 1,0 49 0,-1-1 0,-22 24 1,-1 47-2,-24 24 2,-23 0-2,-24 95 1,0 0 0,0-1 0,-48 49 0,1-25 0,-24 24 0,0 24 0,0 0 0,-24 0 0,0 23 0,24 1 0,-24 0 0,24-25 0,0 1 0,24 0 0,-1-47 0,25-48 1,-25 0-2,48-48 1,0 1 1,24-71 3,0-24-5,23-24 1,24-47 0,0-24 0,48-24 1,-1-23-1,24-48 4,0 1-4,1-25-4,22 48 4,1 1 0,-24 46-1,1 0 1,-1 25 1,0 22-2,-24 25 1,1 47 1,-24 23-1,-1 25-1,-46-1 1,-1 24 0,-23 0 0,0 47 0,-24 25 0,-24-1 1,-23 71-2,-25 0 1,1 24 0,-23 47 0,-1-23 1,-24 23-2,1 48 1,-1-25 0,1 1 0,-1-23 0,1-1 0,23-24 1,0 1 2,24-48-3,0-23-1,24-25 0,0-46-1,23-1 2,0-23 2,72-24 5,-1-48-8,24-23 1,-24-23 1,24-25-2,24-23 1,0-24 0,0-23 0,0-1 1,23-23-2,24 23 5,-23 24-4,-1-23 0,1 47-1,-1-1-1,1 25 1,-25 0 1,-23 23 1,-23 0-1,-1 24-1,1 24 2,-25 23-1,-23 48 4,0 47-5,-23 23 1,-25 1 0,1 24 0,-1 23 0,-23 24 0,-23-24 1,-1 24-2,0 0 1,0 23 4,-23-23-4,23 24 2,0-25-4,0-22 1,24-1-2,24-24 3,0-23 2,23-24-4,0-24 2,0-23 1,72-71 6,-1-1-6,1-46-2,23-25 1,24-23 0,-1-24 0,25-23 0,-1-25 0,24 1 0,-23 0 1,23 0-2,-24 23 1,25 0 0,-25 1 0,1 47 0,-1 0 0,1 23 0,-25 24 1,-23 24-2,24 24 1,-47 23 1,-25 0-2,1 24 1,-24 48 0,0-1 0,-24 48 0,-23 47 0,-24 0 0,0 24 1,-24 24-2,-24 23 1,1 48 0,0-1 1,-25 1-2,1 23 1,0-23 0,0 23 0,0 0 1,0 1-1,-1-25-1,25-46 1,23-25 0,0-23 0,24-24 0,24-23 1,23-72-2,0 1 1,24-25 1,24-23 6,24-47-6,-25-1-2,25 1 1,23-48 0,0 24 0,0-47 0,24-24 1,-1 23-2,25-23 5,-24 23-2,23-23 3,143-166-5,-166 237-2,-24 0 1,0 24 2,-24 23-2,1 0 1,-25 24 1,1 0-2,0 24 2,-24 23-1,0 24-1,-48 1 2,1 46-2,-1 24 1,1 0 0,-24 24 0,0 0 0,0 0 0,-24 24 1,24-48-2,-24 0 1,24-24 0,0-23 0,0-24 1,0 0-2,23-23 1,25-25 0,-1 1 0,0 0 1,48-72 6,0 25-6,23-25-1,-23-23-1,23 0 1,1 0 0,23-24 0,-24 0 0,24 1 0,-23-25 0,-1 1 0,24 23 1,-24-24-2,1 25 1,-1 23 0,1 0 0,-25 23 0,1 1 1,0 47-2,-1 23 5,-23 25-4,0 23 0,-47 0 1,23 24-2,1 23 2,-25-23-1,1 24 0,-1-1-1,1-23 1,-24 0 0,0-1 0,0 1 1,-24 24-2,24-48 1,0 23 0,0-23 0,0 1 1,23-25-2,1-23 2,23-1-2,1-23 1,23-71 0,0 24 0,23-48 3,25 0-5,-25-23 3,48-24-3,0 0 2,-23-1 1,47 1-2,-24 24 1,0-24 1,-24 47-2,24 0 1,-23 0 0,-25 48 0,25-1 0,-25 1 0,-23 23 4,0 72 0,-23-1-4,-1 24 0,-23 0 0,-1 24 0,1 0 0,-24 0 0,23-1 0,-23 25 0,-23-24 1,22-24-1,1 24-1,0-24 1,24 0 0,-24 0 0,23-24 1,25 1-2,-1-1 1,0 0 0,1-23 0,-1 0 1,24-1-2,-24 1 1,24-48 20,24 24-20,-24-47 0,47 23 0,-23 1 0,0-1 0,23-23 0,1-1 0,-1-23 0,24 0 0,0 0 1,24 0-2,-24-24 2,24-23-2,-24-1 1,24-23 0,-24-24 0,0 24 0,0 0 0,0-24 1,0 24-2,24-24 1,0 24 1,-1-48-2,1 24 1,24-23 0,-25-24 0,25 23 0,-1-23 0,1-1 1,23-22-2,-24-1 1,25 23 0,-1 1 0,0 0 0,24 0 0,-24-1 0,0 25 1,0-1-2,0 1 1,1 23 0,-25 0 0,24 0 1,-23 24-2,-1 0 1,1 23 0,-25 1 0,1 23 1,0 24-2,0-24 1,-24 0 0,0 1 0,0 23 1,0-24-2,0 0 1,0 24 0,0-24 0,0 48 0,-23-24 0,23 23 0,-24 25 0,-23-1 0,23 0 1,-23 1-2,0 23 1,-1 0 4,-23-24-3,24 24 2,-24-24-3,24 24 0,-1-24 0,1 1 0,24-1 0,-1-23 0,0-1 0,24-23 1,0 0-2,24-24 1,24 1 0,-1-1 0,1-47 0,23 23 0,0-47 1,0 24-2,24 0 1,-24-24 0,0 24 0,-23 0 0,23 23 0,0 1 0,-23 23 1,-1 24-2,-23 0 2,0 0-2,-1 23 1,-46 1 0,-1 23 0,-23 1 0,0 23 0,-1 0 0,-23 47 1,0 0-1,-47 25-1,-1-1 1,-23 23 0,0 49 0,-23-1 0,-1 0 0,-24 47 0,1-23 1,-1 0-2,1 0 1,23 0 0,0-24 0,24 0 0,0-47 0,0 23 0,24-23 0,23 0 0,-23-24 0,23 24 1,24-48-2,-24 24 1,24-23 0,0-1 0,48-47 1,-1 0-2,0-24 1,1-23 0,47-24 0,-1-24 1,48 0-1,1 1-1,-1-25 1,24-23 0,23 23 0,1-23 0,-1 0 0,1-24 0,-1 24 0,1 0 1,0 0-2,-1 23 1,1 1 0,23-1 0,-47 25 0,23 23 0,-23-1 0,0 1 0,0 24 0,-24 0 1,0-1-2,0 25 2,-23-1-2,-1 24 1,1 0 0,-24 0 0,-1 47 0,-23-23 0,1 23 0,-49 1 0,1 23 0,0 0 0,-1 0 0,-23 47 0,0 1 1,-47-1-2,23 25 1,1-1 0,-25 24 0,24-24 0,-23-24 0,23 24 0,-23-47 0,23 0 0,1-24 0,23 0 0,0-24 0,0 1 0,23-1 0,1-23 0,23 0 0,1-24 0,-1 0 0,24 0 0,0-24 1,0 0-2,24-23 1,0-1 0,0-23 0,23 0 1,24 0-2,-23 0 1,23 0 0,-24-24 0,25 0 0,-25 1 0,1-1 0,-1 0 0,0 0 0,1 1 1,-24 23-2,-1 23 1,-22 1 0,-1-1 0,-24 25 0,0-1 0,-23 24 0,0 0 0,-24 47 0,0-23 1,-24 47-2,0 0 2,-23 24-1,-24 23-1,24 1 2,-48 23-2,24-23 1,0 23 0,-24-24 0,0 24 0,24-23 0,-24 23 1,24 0-2,0 0 2,0 0-2,0 1 1,0-25 1,23 24-2,1-47 1,0 0 1,23-24-2,24-24 1,-24 1 1,24-25-2,48 1 2,-1 0-2,0-24 1,25 0 0,22-71 0,1 47 1,47-47-2,-23 0 1,47 0 0,-24-48 0,24 24 0,23-23 0,-23-24 0,0 23 0,23 1 0,-23-1 1,0 1-2,-24 23 1,0 0 0,1 1 0,-1 23 0,-24-24 3,-23 24-5,71-24 10,-95 48-9,0-1-1,-24 24 0,1 24 2,-24-23 1,-1 23-2,1 0 1,0 0 0,-24 47 0,0-23 1,0 23-1,-48 1-1,25 23 1,-25 0 0,1 0 1,-1 24-2,-23-1 1,0 1 0,0 24 0,0-25 1,0 25-1,0-24-1,0-1 1,0 1 0,0 0 0,23-48 1,1 1-2,23-1 1,0-23 0,24 0 4,48-24-4,-24 0 0,23-72 1,24 25-2,0 0 1,0-48 0,24 24 0,-24-24 0,24 0 0,23-23 1,-23 23-2,0 0 3,0 1-1,142-143 12,-119 94-10,-47 25 7,-47 23-10,-24 71-2,-24 1-1,0 23 4,-23 0-1,0 0 0,-1 23-1,-23 1 1,-24 24 1,24-1-2,-47 24 1,23 0 0,-23 0 0,23 0 0,-24 24 0,25-24 0,-1 0 0,0 0 1,0-23-2,24 23 1,0-24 0,0 1 0,24-25 0,23 1 1,0 0-2,48-24 13,23-48-12,1 25 0,-1-25 0,24 1 0,0-24 0,24 0 0,0 0 0,0-1 0,-1 1 0,1-23 0,0 22 0,23-22 0,-23 23 1,0 0-1,0-1-1,-24 25 1,0-24 0,-24 47 0,1 1 1,-25-1-2,1 0 1,0 24 0,-24 48 8,-48-1-8,25 0 0,-25 1 0,1 23 0,-24 24 0,0-1 0,-24 1 0,0 0 0,0 0 0,1 23 0,-25-23 0,24 23 0,1-23 0,-1 24 1,0-1-2,0-23 2,0 0-2,1-1 2,23-22-2,-1-1 1,25-24 1,0-23-2,23-1 1,0 1 0,1-24 0,23 24 0,47-24 8,-23 0-8,-1 0 0,1 0 0,0 0 1</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75811" units="1/cm"/>
          <inkml:channelProperty channel="Y" name="resolution" value="37.78598" units="1/cm"/>
          <inkml:channelProperty channel="T" name="resolution" value="1" units="1/dev"/>
        </inkml:channelProperties>
      </inkml:inkSource>
      <inkml:timestamp xml:id="ts0" timeString="2021-01-08T09:18:39.835"/>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50308">
    <iact:property name="dataType"/>
    <iact:actionData xml:id="d0">
      <inkml:trace xmlns:inkml="http://www.w3.org/2003/InkML" xml:id="stk0" contextRef="#ctx0" brushRef="#br0">8316 5687 0,'0'24'35,"0"23"-27,0-23-3,0-1-1,0 1-1,0 0 2,0-1-1,24 25 0,-24-25 0,0 25 0,0-1 0,0-23 0,0 23 0,0 1 0,0-1 0,0-23-1,0 23 2,24 1-1,-24-1 0,0 0 0,0 1-1,0-1 1,23-23 1,-23 23-1,0-23-1,0 23 2,0-23-1,0 0 0,24-1 0,-24 25 0,0-25-1,0 1 2,0 0-2,0 0 1,0-1 1,0 1 3,24 0-4,-24-1 0,0 1 8,-24-24 23,24-24-31,-24 24 5,24-23-5,-23 23 0</inkml:trace>
    </iact:actionData>
  </iact:action>
  <iact:action type="add" startTime="50796">
    <iact:property name="dataType"/>
    <iact:actionData xml:id="d1">
      <inkml:trace xmlns:inkml="http://www.w3.org/2003/InkML" xml:id="stk1" contextRef="#ctx0" brushRef="#br0">8364 5616 0,'0'-24'8,"0"0"4,0 1-3,0-1 1,23 0 2,-23 1-3,24 23 0,-24-24-7,24 24 3,-1-24 3,1 24-1,0 0 0,0 0-1,-1 48-2,1-1 3,0-23-2,-24-1-1,23 1 0,-23 0-1,24 23 4,-24-23-6,24 0 3,-24-1 1,23 25-1,-23-25 0,0 1-1,0 0 2,0-1-2,24 1 2,-24 0 0,0-1 1,0 1-1,0 0-1,0 0 4,-24-1 0,24 1 1,-23-24-6,-1 24 6,0-24-3,1 0 7,-1 23-1,0-23 7</inkml:trace>
    </iact:actionData>
  </iact:action>
  <iact:action type="add" startTime="51384">
    <iact:property name="dataType"/>
    <iact:actionData xml:id="d2">
      <inkml:trace xmlns:inkml="http://www.w3.org/2003/InkML" xml:id="stk2" contextRef="#ctx0" brushRef="#br0">9051 6611 0,'24'24'35,"-24"23"-15,23-23-11,-23-1-5,0 1 0,24 0 0,-24-1 1,0 25-2,24-24 0,-24-1 2,0 25-1,0-25 0,0 1-1,23 23 2,-23-23-1,0 0-1,0-1 3,0 1-3,0 0 1,24 0 0,-24-1 3,0 1-2,0 0 3,0-1-4,24 1 3,-24 0-2,0-1-1,0 1 0,0 0 4,0-1 0</inkml:trace>
    </iact:actionData>
  </iact:action>
  <iact:action type="add" startTime="51876">
    <iact:property name="dataType"/>
    <iact:actionData xml:id="d3">
      <inkml:trace xmlns:inkml="http://www.w3.org/2003/InkML" xml:id="stk3" contextRef="#ctx0" brushRef="#br0">9548 5711 0,'0'0'1,"0"-24"5,0 0-1,0 0 0,0 1-3,0-1 3,0 0 3,0 1-1,24 23 29,-24 23-24,24 1-3,-24 0-5,23-1 0,-23 1 1,24 0-2,-24 0 1,24-1 0,-24 25-1,24-25 1,-24 25 1,0-25-1,23 25 0,-23-1-1,24 1 2,-24-1-2,0 0 2,24 1-2,-24-1 1,0 0 0,23 1 1,-23-1-1,24 1-1,-24-1 1,24 0 2,-24 1-4,0-24 2,23-1 1,-23 1 0,24 0-2,-24-1 1,0 1 0,24-24-1,-24 24 10,24-24-9,-1-48 16,-23 25-13,24-1-1,-24-23-3,24-1 1,-24 1 0,23-1 0,-23 1 0,24 0 0,-24-25 0,24 25 0,-24 0 0,23-1 1,-23 1-3,0 0 2,24-1 1,-24 1-1,0-1 0,0 25-1,0-25 2,0 25-1,24-1 0,-24 0 1,0 1-3,0-1 6,-24 24 9,0 24-1</inkml:trace>
    </iact:actionData>
  </iact:action>
  <iact:action type="add" startTime="52480">
    <iact:property name="dataType"/>
    <iact:actionData xml:id="d4">
      <inkml:trace xmlns:inkml="http://www.w3.org/2003/InkML" xml:id="stk4" contextRef="#ctx0" brushRef="#br0">10378 6564 0,'0'0'1,"23"0"13,1 23 15,-24 25-21,24-25-4,-24 25 0,23-25-1,-23 25 1,0-1 1,0 1-2,24-25 1,-24 25 1,0-1-2,0-23 2,24 23-1,-24-23-1,0-1 3,0 1-3,0 0 1,24 0-1,-24-1 6,0 1-5,0 0 0,0-1 4</inkml:trace>
    </iact:actionData>
  </iact:action>
  <iact:action type="add" startTime="53136">
    <iact:property name="dataType"/>
    <iact:actionData xml:id="d5">
      <inkml:trace xmlns:inkml="http://www.w3.org/2003/InkML" xml:id="stk5" contextRef="#ctx0" brushRef="#br0">11444 6019 0,'24'0'3,"-24"23"10,23-23 3,1 0-4,0 0-4,-1 0-1,1 0-2,0 0-1,23 0 0,-23 0-1,0 0 2,-1 0 3,1 0-4,0 0 8</inkml:trace>
    </iact:actionData>
  </iact:action>
  <iact:action type="add" startTime="53352">
    <iact:property name="dataType"/>
    <iact:actionData xml:id="d6">
      <inkml:trace xmlns:inkml="http://www.w3.org/2003/InkML" xml:id="stk6" contextRef="#ctx0" brushRef="#br0">11586 6303 0,'0'24'8,"-24"-24"-1,72 0 37,-25 23-36,1-23 0,0 0-3,0 0-1,-1 0 0,1 0 0,0 0 0,-1 0 4,1 0-4,0 0 2,-1-23-4</inkml:trace>
    </iact:actionData>
  </iact:action>
  <iact:action type="add" startTime="53728">
    <iact:property name="dataType"/>
    <iact:actionData xml:id="d7">
      <inkml:trace xmlns:inkml="http://www.w3.org/2003/InkML" xml:id="stk7" contextRef="#ctx0" brushRef="#br0">12581 5663 0,'24'0'4,"0"24"12,-24 23-8,23 1 0,-23-25-5,0 1 1,24 23 1,-24 1-2,0-1 3,0 1-3,24-1 0,-24 0 2,0 24-2,23 0 2,-23 1-2,0-1 2,24 0-1,-24 0 0,0 0 2,0 0-5,0-24 3,24 24 2,-24-23-4,0-1 2,0-23 1,0 23-2,0-23 2,0 0-1,23-1 0,-23 1 0,0 0-1,0-1 6,24-23-1,-24-23 19</inkml:trace>
    </iact:actionData>
  </iact:action>
  <iact:action type="add" startTime="54040">
    <iact:property name="dataType"/>
    <iact:actionData xml:id="d8">
      <inkml:trace xmlns:inkml="http://www.w3.org/2003/InkML" xml:id="stk8" contextRef="#ctx0" brushRef="#br0">12652 6113 0,'0'0'1,"0"-47"2,-23 0 0,23 23 1,0-24 0,-24 1 0,24 0 2,0-1-3,0 1 1,0 0 1,0-1-2,0 24 1,0-23-1,24 23 1,-24 1 1,0-1-1,23 0 1,-23 1-3,24 23 3,-24-24 0,24 24-2,-1-24 1,1 24 3,0 0-2,-1 0-1,1 0 1,0 48 2,0-48-2,-1 23-3,1 1 3,0 0-1,-24 23 0,23-23-1,-23-1 2,24 1 0,-24 24-3,24-25 3,-24 25 0,0-25-3,0 1 3,0 0-2,0 23 1,0-23 1,0-1-2,0 1 2,0 0-1,-24 0 4,24-1 0,-24-23-4,24 24 0,-23-24 9,-1 0-10,0 24 1,1-24 1,-1 0 1,0 0-1,0 23-2,1-23 1</inkml:trace>
    </iact:actionData>
  </iact:action>
  <iact:action type="add" startTime="54576">
    <iact:property name="dataType"/>
    <iact:actionData xml:id="d9">
      <inkml:trace xmlns:inkml="http://www.w3.org/2003/InkML" xml:id="stk9" contextRef="#ctx0" brushRef="#br0">13245 6682 0,'0'-24'51,"23"24"-38,-23-23-9,24 23 8,-24-24-8,24 24 1,-1 0-2,1 0 4,-24 47 2,24-47-5,-24 24-1,0 0 2,0-1-2,24 25 3,-24-25-3,0 25 1,0-24-1,0 23 2,0-23-1,0 23-1,0-23 2,0-1-1,0 25 0,0-25 1,0 1-2,0 0 1,0 0 0,-24 23-1,24-23 1,0-1 1,0 1-2,0 0 1,0-1 5,0 1-5,0 0-1,0-1 6,0 1-1,0 0 0,0 0 4,24-24-8,-24 23 1,23-23 2,-23 24-3,24-24 0,0 24 8,-1-24-4,1 0 4,0 0-4,-1-24 0</inkml:trace>
    </iact:actionData>
  </iact:action>
  <iact:action type="add" startTime="55632">
    <iact:property name="dataType"/>
    <iact:actionData xml:id="d10">
      <inkml:trace xmlns:inkml="http://www.w3.org/2003/InkML" xml:id="stk10" contextRef="#ctx0" brushRef="#br0">13955 5711 0,'0'-24'4,"-23"24"12,23-24-9,0 48 49,0 0-48,23-1-3,-23 25-2,0-25 2,0 25-1,24-25 0,-24 25-1,24-1 2,0 1-1,-24-1-1,23 0 2,-23 24-1,24-23-1,0-1 1,-24 24 1,23-23 0,-23 23-3,24-24 3,0 1 0,-24 23-3,23-24 3,1 0-1,-24-23 0,24 23 0,-24 1 0,24-24 1,-24 23-2,23-23 1,-23-1 1,24 1-3,-24 0 3,0-1-1,24-23-1,-24 24 2,0 0-2,23-24 2,1 0 11,0 0 0,-24-24-12,23 24 1,-23-47-2,0-1 1,24 1 1,-24 0-1,24-1-1,-24 1 1,23-24 0,-23 23 0,0-23-1,24 24 2,-24-24-1,0 0 0,24 23 1,-24-23-2,0 0 1,24 24 0,-24-24-1,0 0 2,0 23-2,23-23 2,-23 24-1,0-24-1,0 23 2,24-23-2,-24 24 2,0-1-1,0 1-1,0 0 2,0 23-2,0 0 2,0 0-1,0 1 0,0-1 7,-24 24-2,24 47 3,0 1-4,-23-24-3,23-1-2</inkml:trace>
    </iact:actionData>
  </iact:action>
  <iact:action type="add" startTime="56348">
    <iact:property name="dataType"/>
    <iact:actionData xml:id="d11">
      <inkml:trace xmlns:inkml="http://www.w3.org/2003/InkML" xml:id="stk11" contextRef="#ctx0" brushRef="#br0">14785 6658 0,'0'-23'27,"0"-1"-15,0 0-3,0 1-2,0-1 1,23 24-3,1 0 4,-24-24-7,24 24 3,0-24 3,-1 24-4,1 0 4,0 0-5,-1 0 6,1 0-2,-24 24-2,24 24 2,-24-25 2,23 1-5,-23 0 0,0-1 0,0 25 0,0-25 0,0 1 1,0 0-2,0-1 1,0 25 0,0-24-1,-23-1 1,23 1 1,0 0-1,-24 23 0,24-23-1,0-1 3,-24 1-3,24 0 1,0-1 0,0 1 4,-23 0-4,23 0 0,0-1 4,0 1-4,0 0 4,0-1-1,0 1 6,0 0 2,23-24 2,-23 23-13,24-23 0,0 0-1,-1 0 5,1 0 1,0 0-5,-1 0-1,1 0 6,0 0-5,0-23 0,-1 23 0,25 0 1,-25-24-2,1 24 1,0-24 0,-1 1 4,1 23-4,0 0 0,-24-24 4,24 24-5</inkml:trace>
    </iact:actionData>
  </iact:action>
  <iact:action type="add" startTime="61068">
    <iact:property name="dataType"/>
    <iact:actionData xml:id="d12">
      <inkml:trace xmlns:inkml="http://www.w3.org/2003/InkML" xml:id="stk12" contextRef="#ctx0" brushRef="#br0">8980 7037 0,'23'24'84,"-23"0"-55,0-1-22,0 1 5,24-24-8,-24 24-1,0 0 6,0-1-2,0 1 2,0 0-2,24-24-2,-24 23 0,0 1 1,0 0 0,0-1 0,24 1-1,-24 0-2,0-1 6,0 1-4,0 0-3,0 0 3,0-1-1,0 1 0,0 0 0,23-1 4,-23 1-4,0 0-1,0-1 2,0 1-1,0 0 3,24 23-2,-24-23-1,0 0 0,0-1 0,0 1 0,24 0 0,-24-1 1,0 1-3,0 0 3,0-1-1,23 1-1,-23 0 1,0 23 1,0-23-1,24 0-1,-24-1 2,0 1 0,24 0-3,-24-1 3,0 1-2,0 23 2,23-23-1,-23 0 0,0 0 0,0 23 0,24-23 0,-24-1 1,0 1-3,0 0 2,24-1 0,-24 1 1,0 0-2,0 0 2,23-24-1,-23 23 0,0 1-1,0 0 6,24-1-6,-24 1 6,0 0-2,0-1-2,24 1-1,-24 0 0,0-1 0,0 1-1,24 0 2,-24 0-1,0-1 3,0 1-2,23 0-1,-23-1-1,0 1 7,24-24-7,-24 24 1,0-1 4,24 1 0,-24 0-1,0-1 2,23-23-6,-23 24 2,0 0 7,24-24-9,-24 24 10,24-24-6,-24 23-2,0 1 2,0 0 2,23-1-1,-23 1 0,0 0-4,0-1 0,0 1 4,24 0-5,-24-1 2,0 1-1,0 0 0,0 0-1,0-1 3,24 1-3,-24 0 1,0-1 0,0 1 0,0 0 0,23-1-1,-23 1 5,0 0-4,0 0 5,24-24-5,-24 23 0,0 1 4,0 0 0,0-1 0,24 1 0,-24 0-4,0-1 4,0 1-5,0 0 6,0-1-2,-24-46 86,0 23-85,24-24-4,-23 24 0,23-24 0,-24 24 0,24-23 0,-24 23 0,24-24-1,-23 24 2,23-24-1,0 1-1,-24 23 2,24-24-1,-24 0-1,1 1 5,23-1 1,-24 24-5,24-24-1,-24 0 5,24 1 1,0-1-2,-23 24-1,23-24 1,23 24 80,1 24-71,0-24-11,-1 0 3,-23 47-4,24-47 0,-24 24-1,24-24 2,-24 24-1,23-24 0,-23 24 0,24-1 0,0 1 4,-24 0-4,23-24 0,-23 23 0,24 1 0,-24 0 0,24-24 0,-24 23 0,24 1-1,-1 0 9,1-24 4,0-24 5,-24-23-14,0 23-3,23 0 1,-23-23-1,24 0 0,-24 23 0,0-24-1,24 1 3,-24 0-4,23 23 3,-23-23-2,0-1 2,0 24-2,0 1 2,0-25-1,0 25 0</inkml:trace>
    </iact:actionData>
  </iact:action>
  <iact:action type="add" startTime="63512">
    <iact:property name="dataType"/>
    <iact:actionData xml:id="d13">
      <inkml:trace xmlns:inkml="http://www.w3.org/2003/InkML" xml:id="stk13" contextRef="#ctx0" brushRef="#br0">10164 7061 0,'0'24'160,"0"-1"-148,0 1-4,24-24-5,0 24 6,0 0-2,-24-1 2,23-23-5,-23 24 1,24 0-3,-24-1 8,24 1-8,-1 0 7,-23-1-6,24 1 1,0 0 5,-1-1-6,-23 1 1,24 0 2,0 0-4,-24-1 2,23 1 1,1 0 3,0-1-4,0 1 4,-24 0-4,23-24 0,-23 23-1,24 1 2,0 0 3,-1 0-5,-23-1 1,24 1 2,-24 0-4,24-1 3,-24 1-1,23 0 0,1-24 0,-24 23-1,24 1 2,-24 0-2,23-1 2,1 1-1,-24 0-1,24-24 1,-24 24 2,24-1-3,-24 1 1,23 0 0,1-1-1,-24 1 2,24 0-2,-24-1 2,23 1-1,-23 0 0,24-1 1,0 1 2,-24 0-3,23 0 0,-23-1 0,24 1 0,-24 0 0,24-1-1,-24 1 1,24-24 2,-24 24-4,23-1 3,-23 1-1,24 0-1,0 0 6,-24-1-5,23 1-1,1 0 7,-24-1-8,24-23 3,-24 24-1,23 0 4,-23-1-4,24-23 0,-24 24 0,24-24 0,-24 24 0,23-1 4,-23 1-4,24-24-1,-24 24 2,24 0-2,0-1 6,-1 1-1,1 0-1,-24-1-2,24-23 3,-24 24-5,23-24 3,-23 24-3,24-24 6,-24 23-6,24-23 1,-1 24 4,1 0-1,0-24 2,-24 23-5,23-23 1,-23 24-3,24-24 3,0 24 3,0-24 0,-1 24-1,1-24 3,-24 23-7,24 1 5,-1-24 0,-23 24-4,24-1 3,0 1 5,-1 0-3,-23-1-2,24-23-3,-24 24 1,24 0 3,-1-1 0,-23 1-1,24-24-2,-24 24-1,24 0 4,-24-1-1,24 1 2,-1 0 3,-23-1-4,24-23 0,-24 24-4,24 0 8,-24-1-1,23-23-1,-23 24-8,0 0 11,24-24-10,-24 24 1,0-1 8,24-23-6,-24 24 0,0 0 7,23-24-10,-23 23 17,0 1 9,0-48 39,0 1-57,-23 23-7,23-24 1,-24 24-2,24-24 2,-24 24 0,24-23-2,-23 23 1,23-24 0,-24 0 3,0 0 2,1 24-1,23-23-3,-24-1 1,0 0 2,0 1 0,1-1 5,-1 24-1,24-24-8,-24 24 12,48 0 87,0 0-90,-24 24-9,23-24 0,-23 24 5,24-24-6,-24 23 1,24-23 0,-24 24 3,24-24-3,-24 24 1,23-24-1,-23 23 0,24-23-1,-24 24 2,24-24-1,-24 24 0,23-24 0,-23 24 0,24-1 5,0 1-3,-1-24 11,-23 24-14,24-24 25,-24-24 1,0-23-20,24 23-6,-24 0 1,0 0-1,0-23 1,24 23 1,-24-23-2,0 0 2,0-1-1,0 24 0,0-23 1,23 23-2,-23-23 1,0 23 0,0 1-1,0-1 2,0 0 2,0 1-2,0-1 7,-23 0 7,-1 24-6,0-24-5</inkml:trace>
    </iact:actionData>
  </iact:action>
  <iact:action type="add" startTime="66060">
    <iact:property name="dataType"/>
    <iact:actionData xml:id="d14">
      <inkml:trace xmlns:inkml="http://www.w3.org/2003/InkML" xml:id="stk14" contextRef="#ctx0" brushRef="#br0">12960 7369 0,'0'-24'8,"24"24"19,-24-23-18,0 46 83,24-23-88,-24 24 0,0 0 4,23-24-5,-23 23 2,24 1-1,-24 0 3,24 0-3,-24-1 1,23 1-2,-23 0 2,24-24-1,-24 23 0,0 1 0,24 0 0,-24-1-1,24 1 1,-1 0 1,-23 0-2,24 23 1,-24-23 1,24-1-1,-24 25 0,23-25 0,-23 25-1,24-25 1,-24 25 0,24-24 0,-24 23 0,23-23 1,-23-1-1,24 25 0,-24-25-1,24 1 3,-24 0-3,0-1 1,24 1 0,-24 0 3,23 0-2,-23-1-1,24 1 3,-24 0-2,0-1-1,24 1 3,-24 0-2,0-1 3,23 1-4,-23 0 0,0 0 4,24-24-4,-24 23 0,0 1 4,24-24-4,-24 24 0,0-1 4,23 1 0,-23 0-1,0-1 1,24-23-3,-24 24-1,0 0 0,0-1 3,24 1-2,-24 0-2,0 0 5,23-24-3,-23 23-1,0 1 4,24 0 3,-24-1-3,24 1 5,-24 0-5,0-1-5,24 1 7,-24 0-3,0-1 1,23-23-4,-23 24 4,24 0 16,0 0-4,-24-1-12,0 1-1,23-24 3,-23 24-7,0-1 5,24 1 4,-24 0 1,0-1-3,24-23-5,-24 24 2,23 0 6,-23-1-6,0 1 6,0 0-6,0 0 5,24-24-3,-24 23-5,0 1 4,24-24-1,-24 24-1,23-1 5,-23 1 1,24 0 4,-24-1-3,24 1-2,-24 0 0,24-24-2,-24 24-5,0-1 23,23-23-14,-23 24 2,0 0 25,-23-48 28,-1 24-59,24-24-5,-24 24 0,24-23 0,-24-1 0,1 0 0,-1 0 3,0 1 2,24-1-5,-23 24 0,23-24 0,-24 24 0,0-23 5,1 23-2,23-24-3,-24 24 4,24-24 0,-24 24 0,24-23-1,-23 23 10,46 0 59,-23 23-73,24 1 6,-24 0-6,24-24 2,-24 23-1,23-23 0,-23 24 0,24-24 0,-24 24-1,24-1 2,-1 1 3,-23 0-4,24 0 5,-24-1-6,24 1 6,-24 0-6,23-24 1,-23 23 0,24 1 0,0 0 3,0-24 1,-24 23-4,23-23 9,1-47 7,-24 23-13,24 1-1,-24-25-4,0 25 3,23-1-1,-23-24 0,24 25 0,-24-25 0,24 25 1,-24-1-3,0 0 3,23 1-2,-23-1 2,0 0-1,0 0 0,0 1 0,0-1 0,0 0 4,0 1-4,0-1 5,-23 24-6,23-24 0,0 1 6,-24 23-1</inkml:trace>
    </iact:actionData>
  </iact:action>
  <iact:action type="add" startTime="68260">
    <iact:property name="dataType"/>
    <iact:actionData xml:id="d15">
      <inkml:trace xmlns:inkml="http://www.w3.org/2003/InkML" xml:id="stk15" contextRef="#ctx0" brushRef="#br0">14666 7298 0,'0'-24'7,"24"24"-1,-24-23 8,0 46 131,0 1-133,24-24-8,-24 24-1,0-1 6,0 1-5,23-24-1,-23 24 3,24-1-4,-24 1 3,24 0-2,-24 23 2,23-23-2,-23 0 2,24-1 0,-24 1-2,24 23 0,-24-23 2,24 0-2,-24 0 2,23 23-1,-23-23-1,24 23 2,-24-23-1,24 23 1,-24-23-3,23 23 2,1-23 2,-24 23-4,24-23 3,-24 23-2,23-23 2,1 23-1,-24-23 0,24 0 1,-24 23-2,0-23 0,23 0 1,-23-1 0,24 1 0,-24 0 1,24-24-2,-24 23 2,24 1-1,-24 0 0,23-1 0,-23 1 0,24 0 1,-24 0-2,24-1 1,-24 1-1,23 0 2,-23-1-1,24 1 0,-24 23 0,24-23-1,-24 0 2,0-1 0,23 1-3,-23 0 3,24 0-1,-24-1 3,24 1-3,-24 0 4,24-1-3,-24 1 3,23-24-4,-23 24-1,24-1 6,-24 1-6,24 0 6,-24-1-5,23 1 4,-23 0 4,24-24-9,-24 24 2,24-24 2,-24 23-2,0 1 6,23-24-7,-23 24 4,24-24 1,-24 23-5,0 1 5,24-24-3,-24 24-1,0-1 2,23-23-2,-23 24 3,24 0 1,-24-1-3,24-23 3,-24 24-6,0 0 6,24-24-6,-24 24 1,0-1 5,23-23-5,-23 24 0,24 0 7,-24-1-2,0 1-2,24 0 2,-24-1 3,23 1 4,-23 0-4,0 0 3,24-24 6,-24 23-1,-24-23 72,24-23-87,-23 23 1,23-48-1,-24 48-1,0-24 0,1 1 3,-1-1 2,0 0-1,0 1 0,1 23-1,23-24-2,-24 24-1,0-24 3,1 24 2,23-23-5,-24 23 0,24-24 3,-24 24-2,1 0 6,23-24-5,-24 24 33,24-24-26,24 24 78,-24 24-87,23-24 0,1 24 5,0 0-3,-24-1-1,23 1-1,1 0 4,0-24-4,-24 23 0,23 1 0,1 0 3,0-1 1,0-23 0,-24 24-3,23-24-2,-23 24 2,24-24-1,-24 24 1,24-24-2,-24 23 1,23-23 4,-23 24-4,24-24-1,0 0 6,-1 0 2,1-24 5,-24 1-7,0-25-5,24 24 0,-24 1 0,0-25 0,0 25-1,23-25 2,-23 1-2,0 23 1,0 0 1,24-23-2,-24 23 2,0 1 4,0-1-6,0 0 9,0 1 13,0-1-11,-24 24-5</inkml:trace>
    </iact:actionData>
  </iact:action>
  <iact:action type="add" startTime="76132">
    <iact:property name="dataType"/>
    <iact:actionData xml:id="d16">
      <inkml:trace xmlns:inkml="http://www.w3.org/2003/InkML" xml:id="stk16" contextRef="#ctx0" brushRef="#br0">14121 11350 0,'24'0'196,"0"0"-186,-1 0-1,1 0 4,0 0-2,0 0 2,-1 0-1,1 0 0,-24 23-9,24-23 6,-1 0-2,1 0 6,0 0-2,-1 0 2,1 0-1,0 0 0,-24 24-5,23-24-2,1 0 2,0 0 6,0 0-1,-1 0-4,1 0 4,0 0 1,-1 0-2,1 0 0,0 0 1,-1 0 1,1 0-2,0 0 1,-1 0 4,1 0 9,0 0-4,0 0-6,-24-24-11,23 24 11,-23-23-10,24 23 11,-24-24 0,24 24-13,-1 0 25,-23-24-11,24 24 3,-24-23-13,0-1 42,24 24-44,-24-24 19,0 1-2,0-1-9,0 0-5,0 0 5,0 1-3,0-1 2,0 0 0,0 1 1,0-1 2,0 0-2,0 1-1,0-1 0,0 0 9,0 1 2,0-1-12,0 0 1,0 0 1,0 1-1,0-1 3,0 0-2,0 1-1,0-1 0,0 0 8,0 1-2,0-1-8,0 0 2,0 0 0,0 1-4,0-1 3,0 0 3,0 1 1,-24 23-11,24-24 11,0 0-3,0 1 1,0-1-5,0 0 4,0 1-5,-24-1 2,24 0 3,0 0-5,0 1 5,0-1-6,0 0 1,0 1 1,0-1 0,0 0 4,0 1 3,-23 23-11,23-24 17,0 0-5,0 1-4,0-1 0,-24 24-4,24-24 12,-24 0 0,24 1-1,-23 23-14,-1-24 11,0 24 0,0 0-5,24-24 2,-23 24-9,-1 0 8,0 0-4,1 0 5,-1 0-3,24-23-6,-24 23 9,1 0 0,-1 0 1,0 0 7,1 0-1,23-24-4,-24 24-7,0 0 14,0 0-6,1 0-3,-1 0 2,0 0 8,24 24-8,-23-24-4,-1 23 9,0-23-10,1 0 2,23 24-9,-24-24 4,0 0 3,1 0 2,23 24-9,-24-24 4,0 0 7,0 0 1,24 23-7,-23-23-1,-1 0 10,0 0 12,1 0-14,-1 0-4,24-23-1,-24 23 0,1 0 31,23-24-27,0 71 86,0 1-86,0-24-6,-24-1-6,24 1 6,0 0-5,0-1 4,0 1 0,0 0-4,0-1 0,0 1 4,0 0-4,0-1 1,0 1 2,0 0-3,0 0 3,0-1 2,24 1-5,-24 0 5,0-1-2,0 1 1,0 0 4,0-1-4,23-23-3,-23 24-3,0 0 8,0-1-4,0 1 3,0 0-5,24-24 0,-24 24 0,0-1 4,0 1 0,0 0 4,0-1 1,24-23-10,-24 24 1,0 0 4,0-1-4,0 1 3,0 0-3,0 0 1,23-24 0,-23 23-2,0 1 5,0 0-5,0-1 6,0 1-1,24-24-4,-24 24 1,0-1 2,0 1 1,0 0-1,0-1 2,0 1-1,0 0 4,0 0 0,0-1 5,0 1-7,0 0-2,0-1 0,0 1-3,0 0 3,0-1 0,0 1 0,0 0-1,0-1 11,-24-23 25,24-47-39,0 0 12</inkml:trace>
    </iact:actionData>
  </iact:action>
  <iact:action type="add" startTime="79812">
    <iact:property name="dataType"/>
    <iact:actionData xml:id="d17">
      <inkml:trace xmlns:inkml="http://www.w3.org/2003/InkML" xml:id="stk17" contextRef="#ctx0" brushRef="#br0">15211 10876 0,'24'0'175,"0"0"-154,-1 0-9,-23 24-8,24-24 4,0 0 0,-24 23-5,23-23 6,1 0-1,0 0 0,0 0-1,-1 0 6,1 24-1,0-24-1,-1 0-2,1 0-1,0 0 0,-1 0-1,1 0 2,0 0-2,-1 0 2,1 24 0,0-24-2,0 23 5,-1-23 0,1 0-4,-24 24-4,24-24 4,-1 0 3,1 0 2,0 0-5,-1 0 4,1 0 0,0 0-4,-1 0 4,1 0-4,0 0 4,0 0-4,-1 0 4,1 0 0,0 0 0,-1 0-4,1 0 3,-24-24-2,24 24-5,-1 0 3,1 0 2,0-23 2,-1 23-2,1 0 2,0 0 1,-24-24-7,24 24 0,-1 0 2,1-24 1,0 24-1,-1-23 2,1 23 0,0-24-3,-1 24 3,1 0-2,0-24 6,0 24-1,-1 0 0,1 0-4,-24-24-1,24 24-1,-1 0 1,1-23 5,0 23-3,-1 0-2,-23-24 0,24 24-2,0 0 3,-1 0 4,-23-24-8,24 24 3,0 0 6,0 0-5,-1 0 0,1 0 5,0 0-7,-24-23-1,23 23 2,1 0 3,0 0-3,-24-24-2,23 24-3,1 0 11,0 0-5,-1 0 20,-46 0-8,-25 0-11,25 0-6</inkml:trace>
    </iact:actionData>
  </iact:action>
  <iact:action type="add" startTime="81340">
    <iact:property name="dataType"/>
    <iact:actionData xml:id="d18">
      <inkml:trace xmlns:inkml="http://www.w3.org/2003/InkML" xml:id="stk18" contextRef="#ctx0" brushRef="#br0">16064 11089 0,'0'-24'15,"24"24"-2,-24-23 6,0 46 53,0 1-62,0 0-3,0-1-4,0 1 1,-24 0 4,24 0-3,0-1-1,0 1 5,0 0-6,0-1 0,0 1 1,0 0 5,0-1-5,0 1 3,-23-24-2,23 24 0,0-1-2,0 1 5,0 0 0,-24 0-4,24-1 3,0 1-2,-24 0 3,24-1-4,0 1 3,-24-24-2,24 24-1,0-1 4,-23-23-4,23 24 0,-24 0 3,0-1 2,1 1-1,-1 0 0,0 0 1,1-24-6,23 23 1,-24-23-1,0 24 6,1-24-6,-1 0 5,24 24-3,-24-24 0,0 0 1,1 0-2,23 23 1,-24-23-1,0 0 4,1 24-4,-1-24 0,0 24 3,1-24-2,-1 23-2,0-23 5,1 24-3,-1-24-1,0 0 3,0 24-1,1-24-3,-1 0 5,0 24-5,1-24 2,-1 0 4,0 0-6,1 23 0,-1-23 5,0 0-4,0 0 0,24 24 0,-23-24 1,-1 0 4,0 0-6,1 0 6,-1 0-6,0 0 5,1 0-4,-1 0 4,0 0-3,1 0 1,-1 0-1,0 0 3,0 0-1,1 0-2,-1 0 3,0 0-4,1 0 4,-1 0-5,0 0 6,1 0-6,-1 0 2,0 0 4,1 0-7,-1 0 3,0 0-1,0 24 0,1-24 4,-1 0-5,0 0 2,1 0-2,-1 0 3,0 0-3,1 0 1,-1 0 1,0 0 1,1 0-2,-1 0 0,0 0 1,0 0-2,24-24 3,-23 24-3,-1 0 0,0 0 3,1-24-4,-1 24 6,0 0-4,1 0 1,-1-23-2,0 23 1,0 0 4,1-24-2,-1 24-3,0-24 4,1 24 1,23-24-4,-24 24 0,0-23 0,1 23 6,23-24-7,-24 24 1,24-24-1,-24 24 1,1 0 5,23-23-5,-24 23-1,0-24 2,0 24 2,24-24-2,-23 24-2,-1-23 5,0 23 4,24-24-7,-23 24 6,23-24 14,-24 24-21,0 0 35,24-24-14</inkml:trace>
    </iact:actionData>
  </iact:action>
  <iact:action type="add" startTime="82524">
    <iact:property name="dataType"/>
    <iact:actionData xml:id="d19">
      <inkml:trace xmlns:inkml="http://www.w3.org/2003/InkML" xml:id="stk19" contextRef="#ctx0" brushRef="#br0">13505 11824 0,'0'23'7,"0"1"1,0 0 1,0-1-1,24 1-4,-24 0 4,0-1 0,24 1-1,-24 0 2,0 0-1,0-1-1,0 1-3,23-24 1,-23 24-1,0-1 8,-23-23 51,23-23-58,-24 23 3,24-24-5,-24 24 10,24-24-9,0 1 4,-23 23-4,23-24-1,-24 0 6,24 0-2,-24 1 1,24-1-3,0 0 3,-23 24-4,23-23 0,0-1 3,-24 0 2,24 1-1,0-1 0,-24 0 1,24 0-3,0 1 7,0-1 3,24 0 67,0 24-74,-24-23-5,23 23-1,1-24 1,0 24 4,-1 0-3,1-24-2,0 24 5,-1 0-4,1 0 0,0 0 0,-24-23 1,23 23-2,1 0 2,0 0 2,0 0-1,-1 0 0,1 0 2,0 0 0,-1 0-4,1 0 5,0 0-5,-1 0 4,1 0 7,-24-24 18,0 0-21,0 1-5,0-1 2,0 0-2</inkml:trace>
    </iact:actionData>
  </iact:action>
  <iact:action type="add" startTime="97408">
    <iact:property name="dataType"/>
    <iact:actionData xml:id="d20">
      <inkml:trace xmlns:inkml="http://www.w3.org/2003/InkML" xml:id="stk20" contextRef="#ctx0" brushRef="#br0">18481 14501 0,'0'0'1,"0"24"1,0-1 2,0 1 5,0 0-5,0-1 5,-24-23-7,24 24 7,0 0 2,0 0 7</inkml:trace>
    </iact:actionData>
  </iact:action>
  <iact:action type="add" startTime="97976">
    <iact:property name="dataType"/>
    <iact:actionData xml:id="d21">
      <inkml:trace xmlns:inkml="http://www.w3.org/2003/InkML" xml:id="stk21" contextRef="#ctx0" brushRef="#br0">18457 13719 0,'0'24'75,"24"-1"-58,-24 1-2,0 0-6,0 0-1,0-1-4,0 1 0,0 0 0,0-1 0,0 1-1,0 0 1,0 23 0,24-23 1,-24 0-1,0-1 0,0 25 0,0-25 0,0 1 0,0 0-1,0-1 2,0 25-2,0-25 1,0 1 0,0 0 1,0 0-2,0-1 1,0 1 1,0 0 4,0-1-6,0 1 1,0 0 0,-24-1-1,24 1 2,0 0 3,0-1-4,0 1 4,0 0-4,0 0 8,0-48 24,0 0-28,0-23 0,0 23-4</inkml:trace>
    </iact:actionData>
  </iact:action>
  <iact:action type="add" startTime="98576">
    <iact:property name="dataType"/>
    <iact:actionData xml:id="d22">
      <inkml:trace xmlns:inkml="http://www.w3.org/2003/InkML" xml:id="stk22" contextRef="#ctx0" brushRef="#br0">18528 13743 0,'0'-24'147,"24"0"-134,0 24-5,0 0 0,-24-23-3,23 23-2,1 0 1,0 0 4,-1 0-4,1 0-1,0 0 2,-1-24-1,1 24 0,23 0 1,-23 0-2,0 0 0,23-24 2,-23 24-1,0 0 0,-1 0 0,1 0-1,0 0 2,-1 0-1,1 0 0,0 0 0,-1 0 4,1 0 0,0 0 4,0 0 7,-1 0 9,1 0 40,-24 24-64,0 0 6,0-1-4,24 1-1,-24 0-2,0-1 2,23 1 3,-23 0-5,0 0 1,0-1 2,24 1-3,-24 0 1,0 23 0,0-23-1,0-1 1,24 1 0,-24 0 0,0 23 1,0-23-2,0 0 3,0-1-4,23 1 3,-23 0-2,0-1 1,0 1 0,0 0 1,0-1-1,0 1-1,0 0 7,0 0-7,0-1 4,0 1-2,24-24-2,-24 24 1,0-1 1,0 1 2,0 0 2,0-1 3,0 1 7,0 0 46,0-1-50,-24-23-6,24 24-5,0 0 16,-23-24 8,23 24-20,-24-1 12,24 1-4,-24-24-12,1 0 28,-1 0-12,0 0-8,24-24-5,-23 24-2,-1 0 3,0 0-1,0 0 2,24-23-5,-23 23-1,-1 0 5,0 0 1,1 0-5,-1 0 4,0 0-4,1 0-1,-1 0 1,0 0 0,1 0 0,-1 0 1,0 0-1,0 0 0,1 0-1,-1 23 3,0-23-4,1 0 2,-1 0 5,0 0-2,1 0 2,-1 0-1,0 0 8</inkml:trace>
    </iact:actionData>
  </iact:action>
  <iact:action type="add" startTime="100004">
    <iact:property name="dataType"/>
    <iact:actionData xml:id="d23">
      <inkml:trace xmlns:inkml="http://www.w3.org/2003/InkML" xml:id="stk23" contextRef="#ctx0" brushRef="#br0">18031 15164 0,'24'0'75,"-1"0"-64,1 0-5,0 0-2,-1-23-1,1 23 2,0-24-1,-1 24 1,1 0-3,0 0 2,23 0 2,-23 0-3,0 0 1,23 0-1,-23 0 2,23 0-2,-23 0 1,23 0 2,-23 0-3,23 0 1,-23 0 1,23 0-2,1 0 1,-25 0-1,25 0 1,-1 0 1,1 0-1,-1 0 0,0 0-1,-23 0 1,23 0 1,1 0-2,-25 0 2,25-24-2,-24 24 2,23 0-1,-23-23-1,-1 23 3,1 0-3,0 0 1,-1 0-1,1 0 1,0-24 0,-1 24 1,1 0-1,0 0 4,0 0 0,-24-24 7,23 24-11,-23 48 28,-23-48-27,23 23-2,-24-23 1,24 48 1,-48-25-2</inkml:trace>
    </iact:actionData>
  </iact:action>
  <iact:action type="add" startTime="100652">
    <iact:property name="dataType"/>
    <iact:actionData xml:id="d24">
      <inkml:trace xmlns:inkml="http://www.w3.org/2003/InkML" xml:id="stk24" contextRef="#ctx0" brushRef="#br0">18505 15425 0,'0'24'52,"0"23"-44,0-23-4,0 0 3,0-1-1,0 1-3,0 0 1,0-1 0,0 1 0,0 0-1,0-1 2,23 1-1,-23 0 4,0-1-5,0 1 2,0 0-1,0 0 0,0-1 0,0 1 0,0 0 0,0-1 0,0 1-1,0 0 1,0-1 5,0 1-5,0 0 8,-23-48 36,23 0-40,-24 24-3,24-47-3,0 23 2,0 1 0</inkml:trace>
    </iact:actionData>
  </iact:action>
  <iact:action type="add" startTime="101108">
    <iact:property name="dataType"/>
    <iact:actionData xml:id="d25">
      <inkml:trace xmlns:inkml="http://www.w3.org/2003/InkML" xml:id="stk25" contextRef="#ctx0" brushRef="#br0">18505 15330 0,'23'0'163,"1"0"-150,0 0-1,0 0-4,-1 0-4,1 0 5,0 0-7,-1 0 8,1 0-8,0 0 2,-1 0 1,1 0-2,0 0 2,-1 0-1,1 0 1,24 0-3,-25-23 3,1 23 0,0 0-2,23 0 1,-23 0 0,-1 0 0,1 0 0,0 0 0,-1 0 3,1 0-2,0 0 2,0 0 1,-1 0 10,-23-24 8,0 48 82,0-1-99,0 1-6,0 0 2,0-1-2,0 1 2,0 0-1,0-1-1,24 1 2,-24 24-1,0-25 0,0 1 0,0 0-1,0-1 2,0 1-2,0 0 2,24 23-1,-24-23-1,0-1 3,0 1-3,0 0 1,0 0-1,0-1 6,0 1-5,0 0-1,0-1 2,0 1 4,0 0-3,0-1 7,23-23-1,-23 24 3,0 0 22,0 0-12,-23-24 30,-1 0-48,0 0 2,1 0-2,-1 0-2,0 0 4,0 0-6,1-24 0,-1 24 2,-23 0-2,23 0 2,0 0-2,1 0 2,-1 0-1,-23 0 0,23 0 2,0 0-4,0 24 2,1-24 0,-1 23-1,0-23 2,1 24-1,-1 0 4,0-24 7,24-24 34,0 0-37</inkml:trace>
    </iact:actionData>
  </iact:action>
  <iact:action type="remove" startTime="129867">
    <iact:property name="style" value="instant"/>
    <iact:actionData xml:id="d26" ref="#d12"/>
  </iact:action>
  <iact:action type="remove" startTime="130316">
    <iact:property name="style" value="instant"/>
    <iact:actionData xml:id="d27" ref="#d2"/>
  </iact:action>
  <iact:action type="remove" startTime="130671">
    <iact:property name="style" value="instant"/>
    <iact:actionData xml:id="d28" ref="#d0"/>
  </iact:action>
  <iact:action type="remove" startTime="130696">
    <iact:property name="style" value="instant"/>
    <iact:actionData xml:id="d29" ref="#d1"/>
  </iact:action>
  <iact:action type="remove" startTime="131103">
    <iact:property name="style" value="instant"/>
    <iact:actionData xml:id="d30" ref="#d3"/>
  </iact:action>
  <iact:action type="remove" startTime="131427">
    <iact:property name="style" value="instant"/>
    <iact:actionData xml:id="d31" ref="#d4"/>
  </iact:action>
  <iact:action type="remove" startTime="131452">
    <iact:property name="style" value="instant"/>
    <iact:actionData xml:id="d32" ref="#d13"/>
  </iact:action>
  <iact:action type="remove" startTime="132075">
    <iact:property name="style" value="instant"/>
    <iact:actionData xml:id="d33" ref="#d9"/>
  </iact:action>
  <iact:action type="remove" startTime="132099">
    <iact:property name="style" value="instant"/>
    <iact:actionData xml:id="d34" ref="#d14"/>
  </iact:action>
  <iact:action type="remove" startTime="132304">
    <iact:property name="style" value="instant"/>
    <iact:actionData xml:id="d35" ref="#d8"/>
  </iact:action>
  <iact:action type="remove" startTime="132324">
    <iact:property name="style" value="instant"/>
    <iact:actionData xml:id="d36" ref="#d7"/>
  </iact:action>
  <iact:action type="remove" startTime="132531">
    <iact:property name="style" value="instant"/>
    <iact:actionData xml:id="d37" ref="#d5"/>
  </iact:action>
  <iact:action type="remove" startTime="132546">
    <iact:property name="style" value="instant"/>
    <iact:actionData xml:id="d38" ref="#d6"/>
  </iact:action>
  <iact:action type="remove" startTime="133175">
    <iact:property name="style" value="instant"/>
    <iact:actionData xml:id="d39" ref="#d10"/>
  </iact:action>
  <iact:action type="remove" startTime="133471">
    <iact:property name="style" value="instant"/>
    <iact:actionData xml:id="d40" ref="#d15"/>
  </iact:action>
  <iact:action type="remove" startTime="133499">
    <iact:property name="style" value="instant"/>
    <iact:actionData xml:id="d41" ref="#d11"/>
  </iact:action>
  <iact:action type="remove" startTime="133811">
    <iact:property name="style" value="instant"/>
    <iact:actionData xml:id="d42" ref="#d16"/>
  </iact:action>
  <iact:action type="remove" startTime="134415">
    <iact:property name="style" value="instant"/>
    <iact:actionData xml:id="d43" ref="#d17"/>
  </iact:action>
  <iact:action type="remove" startTime="134639">
    <iact:property name="style" value="instant"/>
    <iact:actionData xml:id="d44" ref="#d18"/>
  </iact:action>
  <iact:action type="remove" startTime="134972">
    <iact:property name="style" value="instant"/>
    <iact:actionData xml:id="d45" ref="#d19"/>
  </iact:action>
  <iact:action type="remove" startTime="135695">
    <iact:property name="style" value="instant"/>
    <iact:actionData xml:id="d46" ref="#d21"/>
  </iact:action>
  <iact:action type="remove" startTime="135755">
    <iact:property name="style" value="instant"/>
    <iact:actionData xml:id="d47" ref="#d22"/>
  </iact:action>
  <iact:action type="remove" startTime="135773">
    <iact:property name="style" value="instant"/>
    <iact:actionData xml:id="d48" ref="#d23"/>
  </iact:action>
  <iact:action type="remove" startTime="135782">
    <iact:property name="style" value="instant"/>
    <iact:actionData xml:id="d49" ref="#d25"/>
  </iact:action>
  <iact:action type="remove" startTime="135790">
    <iact:property name="style" value="instant"/>
    <iact:actionData xml:id="d50" ref="#d24"/>
  </iact:action>
  <iact:action type="remove" startTime="136271">
    <iact:property name="style" value="instant"/>
    <iact:actionData xml:id="d51" ref="#d20"/>
  </iact:action>
  <iact:action type="add" startTime="129812">
    <iact:property name="dataType" value="strokeEraser"/>
    <iact:actionData xml:id="d52">
      <inkml:trace xmlns:inkml="http://www.w3.org/2003/InkML" xml:id="stk26" contextRef="#ctx0" brushRef="#br1">11800 12084 0,'0'47'16,"0"-23"-9,0 0-3,0 23 0,0 1 0,0-1 0,0 0 0,-24 24 0,24 0 0,0 1 5,0-1-5,0 0-2,0 0 2,-24 0-2,24 0 1,0 24 2,0-48-1,-23 24-1,23-23 1,0-1 0,0 0 0,0-23 1,0 0-2,0-1 5,23-70 8,-23 23-12,24-23 0,-24 0 0,24-25 1,-1-22-2,1-1 1,0 0 0,-24 0 0,47-23 0,-23-1 0,-1 1 0,1 23 0,0-23 0,0 23 0,-1 0 0,1 0 0,-24 1 0,24 23 0,-1-1 0,1 1 0,-24 24 0,0 0 0,24 23 0,-24 0 0,0 1 0,-24 70 16,24-23-15,-24 23-1,24 0-1,-23 1 1,-1 23 0,0 0 0,1 0 0,-1 24 0,0-24 1,0 24-2,1-1 1,-1 1 0,0 0 0,1-24 0,-1 24 0,0-24 0,1 0 0,-1-24 0,24 1 0,-24-25 0,24 1 0,-23-24 4,23-47-4,0 23 0,0-23 0,0-24 0,0 0 0,0-24 0,0 0 0,23 0 0,-23-23 0,48-1 1,-48 1-2,23-1 1,1-23 0,-24 24 0,24-24 0,-24-24 1,23 23-2,-23 1 1,0 0 0,0 24 0,0-1 0,0 1 0,0 23 0,0 0 0,0 24 0,-23 0 0,23 24 0,-24-1 0,24 1 0,-24 23 0,24 0 0,-23 24 0,-1 0 12,0 48-12,24-24 0,-23 23 1,23 24 4,-24-24-5,0 48 1,-23 71-3,23-71 2,-23 23 0,23 1-1,0-24 2,-23 23-2,23-23 1,1-24 0,-1 24 0,0-24 0,0-24 0,24 1 0,-23-25 0,-1 1 0,24 0 0,-24-24 0,1 0 8,23-48-8,0 25 0,0-25 0,0-23 0,0 0 0,0 0 0,0-24 0,0 0 0,0 1 0,0-25 0,23 24 0,-23-23 0,24 23 0,-24-23 0,24 23 0,-24 0 0,0-23 0,0 23 1,23 0-2,-23 0 1,24 0 0,-24 24 0,0 0 0,0 24 0,0 0 0,0 23 0,0 0 0,0 0 0,-24 24 4,1 24 0,23 24-4,-24-25 0,0 25 0,24 23 0,-23 0 0,-1 24 0,0-1 0,1 1 0,-1 0 0,0 0 1,0-1-2,1 1 1,-1 0 0,0-24 0,1 0 0,-1 0 0,0-23 0,1-25 0,23 1 0,-24 0 0,24-1 1,0-94 10,0 48-11,0-25 0,0 1 0,0-24 0,0 0 0,0-24 0,24 0 0,-24-23 0,23 23 0,-23-47 5,24 23-6,0-23 1,-24 24 3,47-143-4,-47 166 5,0 0-5,0 1 10,24-72-10,-24 118-1,0 25-1,0-1 3,0 0 0,-24 24 4,0 48 4,24-1-8,-23 0 0,-1 1 0,0-1 0,1 24 1,23 0-2,-24 24 1,0-24 0,24 0 0,-23 0 0,23-23 0,-24 23 0,24-47 0,0 23 0,0-23 0,24-48 16,-24-23-16,47-24 1,-23 23-1,-1-47-1,1 24 1,0-47 0,-1 23 0,1-23 0,0 23 0,23 0 0,-23-23 0,0 23 0,-1 0 0,1-23 0,-24 23 0,24 24 0,-1 0 0,1-1 0,-24 25 0,24 23 0,-24 1 0,0-1 0,0 71 9,0-23-10,0 23 1,0 1 0,0 47 0,-24-24 0,24 24 0,-24 23 0,1-23 0,23 23 0,-24 1 0,0-1 0,1 1 0,23-1 1,-24-23-2,24 23 1,0-23 0,0 0 1,0-24-2,24 0 1,-24-24 0,47 1 1,-23-1-2,-1-23 1,1 0 0,0-1 0,-1-23 0,1 0 0,24 0 0,-25-23 0,25-25 0,-25 25 0,25-25 0,-1-23 1,0 0-2,1 0 1,-1 0 1,1-24-2,23 0 1,-24 1 0,0 22 0,1-22 1,-1 23-2,1-1 6,-25 25-5,25-24-4,-25 24 6,1-1-3,0 25-1,0-1 2,-24 0 5,23 24-5,-23 48 7,0-25-7,0 1 0,0 23 0,0 1 0,0 23 0,0 0 0,0-24 0,0 48 0,0-24 0,0 24 0,-23 0 0,23-24 0,0 24 0,0-1 0,0 1 0,0-24 0,0 0 0,0-23 0,0-1 0,0-23 0,0-1 1,0 1-1,23-24 0,-23 24-1,24-24 9,0 0-4,-24-48-4,23 25 1,1-25-2,-24 1 2,24-24-2,-1 0 1,1 0 0,0-24 0,23 0 0,-23 0 0,0 1 0,23-25 0,-23 48 0,-1-24 0,25 24 0,-25 0 0,25 0 0,-25 24 0,1-1 0,0 1 0,0 23 0,-1 24 0,-23-24 0,24 24 0,0 0 4,-24 48-4,23-24 1,-23-1-1,0 25-1,24-1 1,-24 24 0,0 0 0,0 0 0,0 24 0,0 24 0,0-1 1,-24 0-2,24 25 1,-23-1 5,23 24-5,-24-24-3,24 0 3,0-24-2,0 25 2,0-25 6,0-23-8,0-24 1,0 0-1,0 0 2,0-24 0,24 1-1,-24-24 2,23-24-2,-23 23 1,24-23 1,0 0-2,-1 0 1,1-47 0,0 23 0,-1-23 0,1-1 0,0-23 0,23 0 0,-23 0 0,0-24 0,23 1 0,-23 23 0,23-48 0,-23 24 0,0 0 0,-1 1 0,25-1 0,-25 24 1,1 0-2,-24 23 1,24 1 1,-1 23-2,-23 1 1,0-1 0,24 24 0,-24 47 4,0-23-4,0 23 1,0 24-2,0 1 1,0-1 0,0 23 1,0 1-2,0 0 1,0 23 0,-24 1 0,24-1 0,0 1 0,0-1 0,-23 1 0,23 23 0,-24-24 0,24 1 0,0-1 0,0 1 0,0-48 0,0 24 0,0-48 0,47 0 0,-47-23 0,24 0 0,0-24 0,-1 0 0,1-24 1,24-23-2,-25-1 1,25-23 0,-1 0 0,0-24 0,-23 1 0,23-1 0,1-24 0,23 1 0,-24-1 0,1 1 0,-1 23 0,0-23 0,1 23 0,-24 0 0,23 24 1,0 0-2,-23 0 1,0 0 0,-1 23 0,1 1 0,0 23 0,0 1 0,-1 23 4,-23 23 0,24 1-3,-24 23-2,0 1 1,24 23 0,-24 0 0,0 24 0,23 0 0,-23-1 0,0 25 1,0-24-1,0 23-1,0 1 1,-23-1 0,23-23 0,0 0 0,0-1 1,0-23-2,0 1 1,0-1 0,0-24 0,23-23 0,-23-1 1,24 1-2,0-24 1,-1 0 4,25-24-4,-25-23 1,1 0-2,0-24 1,23-1 0,1-22 1,-1-25-2,0 1 1,1-24 0,-1-1 0,1 1 0,23 0 0,-24 0 0,0 0 0,25 0 0,-25 23 0,0 1 0,1-1 0,-25 24 0,25 1 0,-25-1 0,1 47 0,0-23 0,0 48 0,-24-1 0,0 0 0,23 1 0,-23 70 16,0-23-16,0 23 0,-23 0 1,23 25-1,-48 22-1,48 1 5,-24 24-4,1-1 3,-25 0-6,25 25 2,-1-25-1,-23 24 5,23-23 2,-23 141-4,23-141-3,0-24 1,24-1-2,-24-23 3,24-23 1,0-1-2,0-23 6,24-24-2,-24-47-3,24-1 0,0-23 0,-1 0 0,1 0 0,0-24 0,-1-23 0,1-1 0,0 1 0,-1-1 0,1-23 0,0 24 0,-1-1 1,1-23-2,0 24 1,-24-1 0,24 1 0,-24 23 0,23 0 0,-23 24 1,0 0-2,0 24 1,0-1 1,0 1-2,0-1 1,0 25 1,0-1-2,-23 0 1,23 1 0,-24-1 0,0 0 4,0 24-4,1 0 0,-1 0 0,-23 48 1,23-1-1,-23-23 4,-1 47-5,1-24 2,-1 24-2,1 24 0,-24-24 2,24 24-3,-25 0 1,-70 189 9,95-189-8,0-24-1,-1-24 1,24 1 0,1-1 0,-1-23 0,0-24 0,1 0 0,-1-48 8,24 25-8,0-25 0,-24 1 0,24-24 0,0-24 0,0 0 0,0 0 0,0-23 0,24 23 0,-24-23 0,0-1 0,24 24 0,-24 1 0,0-1 0,23 0 0,-23 24 0,0 0 0,0 0 1,0 23-2,0 1 2,0 0-1,-23 23-1,23 0 1,-24 1 0,0 23 0,1 0 4,-1 47-4,-23-23 0,23 23 0,-24 24 0,1 0 0,0 0 0,-1 24 0,1 0 0,-1 23 4,-23-23-5,24 24 2,-24-1 2,-24 119-1,48-142 8,-72 189-11,72-165-1,47-72 2,-24-23 1,24-48 14,0-23-15,24-1 0,-24 1 1,24-24-2,-1-24 2,1 0-2,0 0 1,-1-23 0,1-1 0,0 25 0,-1-1 0,1 0 0,0 0 1,0 24-1,-1 0 0,1 0-1,0 24 1,-24-1 1,23 1-2,-23 23 1,0 1 4,0 70 8,0 0-12,-23 1 0,23 23 1,-24 0-1,-23 24-1,23-1 1,0 49 0,0-25 0,1 1 0,-25 23 1,25 0-2,-1-24 1,0 1 0,24-1 0,-23-23 1,23 0-2,0-24 1,0-24 0,0 1 0,0-1 0,23-23 0,25-24 4,-25 0-4,1-24 0,23 0 0,1-23 0,23-24 0,-24-24 0,24 0 0,0-23 0,24-1 0,0-23 0,-24 0 1,24 0-2,-24 0 1,24 23 0,0-23 0,-24 24 0,0 23 0,0 24 0,0 0 0,0 0 0,-24 23 0,1 1 0,-1-1 0,-23 25 0,23 23 0,-47-24 0,24 24 0,0 0 0,-1 24 5,-23 23-6,0-23 1,0 23 0,0 24 0,0 0 0,0 24 0,-23 0 0,23 0 0,-48 23 0,25 24 1,-25-23-2,24 23 1,1-24 0,-1 1 0,0-24 0,1-1 0,23-46 0,0 23 0,0-47 0,0-1 0,47 1 0,-23-24 0,-1 0 0,1 0 0,24-47 0,-25 23 0,1-23 0,23-1 0,-23 1 0,23-24 0,1 0 0,-1-24 0,1 0 0,-1 0 0,0-23 0,1-1 0,23 25 0,0-25 0,0 1 0,-24-1 0,24 1 0,24-1 0,-24 24 0,0 1 0,-23 23 0,23 0 0,-24-1 0,1 25 0,-1 23 0,-23 1 0,-1-1 0,1 24 0,-24 47 4,0 1-4,0-1 0,0 24 0,-24 0 0,1 0 0,-1 48 0,-23-24 0,23 23 0,-23 1 0,-1 23 4,1 0-6,-1 0 2,1 0-1,0 24 0,-1-24 1,24-23 1,-23-1-1,23 1-1,1-48 2,23 0-2,-24-24 1,24-23 0,0 0 0,24-24 4,23-48 0,-23 1-4,-1-1 0,25 1 0,-24-24 0,23 0 0,0-24 0,1 0 0,-1 1 0,24-25 0,-23 24 0,23-23 0,-24 23 1,24 0-2,-23 1 1,-1-1 1,24 24-2,-47 23 1,23 1 0,0-1 0,-23 25 0,0-1 0,-24 0 0,24 24 4,-24 71-4,0-23 0,0-1 0,-48 24 0,48 0 0,-24 24 0,-23 24 0,23-1 0,1 1 0,-25-1 0,25 24 0,-25-23 0,25 23 0,-25-24 1,24 1-2,1-1 1,-1-23 0,0 0 0,24-24 0,-23-24 0,23 1 0,0-25 0,47-23 4,-23 0-3,-1-47-1,25 23-1,-24-23 1,-1 0 0,25-25 0,-1 1 0,-23 0 0,23-23 4,0-1-3,1 0 4,47-95-6,-48 96-1,0-1-1,1 0 6,-1 24-3,-23 0 6,47-48-7,-47 96-1,-1-1 0,1 24 7,-24 47-6,0 1 1,0-1 0,0 24 0,-24 24 0,24 0 0,-23 23 0,-1-23 0,0 24 0,1-1 1,-25 24-2,24-23 1,1 23 0,-1-24 0,0 24 0,1-23 0,-1 23 0,0-23 0,1-1 0,-1-23 1,24-24-2,-24 0 1,24-24 0,0-23 0,0 0 0,48-24 4,-48-71-4,23 47 0,1-47 0,0 0 0,-1 0 0,25-24 0,-25 0 0,1-23 0,24 23 0,-25-24 0,1 25 0,23-1 0,-23 0 1,0 24-2,-1 24 1,1-1 0,0 1 0,-24 23 0,24 24 0,-24-23 0,0 70 8,0 0-8,-24 1 0,24 23 0,-24 0 0,-23 24 0,23-1 0,0 25 0,-23-1 0,23 24 0,-23 1 0,-1 23 1,1-24-2,0 24 1,-1-1 0,-23 1 0,24 0 0,-1 0 0,-23 0 0,24 0 0,23-24 4,-23-24-6,23-23 3,1 0-2,23-48 0,-24 1 0,48-48 9,23-48-3,-47 1-6,24-1 2,-1 1-2,1 0 1,0-24 0,-1-24 1,1 24-2,0-24 1,-1 24 0,25-24 0,-24 0 0,-1 24 0,1-23 0,0 22 0,-1 25 0,1 0 0,0-1 0,-24 25 0,23-1 0,-23 71 12,0 1-12,-23-1 0,23 24 0,-48 0 0,25 24 0,-1 23 0,-23 1 0,23-1 0,-24 1 0,25-1 0,-25 24 0,25-23 0,-25-1 0,1 1 0,23-1 0,1-23 0,-1 24 0,-24-48 0,48 0 0,-23 0 0,23-47 0,0 23 0,23-94 13,1-25-13,0 25 0,0-24-1,23-24 1,-23-23 0,23 23 0,-23-47 0,23 23 0,0-23 0,1 0 0,-24 0 0,23 0 0,0 0 0,1 23 0,-1 24 0,0 1 0,-23-1 0,24 47 0,-25 1 0,1 0 0,0 47 8,-24 47-7,0 0-2,0 1 1,-48 23 0,25 24 0,-1-1 0,0 25 0,-23 23 0,23-24 0,-23 25 0,-1-1 0,1 0 0,0 0 0,-1 0 0,1 0 0,23 1 1,-23-1-2,23 0 1,0 0 0,1-23 0,-1-1 0,0-23 0,24-24 0,0-24 0,0 1 0,0-25 0,24 1 0,0-24 0,-1 0 0,1-71 0,23 24 0,-23-1 0,23-23 0,1-24 0,-1 24 0,-23-24 0,23 1 0,1-25 0,-1 24 0,0 24 0,-23-23 0,24-1 0,-1 24 0,0-24 0,1 24 0,-25 0 0,25 0 0,-1 0 0,1 23 0,-1-23 0,-23 24 0,23 23 0,-23-23 0,-1 47 0,1-24 0,0 24 0,-24 47 4,24-23-3,-24 23-2,0 25 1,0-1 0,0 0 0,-48 24 0,48-1 0,-24 1 0,1 0 0,23 0 0,-24-1 3,0 1-5,24 0 3,-23 0-2,23-24 0,0-24 1,0 24 1,0-47-2,0 23 1,0-23 0,23-24 4,1 0 0,0-47-4,-1 23 1,1-23-2,0-25 1,23 1 0,-23-23 0,23-1 0,1 0 0,-1 0 0,-23 1 0,23-1 0,1 0 0,-1 0 0,-23 24 0,23 0 0,-23-24 0,23 48 0,-23-24 0,0 23 0,-1 25 1,1-1-2,-24 0 1,24 24 0,-24 48 8,0-1-7,-48 0-1,48 25-1,-47-1 1,23 23 0,0 1 0,-23 24 0,0-1 0,-1 1 0,1 23 0,-1-24 0,1 24 0,0 1 0,-1-1 0,1-24 0,0 1 0,23-1 3,-24-47-5,25 0 3,-1 0-1,24-23-2,-24-25 2,24-70 12,24 0-11,-24-1-2,47 1 1,-47-24 0,24 0 0,-24 0 0,0-24 0,0 24 0,24 23 1,-24-23-2,0 0 1,0 24 0,0 23 0,0-23 0,-24 23 0,24 0 0,-24 24 0,1-23 0,-1 23 1,0 0-2,-23 47 1,23-23 0,-23 23 0,0 1 0,-1-1 0,1 24 0,-24 24 0,0 0 0,-1-1 0,-22 1 0,23 24 0,-24-1 0,24 1 0,-24-1 0,0-23 0,24 0 0,-24-1 0,24 1 0,0-47 1,24 23-2,-1-48 1,1-23 0,23 0 0,1 0 0,23-47 1,-24-24-1,24 23-1,0-46 1,0 23 0,0-24 0,0 0 0,24 0 0,-24 0 0,23-23 0,-23 23 0,24 0 0,-24 1 0,24-1 0,-1 0 0,1 0 0,-24 24 0,0 24 0,0-24 0,0 47 0,0-23 0,0 23 4,-24 24-4,-23 47 5,23-23-6,1 23 1,-1 1 0,0-1 3,-23 24-5,23 0 5,-23 24-5,-1-24 1,1 24 0,0 0 2,-1-24-1,1 24-1,-1-24 1,25-24 0,-25 1 0,25-1 0,-1-23 0,0-24 0,24-24 4,0-23-4,0-25 0,24 1 0,-24-23 0,47-25 0,-23 1 0,0-1 0,-1 1 0,25-24 0,-24 23 0,23 1 1,-23-1-2,23 24 1,-23 24 0,23 0 0,-23 24 0,-1-1 0,-23 25 0,24 23 0,-24 47 9,0-23-10,-24 23 1,24 24 0,-47 0 0,23 0 0,1 24 0,-25 24 0,25-25 0,-25 1 0,1 24 0,23-24 0,-23-1 0,23 1 1,0-24-2,1-23 1,-1-1 0,24-23 0,0-1 0,24-70 8,-1 23-8,25-23 1,-25-24-2,25 23 1,-1-46 0,1 23 0,23-24 0,0 0 0,-24 0 0,48-23 0,-24 23 0,0 0 0,24 24 0,-24-24 0,24 24 0,-24 24 0,24-24 0,-24 47 0,0-23 0,0 23 0,0 0 0,-24 24 0,24 0 0,-23 0 0,-25 48 0,25-1 0,-24 24 0,23 0 1,-47 0-2,24 48 1,-24-24 0,0 47 0,0 0 0,0 0 0,0 0 0,-24 24 0,24 0 0,-24 23 1,1-23-1,-1 24-1,0-1 1,0-23 0,1 24 0,-1-24 0,0-24 0,24 0 0,0-23 0,0-25 0,0 1 0,24-48 0,0 1 0,-1-24 0,25-24 0,-1 0 0,24-24 0,-23-24 0,23 1 0,0-24 0,24 0 0,-24-24 0,24 0 0,-1-23 1,1-1-2,0-23 1,0 24 0,23-24 0,-23 23 0,23-23 0,-23 47 0,0-23 0,23 47 0,-23-24 0,-24 47 0,24 1 0,-24 23 0,-24 24 0,1 0 0,-1 48 1,-23 23-2,0 0 1,-1 24 0,-23 23 0,0 24 0,0 24 0,-23 0 0,-1 24 0,-23-1 0,23 24 0,-24 1 0,25-1 0,-25 0 0,1 0 0,23 1 0,1-1 0,-25-24 0,48 1 0,-23-48 1,23 0-2,0-47 2,0 0-2,23-24 2,1-24-1,23-23-1,-23-24 1,47 0 0,-24-24 0,25-23 0,-1 0 0,0-24 0,24-1 0,-1 1 0,1-23 0,0-1 0,0 0 0,-1 0 0,1-23 0,24 23 0,-25-23 0,1-1 0,-24 24 0,24 0 0,-24 1 3,0 23-5,0 0 2,0-1-1,-23 25 1,-1 23 0,1 1 1,-1 23-2,-23 0 1,-1 71 0,-23-24 0,0 24 0,0 24 0,0 0 0,-23 23 0,-1 24 3,0 1-5,-23-1 7,23 0-3,-71 190 6,-23 118 0,23-95-2,71-189 3,1-95-10,70-142 0,-23 24 0,23-48 1,-23 0 0,47-23 0,-24-24 0,24-1 0,-23-22 0,47-1 0,-24 0 1,0 0-2,24-24 1,-1 1 0,-23 23 0,24-24 0,-24 48 0,0-24 0,0 24 0,1 0 0,-1 24 0,-24 23 0,24 0 0,-47 48 0,-1-1 0,1 1 1,0 47-2,-24 24 5,0 23-4,0 0 0,-24 24 0,-23 24 0,23 0 0,-23 23 0,23 25 0,-47-25 0,24 24 0,-1 24 0,-23-24 0,24 24 1,-24-24-2,23 0 1,1 1 0,-1-25 0,1 1 0,0-48 0,23 0 0,0-24 0,1-23 0,23 0 0,0-72 4,23 24-4,1-47 0,23 0 0,-23-24 0,23 1 0,1-25 0,-1-23 0,24 0 0,-23 0 0,23-24 0,0 24 0,0-24 0,0 0 0,-24 24 0,24 0 1,1 0-2,-25-1 1,0 25 0,1 23 0,-1-23 0,0 47 0,-23 23 0,0 1 0,-24 23 0,0 0 0,-24 72 4,0-1-4,-23 24 0,0 24 0,-1 0 1,-23 23-2,-24 24 1,24 24 0,-23-24 0,-1 48 0,0-24 0,-23 23 0,-1 1 0,1 0 0,23-25 0,-24 1 0,25-24 0,-1-23 0,0-1 0,24-47 0,24-23 0,-24-1 0,47-47 0,0 0 0,0-47 0,1-24 0,23 0 0,0 0 0,0-48 0,0 1 1,23-1-2,1 1 1,0-24 0,0-1 1,23 1-2,-23 0 2,23 0-2,-23 0 1,-1 23 1,25 1-2,-1 23 1,-23 0 1,0 48-2,-1-24 1,1 47 0,0 0 0,-24 1 0,23 23 0,-23 71 4,0-48-4,-47 25 0,47 23 0,-24-24 0,1 24 0,-1 24 0,0-24 0,0 0 0,1 24 0,-1-24 0,0 0 0,1 0 0,-1 0 0,0-23 0,1-25 0,23 1 0,-24 0 0,24-48 8,0-23-8,24 23 0,-24-47 0,47 24 0,-23-24 0,-1-1 0,1-22 1,0 23-2,-1 0 1,1-1 0,0 1 0,0 24 0,-1 0 0,1-1 0,-24 25 0,24 23 0,-24-24 0,0 48 17,-24-24-18,24 71 2,-24-48-2,1 25 1,-1-1 0,0 0 0,0 25 0,1-1 0,-1 0 0,0 0 0,1 0 0,-1 0 0,0 0 0,1 0 0,-25 0 0,25-23 0,23-1 1,-24 0-2,0-23 1,0 0 1</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75811" units="1/cm"/>
          <inkml:channelProperty channel="Y" name="resolution" value="37.78598" units="1/cm"/>
          <inkml:channelProperty channel="T" name="resolution" value="1" units="1/dev"/>
        </inkml:channelProperties>
      </inkml:inkSource>
      <inkml:timestamp xml:id="ts0" timeString="2021-01-08T08:38:49.169"/>
    </inkml:context>
    <inkml:brush xml:id="br0">
      <inkml:brushProperty name="width" value="0.055" units="cm"/>
      <inkml:brushProperty name="height" value="0.055" units="cm"/>
    </inkml:brush>
  </inkml:definitions>
  <iact:action type="add" startTime="11362">
    <iact:property name="dataType" value="strokeEraser"/>
    <iact:actionData xml:id="d0">
      <inkml:trace xmlns:inkml="http://www.w3.org/2003/InkML" xml:id="stk0" contextRef="#ctx0" brushRef="#br0">14596 12487 0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75811" units="1/cm"/>
          <inkml:channelProperty channel="Y" name="resolution" value="37.78598" units="1/cm"/>
          <inkml:channelProperty channel="T" name="resolution" value="1" units="1/dev"/>
        </inkml:channelProperties>
      </inkml:inkSource>
      <inkml:timestamp xml:id="ts0" timeString="2021-01-08T08:48:29.591"/>
    </inkml:context>
    <inkml:brush xml:id="br0">
      <inkml:brushProperty name="width" value="0.05292" units="cm"/>
      <inkml:brushProperty name="height" value="0.05292" units="cm"/>
      <inkml:brushProperty name="color" value="#FF0000"/>
    </inkml:brush>
  </inkml:definitions>
  <iact:action type="add" startTime="17174">
    <iact:property name="dataType"/>
    <iact:actionData xml:id="d0">
      <inkml:trace xmlns:inkml="http://www.w3.org/2003/InkML" xml:id="stk0" contextRef="#ctx0" brushRef="#br0">6492 8175 0,'0'0'1,"0"-24"9,0 0 3,0 1-3,-24 23-1,24-24-1,0 0 0,0 1 3,0-1-2,0 48 43,0-1-45,0 1 2,0 0-5,0-1 0,0 1 0,0 0 0,0-1-1,0 25 2,0-25-1,0 1 0,0 0 1,0 23-2,0-23 1,-24 0 0,24 23-1,0-23 2,0-1-2,0 1 2,0 0-1,0 23 0,0-23 0,0 0-1,0-1 2,0 1-2,0 0 1,0-1 1,-23 25-1,23-25-1,0 1 1,0 0 0,0 0 2,0-1 1,0 1-3,-24-24-1,24 24 2,0-1 3,0 1 0,0 0 0,0-1-4,0 1 4,0 0-1,0-1 1,0-70 29,0 0-29</inkml:trace>
    </iact:actionData>
  </iact:action>
  <iact:action type="add" startTime="17797">
    <iact:property name="dataType"/>
    <iact:actionData xml:id="d1">
      <inkml:trace xmlns:inkml="http://www.w3.org/2003/InkML" xml:id="stk1" contextRef="#ctx0" brushRef="#br0">6587 8080 0,'0'-24'3,"0"1"14,0-1-9,0 0 0,0 0-4,0 1 0,23-1 0,-23-23 1,0 23-3,24 0 3,-24 1-2,24-1 2,-24 0-2,0 1 2,0-1 0,23 24-3,-23-24 3,0 0 2,24 24-2,-24-23-1,24 23-1,-1 0 6,1 0-1,0 0 1,0 23-3,-1 25 3,1-1-1,-24-23-4,24 0 0,-24-1 0,0 1 2,23 0-5,-23-1 3,0 1 1,0 0-1,24-1-1,-24 1 1,0 0 2,0 0-3,0-1 1,0 1-1,0 0 2,0-1-1,-24 1 0,24 0-1,-23-1 6,23 1-5,-24 0 0,0-24-1,24 23 2,-23 1-1,23 0-1,-24-24 2,0 24-1,24-1 0,-24 1-1,1-24 3,23 24-3,-24-24 1,24 23 0,-24-23 0,24 24 4,-23-24 0,23-24 32</inkml:trace>
    </iact:actionData>
  </iact:action>
  <iact:action type="add" startTime="18533">
    <iact:property name="dataType"/>
    <iact:actionData xml:id="d2">
      <inkml:trace xmlns:inkml="http://www.w3.org/2003/InkML" xml:id="stk2" contextRef="#ctx0" brushRef="#br0">7203 8767 0,'0'24'7,"0"-1"2,0 25-1,0-24-1,0-1-1,0 1-4,0 0 3,0-1-1,0 1-1,0 23 2,-24-23-1,24 0 0,0-1 3,0 1-2,0 0-1,0 0 0,0-1 4,0 1-5,0 0 10</inkml:trace>
    </iact:actionData>
  </iact:action>
  <iact:action type="add" startTime="19885">
    <iact:property name="dataType"/>
    <iact:actionData xml:id="d3">
      <inkml:trace xmlns:inkml="http://www.w3.org/2003/InkML" xml:id="stk3" contextRef="#ctx0" brushRef="#br0">7795 7914 0,'0'-24'8,"-24"24"-1,24-23 18,0 70 2,24-23-18,-24-1-5,0 1-1,24 0 1,-24 23 1,0-23-1,0 0 0,0 23 0,0-23 0,0 23 0,23-23 0,-23-1 0,0 1-1,0 0 2,24 0-1,-24 23 0,0-23-1,0-1 2,0 1-2,0 0 1,0-1 1,24 25-2,-24-24 3,0-1-4,0 1 2,24 0 1,-24-1-1,0 1 0,0 0 0,0-1 0,0 1 0,0 0 0,0-1 1,23 1-3,-23 0 3,0 0 3,0-1-4,0 1 0,0 0 0,24-24 0,-24 23-1,0 1 6,0 0 3,24-24-9,-1 0 34,1-24-22,-24-23-5,24 47-7,-24-24 0,23-23 1,1 23 1,-24 0-1,24-23 0,-24-1 0,23 1 0,1 0 0,-24-1 0,24 1-1,-24-1 2,24-23-1,-1 24-1,-23-24 2,24 0-1,-24 0 1,24 23-2,-24-23 1,23 24 1,-23-1-2,0 1 1,24 0 0,-24 23-1,0-23 1,0 23 1,0 0-1,24 1 4,-24-1-3,0 0-3,0 0 7,0 1-1,23-1 4,-23 71 8,0 1-12</inkml:trace>
    </iact:actionData>
  </iact:action>
  <iact:action type="add" startTime="20769">
    <iact:property name="dataType"/>
    <iact:actionData xml:id="d4">
      <inkml:trace xmlns:inkml="http://www.w3.org/2003/InkML" xml:id="stk4" contextRef="#ctx0" brushRef="#br0">8553 8672 0,'0'0'2,"24"-23"7,-24-1-1,0 0 5,0 48 31,0 0-36,0-1 0,24 1-4,-24 0 0,0-1 0,0 1 0,0 0 0,0-1-1,0 1 3,0 0-3,0 0 1,0-1 0,0 1-1,0 0 2,0-1-1,0 1 0,0 0-1,0-1 8,0 1-6,0 0 8,0-1 27</inkml:trace>
    </iact:actionData>
  </iact:action>
  <iact:action type="add" startTime="21454">
    <iact:property name="dataType"/>
    <iact:actionData xml:id="d5">
      <inkml:trace xmlns:inkml="http://www.w3.org/2003/InkML" xml:id="stk5" contextRef="#ctx0" brushRef="#br0">9383 8317 0,'0'0'0,"0"-24"14,23 24-5,1 0 7,-24-24-13,24 24 3,-1 0-4,1 0 7,0 0-5,-1 0-1,1 0 7,0 0-7,-1 24 6,-23 0 1,24-24-5,-24 24-1,0 23 5,0-23-2,0-1-2,0 1 1,-24 0-1</inkml:trace>
    </iact:actionData>
  </iact:action>
  <iact:action type="add" startTime="21701">
    <iact:property name="dataType"/>
    <iact:actionData xml:id="d6">
      <inkml:trace xmlns:inkml="http://www.w3.org/2003/InkML" xml:id="stk6" contextRef="#ctx0" brushRef="#br0">9501 8743 0,'0'24'3,"24"-24"26,-1 0-13,1 0-12,0 0 3,-1 0 3,1 0-8,0 0 7</inkml:trace>
    </iact:actionData>
  </iact:action>
  <iact:action type="add" startTime="22373">
    <iact:property name="dataType"/>
    <iact:actionData xml:id="d7">
      <inkml:trace xmlns:inkml="http://www.w3.org/2003/InkML" xml:id="stk7" contextRef="#ctx0" brushRef="#br0">10686 7961 0,'0'0'1,"0"24"5,0 0-1,0 0-1,0-1-1,-24 1 1,24 0 0,0-1 0,0 1 2,0 0-4,0-1 2,0 25 0,0-25 0,0 25 1,0-1-1,-24-23 0,24 23 0,0-23 0,0 23 0,0-23-1,0 24 2,0-25 0,0 25-3,0-25 2,0 1 0,0 0 1,0-1-1,0 1-1,0 0 2,-23-1-1,23 1 0,0 0 2,0 0-5,0-1 4,0 1-2,0 0 2,0-1-2,0 1 2,0 0 0,-24-24-2,24 23 0,0 1 6,0 0-2,0-72 25</inkml:trace>
    </iact:actionData>
  </iact:action>
  <iact:action type="add" startTime="22813">
    <iact:property name="dataType"/>
    <iact:actionData xml:id="d8">
      <inkml:trace xmlns:inkml="http://www.w3.org/2003/InkML" xml:id="stk8" contextRef="#ctx0" brushRef="#br0">10686 8198 0,'0'0'1,"0"-23"2,0-1 4,0 0-2,0 1 3,23-1-4,-23 0 0,0-23 0,24 23-1,-24 0 2,24 1 1,-24-1-5,23 0 4,-23 1-1,24-1 0,0 0 3,-24 1 2,24 23-5,-1 47 11,-23 0-7,0-23-4,24 0 1,-24 23-2,0 1 2,0-25 0,24 25-3,-24-25 3,0 1-1,0 23 0,23-23 0,-23 0-1,0-1 2,0 1-1,0 0-1,0 0 6,0-1-5,0 1 3,-23 0-2,23-1 3,-24-23-4,24 24-1,-24-24 3,24 24-4,-23-1 11,-1-23-6,0 24 6,0-24-2,1 0-2,-1 0 4,0 0-6,1 0 1</inkml:trace>
    </iact:actionData>
  </iact:action>
  <iact:action type="add" startTime="23489">
    <iact:property name="dataType"/>
    <iact:actionData xml:id="d9">
      <inkml:trace xmlns:inkml="http://www.w3.org/2003/InkML" xml:id="stk9" contextRef="#ctx0" brushRef="#br0">10970 8838 0,'24'0'7,"-24"-24"21,23 24-15,1-23-5,0 23 0,0 0 0,-24-24-4,23 24 0,1 0 4,0 0 4,-24 24-8,23 23 7,-23-23-3,0 0-3,0-1-2,0 1 5,0 0-3,0-1-2,0 1 2,0 0-1,0-1 4,0 1-4,-23 0 0,23-1 0,0 1 4,0 0-1,-24 0 2,24-1 3,0 1 3,0 0 25,24-24-36,-1 0 16,1 0-15,0 0-1,-1 0 4,1 0-4,0 0 4,-1 0-4,1-24 0,0 24 2,0-24 0,-1 24-2,1-23 0</inkml:trace>
    </iact:actionData>
  </iact:action>
  <iact:action type="add" startTime="24353">
    <iact:property name="dataType"/>
    <iact:actionData xml:id="d10">
      <inkml:trace xmlns:inkml="http://www.w3.org/2003/InkML" xml:id="stk10" contextRef="#ctx0" brushRef="#br0">11444 7961 0,'0'-23'4,"-24"23"9,24-24-7,24 24 26,0 47-18,-1-23-7,-23 0 1,0 0-5,24 23 2,-24-23-1,24-1 0,-24 25 0,0-1 1,23-23-3,-23 23 3,0 1-2,24-25 2,-24 25-1,0-1-1,24-23 2,-24 23-1,23-23 0,-23 23 1,0-23-3,24 23 3,-24-23-1,0 23 0,24-23-1,-24 23 2,0-23-1,24 0 0,-24 0 0,0-1 0,23 1-1,-23 0 2,0-1-2,24-23 5,-24 24-3,24 0 23,-24-72-4,23 48-19,-23-23-2,24-1 4,-24-23-3,24 23 1,-24-24-2,23 25 1,-23-25 1,24 1-1,-24-24 1,24 24-2,-24-1 1,0 1 0,23-24 0,-23 23-1,24-23 2,-24 24-1,24-1 0,-24 1-1,0 0 3,0 23-3,24-23 0,-24 23 2,0 0-1,0-23 0,0 23 0,23 0 3,-23 1-2,0-1 0,0 0 1,0 1 7,-23 23 14,23 23-23</inkml:trace>
    </iact:actionData>
  </iact:action>
  <iact:action type="add" startTime="25196">
    <iact:property name="dataType"/>
    <iact:actionData xml:id="d11">
      <inkml:trace xmlns:inkml="http://www.w3.org/2003/InkML" xml:id="stk11" contextRef="#ctx0" brushRef="#br0">12107 8933 0,'0'-24'48,"0"1"-39,24 23-5,-24-24 0,24 24-1,-24-24 1,23 24 1,-23-24-1,0 1 3,24 23 18,0 23-5,-24 1-12,24 0 0,-24 0 1,0-1-7,23-23 2,-23 24 0,0 0 5,0-1 0,24 1-7,-24 0 6,0-1-3,0 1-1,0 0 0,-24-1 4,24 1-5,0 0 6,-23-24-5,23 24 0,-24-1 4,24 1 3,0 0 2,-24-24-1,48 0 72,0 0-73,-1 0-1,1 0 1,0 0-3</inkml:trace>
    </iact:actionData>
  </iact:action>
  <iact:action type="add" startTime="25623">
    <iact:property name="dataType"/>
    <iact:actionData xml:id="d12">
      <inkml:trace xmlns:inkml="http://www.w3.org/2003/InkML" xml:id="stk12" contextRef="#ctx0" brushRef="#br0">12392 9265 0,'0'0'0,"23"0"2,1 0 2,-24 23 0,24-23 0,-1 0 0,1 0 4,0 0-4,0 0 8</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75811" units="1/cm"/>
          <inkml:channelProperty channel="Y" name="resolution" value="37.78598" units="1/cm"/>
          <inkml:channelProperty channel="T" name="resolution" value="1" units="1/dev"/>
        </inkml:channelProperties>
      </inkml:inkSource>
      <inkml:timestamp xml:id="ts0" timeString="2021-01-08T08:48:29.591"/>
    </inkml:context>
    <inkml:brush xml:id="br0">
      <inkml:brushProperty name="width" value="0.05292" units="cm"/>
      <inkml:brushProperty name="height" value="0.05292" units="cm"/>
      <inkml:brushProperty name="color" value="#FF0000"/>
    </inkml:brush>
  </inkml:definitions>
  <iact:action type="add" startTime="11027">
    <iact:property name="dataType"/>
    <iact:actionData xml:id="d0">
      <inkml:trace xmlns:inkml="http://www.w3.org/2003/InkML" xml:id="stk0" contextRef="#ctx0" brushRef="#br0">18552 166 0,'0'0'1,"0"-24"13,0 48 55,0 0-61,-24 0-1,24-1 2,-23 1 0,23 0-7,0-1 7,-24 1-1,24 0 0,0-1-5,0 1 7,-24 0-8,24-1 2,0 1 0,-23 0 4,23 0-3,0-1-1,0 1 4,-24-24-3,24 24-3,0-1 3,0 1 3,0 0 0,0-1-4,-24-23-1,24 24 2,0 0 3,0-1-4,-23 1 4,23 0-4,0 0 4,0-1 0,0 1-3,0 0 2,0-1 0,0 1 2,-24-24-5,24 24 0,0-1 5,0 1-2,0 0 0,0-1 2,0 1-1,0 0-1,0 0 2,0-1-1,0 1-5,-24-24 2,24 24-1,0-1 4,0 1 0,0 0-4,0-1 4,0 1-4,0 0 4,-24 0-5,24-1 7,0 1-8,0 0 7,0-1-5,0 1 3,-23-24-2,23 24 3,0-1 0,0 1-1,0 0 6,0-1-9,0 1 4,0 0 0,0 0-4,0-1 0,0 1-1,-24 0 1,24-1 0,0 1 5,0 0-5,0-1-1,0 1 2,0 0 3,0-1 0,0 1 3,0 0-3,0 0 8,0-1 0,24-23-8,-24 24 5,23-24-2,-23 24 2,24-24-5,-24 23 4,24-23-8,0 0 4,-1 24 0,1-24 0,0 24 0,-1-24 0,1 23 0,0-23 0,-1 24-1,1-24 2,0 0-6,0 0 5,-1 24-3,1-24-2,0 0 6,-1 0-5,1 0 4,0 0-4,-1 0 3,1 0-2,0 0-1,-1 23 0,1-23 4,0 0-4,0 0-1,-1 0 2,1 0-1,0 0 0,-1 24 1,1-24-2,0 0 1,-1 0 0,25 0 0,-25 0 0,1 0 0,0 0 0,0 0 0,-1 0 0,1 0 1,0 0 1,-1 24 0,1-24 0,0 24 3,-1-24-5,1 23 5,0-23-6,-1 0 7,1 0-8,0 0 2,0 24 0,-1-24-1,25 0 2,-25 0-1,1 0 0,0 0 0,-1 0 0,1 0 4,0 0-4,0 0 0,-1 0-1,1 0 6,0 0-4,-1 0-3,1 24 3,0-24 0,-1 0 2,25 0-3,-25 0-1,1 0 2,0 23-1,0-23 0,23 0-1,-23 0 2,-1 0-2,1 0 2,23 0-1,-23 0 0,0 0-1,-1 0 2,1 24-1,0-24 1,0 0-2,-1 0 1,1 0 4,0 0-4,-1 24 0,1-24 0,0 0 3,-1 0-1,1 0-3,0 0 1,0 0 3,-1 0-2,1 0-1,0 0 0,-1 0 0,1 0 0,0 0 0,-1 0 4,25 0-3,-25 0-2,1 23 1,0-23-1,0 0 1,-1 0 1,1 0-2,0 0 2,-1 0-1,1 24 0,0-24 1,-1 0-3,1 0 3,0 0-1,23 0-1,-23 24 2,0-24-2,-1 0 3,1 0-4,23 0 3,-23 0-2,0 24 1,-1-24 1,25 0-1,-25 0-1,1 0 2,0 0-1,0 0 0,-1 0 3,1 0-1,0 23-3,-1-23 1,1 0-1,0 0 2,-1 0 2,1 0-2,0 0-1,0 0 0,-1 0 1,1 0-2,0 0 1,-1 0-1,1 0 2,0 0-1,-1 0 0,1 0 1,0 0 2,-1 0-2,1 0-2,0 0 1,0 0 4,-1 0-4,1 0 0,-24 24 1,24-24-3,-1 0 3,1 0 0,0 0-3,23 0 3,-23 0-1,-1 0 0,1 24 0,0-24 0,0 0 0,-1 0 0,25 0 0,-25 0 1,25 0-2,-25 0 1,25 0-1,-24 23 2,-1-23-1,25 0 0,-25 0 0,1 0 0,0 0-1,-1 0 6,1 0-1,0 0-1,-1 0 2,1 0-5,0 0 5,0-23-3,-1 23-1,1 0-2,0 0 6,-1 0-5,1 0 0,0 0-1,-1-24 3,1 24-4,0 0 3,-1 0-1,1 0-1,0 0 2,0 0-1,23 0 0,-23 0 0,-1 0 0,1 0 1,0 0 2,-1 0-3,1 0 0,0 0 0,-1 0 0,1 0 4,0 0-4,0-24 0,-1 24-1,1 0 6,0 0-6,23 0 2,-23 0-1,-1-23 0,1 23 0,24 0 0,-25 0 0,1-24 0,0 24 0,-1 0 0,1 0-1,0 0 2,-1 0-2,1-24 6,0 24-6,-1 0 5,1 0-3,0 0 3,0 0-5,-1-24 6,1 24-5,0 0 5,-1-23-7,1 23 6,0 0-3,-24-24-1,23 24 0,-23-24 0,24 24 0,-24-23-1,24 23 3,-24-24-4,23 24 3,1-24-1,-24 1-1,24 23 2,-24-24-2,24 24 2,-24-24-2,23 0 1,-23 1 4,24 23-3,-24-24-1,24 24 0,-24-24 0,23 1 4,1-1 0,-24 0 0,24 24-4,-24-23 0,23-1-1,-23 0 2,0 1-1,24-1 0,0-24 3,-24 25-2,23-1-2,1 0 2,-24 1-1,24-1-1,-24 0 2,24 1-1,-24-1-1,23 0 5,-23 1-3,0-1-1,0 0 3,24 0-2,-24 1-1,0-1 4,24 0-4,-24 1 0,0-1 1,23 0 2,-23 1-2,0-1-2,0 0 1,24 24-1,-24-23 2,0-1-1,0 0 0,24 0 4,-24 1-4,0-1 4,23 0-4,-23 1 4,0-1-4,24 0 5,-24 1-6,0-1 4,24 0 2,-24 0-5,0 1 4,0-1 2,24 24-9,-24-24 3,0 1 5,0-1-1,0 0 0,0 1 2,0-1-4,0 0 2,0 1-1,0-1 2,0 0 1,0 0-5,0 1 8,0-1-1,0 0-2,-24 24-5,24-23-1,0-1 5,0 0-1,0 1-1,-24 23 0,24-24-5,0 0 5,-24 1 1,24-1 1,0 0-1,-23 0 0,23 1-1,0-1-2,0 0 3,-24 24-4,24-23 0,0-1 5,-24 0-2,24 1 0,-23-1 2,23 0 3,-24 24-6,24-23-4,0-1 5,-24 24 2,24-24-5,0 0 4,0 1 1,-23 23-7,23-24 3,0 0 3,-24 24-4,24-23 0,-24 23 4,24-24-4,-24 24 4,24-24-4,-23 24 4,23-23 4,-24 23-8,0-24 12,1 24-4,23-24-9,-24 24 5,0 0 4,1-24 1,-1 24 0,0 0-2,1 0 0,-1 0-3,0 0 0,0 0 0,1 0 0,-1 0-4,24 24 0,-24-24 1,1 0 2,-1 24-2,0-24-2,1 0 6,-1 0-6,24 24 2,-24-24-2,1 0 5,-1 0-3,0 0 2,0 0 2,1 0 2,-1 0-3,24-24 1,-24 24-5,1-24 8,-1 24-5,0 0-3,1 0 4,-1-24-4,0 24 5,1 0-5,-1 0-1,0 0 1,0 0 0,1 0 4,-1 0-4,0 0 4,1 0-3,-1 0 2,0 0 1,1-23 0,-1 23 0,0 0 0,0 0 0,1 0 0,-1 0-4,0 0 4,1 0-4,-1 0 5,0 0-2,1 0 6,-1 0-5,24 23-1,-24-23-2,1 0 6,-1 0-3,0 0 5,0 0-5,1 0-4,-1 0 4,0 0 0,1 0 0,-1 0 3,0 0-2,1 0 2,-1 0 2,0 0-6,1 0 1,-1 0 0,0 0-4,0 0 1,1 0 2,-1 0-3,0 0 5,1 0-5,-1 0 3,0 0 1,1 0 4,-1 0-3,0 0 4,1 0-6,-1 0 0,0 0 1,0 0 0,1 0 0,-1 0 4,0 0 5,1 0-1,-1 0-4,0 0-4</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75811" units="1/cm"/>
          <inkml:channelProperty channel="Y" name="resolution" value="37.78598" units="1/cm"/>
          <inkml:channelProperty channel="T" name="resolution" value="1" units="1/dev"/>
        </inkml:channelProperties>
      </inkml:inkSource>
      <inkml:timestamp xml:id="ts0" timeString="2021-01-08T08:48:29.591"/>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21793">
    <iact:property name="dataType"/>
    <iact:actionData xml:id="d0">
      <inkml:trace xmlns:inkml="http://www.w3.org/2003/InkML" xml:id="stk0" contextRef="#ctx0" brushRef="#br0">521 14951 0,'0'0'2,"0"48"0,0-1 2,24 0 1,-24 1-2,0-1 1,23-23 0,-23 23 1,24-23-2,-24 0 1,0-1 0,24 1 0,-24 0 0,23-1 1,-23 1-1,0 0-1,0-1 2,24 1-2,-24 0 1,24 0 2,-24-1-4,0 25 3,24-25-2,-24 1 1,23 0 1,-23-1-3,0 25 4,24-25-3,-24 1 1,0 24 2,24-25-4,-24 25 2,0-25 0,23 25 1,-23-25-1,0 25 0,24-24 0,-24-1-1,0 1 1,24 0 0,-24-1 1,0 1-2,23 0 0,-23-1 3,0 1 1,24-24-2,-24 24-1,0-1-1,24 1 5,-24 0-1,0 0-1,23-24-3,-23 23 1,0 1 5,24-24-5,-24 24-1,0-1 5,24-23-4,-24 24 0,0 0 4,24-24-1,-24 23-1,0 1 2,0 0 4,0-1 3,0 1-7,0 0-1,23 0-1,-23-1 2,0 1-1,0 0-2,0-1 4,24-23-6,-24 24 1,24 0 8,-1-24-2,-23 23-5,24-23 8,0 0-2,-1 0 1,1 0-2,0 0-5,-1 0 4,1 0-5,0 0 1,0 0 1,-1 0-1,1 0-1,0 0 1,-1-23-2,1 23 2,0 0-2,-24-24 1,23 24 0,1-24 1,0 24-2,0-23 2,-1-1 0,1 24-2,-24-24 0,24 24 1,-1-23 1,1-1-2,0 24 2,-1-24-2,1 0 2,0 24-1,-1-23-1,1-1 1,0 0 0,0 1 1,-1 23-2,1-24 2,0 0-2,-1 24 2,1-23-1,23 23-1,-23-24 1,0 0 1,-1 1-2,1 23 1,0-24 0,23 0 0,-23 0 1,0 1-1,-1-1-1,1 0 1,0 1 2,-1-1-3,1 0 0,0 1 2,-1-1-3,1 0 3,0 1 0,0-1 0,-1 0-3,1 0 6,0 1-3,-1 23 1,1-24 1,0 24-2,-24-24 1,23 24-2,1 0-2,0 0 6,0-23-3,-1 23 3,1 0-4,0 0 5,-1-24-5,1 24-1,0 0 4,-1 0 1,1 0-3,0 0 2,-1 0 2,1 0 1,0 0-8,0 0 7,-24 24-5,23-24-1,1 0 6,-24 23-6,24-23 1,-1 24 0,1-24 3,0 0-2,-1 0-1,1 24 1,0-24 3,-1 0-4,1 23-2,0-23 7,0 24-5,-1-24 1,1 24 1,0-24-1,-24 24 0,23-24-1,-23 23-1,24-23 3,0 24-4,-1 0 6,1-24-1,0 23-2,0-23 4,-1 0-6,1 24 6,0-24-6,-1 0 6,1 0-6,0 0 6,-24 24-6,23-24 1,1 0 0,0 0 4,-1 23-3,1-23 1,0 0 5,0 0-9,-1 0 8,1 0-5,0-23 4,-1 23-4,1 0 3,0-24-5,-1 24 7,1-24-7,0 1 5,-1 23-3,1-24-2,0 0 5,0 24-4,-1-23 0,-23-1 1,24 24-3,0-24 2,-1 24 0,-23-24 0,24 24 0,0-23 0,-1 23 1,-23-24-2,24 24 1,0 0 1,-1-24-2,1 24 4,-24-23-2,24 23 0,0 0-2,-24-24 2,23 0-2,1 1 5,0-1 0,-1 0-3,-23 0-2,24 24 2,-24-23-2,24-1 2,-1 0 3,-23 1-5,24 23 2,-24-24-1,24 24 1,-24-24-2,24 24 4,-24-23 2,23 23-6,1 0 18,-24-24-17</inkml:trace>
    </iact:actionData>
  </iact:action>
  <iact:action type="remove" startTime="25569">
    <iact:property name="style" value="instant"/>
    <iact:actionData xml:id="d1" ref="#d0"/>
  </iact:action>
  <iact:action type="add" startTime="25545">
    <iact:property name="dataType" value="strokeEraser"/>
    <iact:actionData xml:id="d2">
      <inkml:trace xmlns:inkml="http://www.w3.org/2003/InkML" xml:id="stk1" contextRef="#ctx0" brushRef="#br1">5947 18647 0,'0'0'2,"-23"48"4,23 23-1,0-24-1,0 48-1,-48 0 2,48-1-2,-24 25 2,24-24-1,-23-24-1,23 0 3,0-24-4,0 1 3,0-25-1,0 1 0,23-24 7,1-47-3,0 47-4,0-24 0,-1 0 5,1 24-5,-24-47-1,24 47 1,-1 0 5,1 0-2,-24 23 9,0 1-3,0-71 6,0 23-15,0 0 0,24-23 0,-24-24 0,0 24 1,0-1-2,0 1 1,0 23 0,0 0 0,-24 24 4,24 48-4,0-1 0,-24 24 0,24 0 0,-23 0 0,23 24 1,0-24-2,0 0 1,0-23 1,0-1-2,0 1 1,23-25 0,1-23 4,0 0-4,-1 0 0,1 0 0</inkml:trace>
    </iact:actionData>
  </iact:action>
  <iact:action type="add" startTime="30142">
    <iact:property name="dataType"/>
    <iact:actionData xml:id="d3">
      <inkml:trace xmlns:inkml="http://www.w3.org/2003/InkML" xml:id="stk2" contextRef="#ctx0" brushRef="#br0">5070 16017 0,'0'0'2,"0"-47"-1,0 0 4,0-1-1,0 1-1,0-1 2,0 25-1,0-25-1,0 25 1,24-1 1,-24 0-2,0 1 1,0-1 3,0 0 2,0 1 3,0-1-1,0 0-6,0 0 3,0 1-4,0-1 0,0-23 0,0 23 4,0 0-4,0 1 0,0-1 3,0 0 2,0 1 13,0 70-3</inkml:trace>
    </iact:actionData>
  </iact:action>
  <iact:action type="add" startTime="31654">
    <iact:property name="dataType"/>
    <iact:actionData xml:id="d4">
      <inkml:trace xmlns:inkml="http://www.w3.org/2003/InkML" xml:id="stk3" contextRef="#ctx0" brushRef="#br0">5473 14454 0,'0'0'1,"0"-24"4,0 0 5,0 1-6,0-1 3,0 0-3,0 0 6,0 1-7,0-1 4,0 0-3,0 1 1,0-1-2,0 0 2,0 1-2,0-1 1,0 0 2,0 1-4,0-1 3,0 0 0,0 0-3,0 1 2,0-1 0,0 0 0,0 1 0,0-1 6,0 0-4,0 1 3,0-1 2,-24 24-6,24-24-2,-23 0 8,23 1 3,-24 23-11,24-24 6,-24 0 2,1 24 2,-1 0-1,0 0 1,0 0-7,1 0 7,-1 0-3,24 24-1,-24-24 2,1 0 2,-1 0 0,0 0-5,24 24 0,-23-24-5,-1 0 5,0 23-3,1-23 3,-1 0-2,0 0 0,0 24 0,1-24-1,-1 0 0,0 0-1,24 24-1,-23-24 2,-1 0-2,0 24 2,1-24-3,-1 0 7,0 23-4,1-23 2,-1 0-3,0 0 6,0 0-7,1 0 3,-1 0-1,0 0 2,1 0-1,-1 0 0,0 0 1,1 0-4,-1 0 0,0 0 3,0 0-3,1 24-1,-1-24 2,0 0 1,1 24-1,-1-24-1,0 23 3,1-23-3,-1 0 2,0 0 0,1 24-3,-1 0 5,0-24-1,0 0-3,1 0 1,-1 23 2,0-23-4,1 0 8,-1 0-8,24 24 2,-24-24 0,1 0 0,-1 0 3,0 0 2,1 0 1,-1 0 4,24-24 3,-24 24 7,0 0 12,1 0-17,-1 0-7,0 0 1,1 0-6,-1 0 1,24-23-4,-24 23 5,24-24-5,-23 24-1,-1 0 2,0-24 3,24 1-3,-23 23-2,-1-24 6,0 24-4,0-24 0,1 24 4,-1 0-6,0 0 5,1 0-4,-1 0 5,0 0-5,1 0-1,-1-23 6,0 23-6,0 0 3,1 0-1,-1 0 3,0 0-6,1 0 1,-1 0 6,0-24-5,1 24-1,-1 0 5,0 0-3,1 0 2,-1 0-2,0 0 3,0 0-4,1 0 5,-1 0-6,0 0 6,1 0-6,-1 0 4,0 0 2,1 0 0,-1 24-7,0-24 8,1 0-5,-1 0 0,0 0 3,0 23-4,1-23 5,-1 0-5,0 0 4,1 0-5,-1 0 1,0 0 5,1 0-5,-1 0 1,0 0 0,0 24 2,1-24-5,-1 0 2,0 0 5,1 0-5,-1 0 3,0 0-3,1 0 5,-1 0-6,0 0 6,1-24-1,-1 24-6,0 0 8,0-23-7,1 23 6,-1-24-5,0 24 4,1 0-4,-1 0 3,0-24-2,1 24-1,-1 0 4,0 0-3,1-24 2,-1 24 0,0-23 3,0 23-2,1 0-1,-1-24 0,0 24-2,1 0 3,-1 0-5,0 0 7,1 0-7,-1 0 0,0-24 6,1 24-5,-1 0 4,0 0-5,0 0 1,1 0 5,-1 0-6,0 0 6,1 0-5,-1 24 5,0-24-7,1 24 8,-1-24-8,0 23 6,0-23-4,1 0 1,23 24-2,-24-24 2,0 0-2,1 0 7,23 24-8,-24-24 2,0 0 1,24 24-2,-23-24 2,-1 23 4,0-23-6,1 24 6,-1-24-4,0 0 1,0 24 2,1-24-1,-1 0-2,0 23 2,1-23 2,23 24-7,-24-24 4,0 0-2,24 24-1,-23-24 1,-1 23 3,0-23 0,1 24-2,-1 0 5,0 0 2,0-1 8,24 1 8,-23-24 3,23 24-27,0-1 9,-24-23-9,24 24-1,0 0 6,0-1-6,-24 1 2,24 23-2,0-23 1,0 0 0,-23 0 0,23 23 0,0-23 0,-24-1 1,24 1-2,0 0 5,0-1-4,0 1 6,-24-24-8,24 24 3,0-1 3,0 1-4,0 0-1,0 0 5,0-1-3,24 1-2,-24 0 4,0-1-2,24-23 0,-24 24-1,23 0 3,-23-1 1,0 1 1,0 0-6,24-24 1,-24 24 1,0-1 2,0 1-3,0 0 3,24-24 0,-24 23-5,0 1 2,0 0 5,23-24-5,-23 23-1,0 1 6,0 0 2,24-24-6,-24 23 3,24 1 7,-24 0 1,24-24-11,-24 24 3,23-24 0,-23 23-5,24 1 9,0 0 1,-1-1-2,-23 1 1,24-24-8,-24 24 0,24-1 8,-24 1-4,23 0 4,-23-1-4,0 1 1,0 0-1,0 0-5,24-24 2,-24 23 4,0 1-1,0 0-2,24-24-2,-24 23 9,0 1-1,23-24-9,-23 24 6,0-1-3,24-23-1,-24 24 2,0 0 3,24-24-6,-24 23-1,0 1 6,0 0 6,24-24-6,-24 24-6,0-1 9,0 1 0,0 0-4,0-1 0,0 1 0,0 0 0,0-1-2,23-23-4,-23 24 3,0 0 0,0 0 0,0-1 0,0 1 4,0 0-6,24-24 3,-24 23-3,0 1 4,0 0 0,24-24-2,-24 23 3,0 1 5,23-24-9,-23 24 8,24-1-4,-24 1 5,24-24-10,-24 24 1,0 0 3,23-24-3,-23 23 4,24-23-1,-24 24 3,24-24-1,-24 24 2,23-24-7,1 0 9,0 0-7,-24 23 2,24-23-3,-1 0 7,1 0-5,0 0 7,-1 0-9,-23 24 6,24-24-9,0 0 7,-1 0-2,1 0 6,0 0-5,0 0-1,-1-24 1,1 24 0,0-23-1,-1 23 3,1 0-3,0 0 2,-24-24-6,23 24 3,1 0 0,0 0-1,-1 0 3,1 0-5,0 0 6,0-24-6,-1 24 6,1 0-5,0 0-1,-1 0 1,1-23 1,0 23-1,-1 0-1,1 0 2,0 0-2,-1-24 1,1 24 3,0 0 0,0-24-5,-1 24 2,1 0 0,0-24 0,-1 24 1,-23-23-1,24 23-1,0-24 1,-1 24-1,1-24 6,0 24-4,-1-23-3,1 23 7,0 0-4,-24-24 0,24 24-2,-1 0 1,1 0 2,0 0 0,-24-24-3,23 24 2,1 0 3,0 0-1,-1 0-3,1-23 9,0 23-9,0 0 4,-1 0-1,1 0 1,0 0 1,-1 47-2,1-47 2,0 0 0,-1 0-4,-23 24 3,24-24-7,0 0 6,-1 0-2,1 0 3,-24 23-1,24-23-6,0 0 4,-1 0 2,-23 24-2,24-24-2,0 0 5,-24 24-4,23-24 3,1 0-6,0 0 6,-24 23-2,23-23 0,1 0-1,0 0 4,-1 0-4,1 0 4,0 0-1,0 24-2,-1-24 2,1 0-3,0 0 4,-1 0-4,1 0 3,0 0 3,-1 0-7,1 0 6,0 0-3,0 0 4,-1 0-7,1 0 6,-24-24-6,24 24 1,-1 0 1,1 0 2,0 0-1,-1 0 0,1-23 3,0 23-5,-1-24 5,1 24-6,0 0 6,-24-24-5,24 24-2,-1-23 7,1 23-3,0 0 4,-1-24-1,1 24-4,0 0 4,-1 0-1,-23-24-3,24 24-2,0 0 2,-1 0 4,-23-23-6,24 23 1,0 0 0,-24-24 0,24 24-1,-1 0 1,-23-24 0,24 24 1,0 0 0,-24-23-3,23 23 2,1 0 1,0-24 1,-1 24-1,1 0 1,0 0-4,-1-24 3,1 24-2,0 0 6,0 0-4,-1-24 0,1 24 1,0 0 0,-1 0 0,-23-23-1,24 23-2,0 0 5,-1-24-2,1 24 4,0 0-3,0 0 6,-1 0-1,1 0 0,0 0 0,-1 0 3,1 0 1,0 0 8,-24-24-2,23 24-12,-23-23-1,0-1-1,0 0 5,0 1-11,0-1 5,0 0-2,0 0 0,-23 1-2,23-1 2,0 0-1,0 1 0,0-1 1,0 0-2,0 1 1,0-1 1,0 0-2,-24 1 1,24-1 3,0 0-2,0 0-1,0 1-1,0-1 4,0 0 2,0 1-2,0-1-1,0 0 6,0 1 1,24 23-11,-24-24 5,0 0 7,0 1 0,23 23-4,1 0 17,0 0-3,-24-24-14,23 24-1,1 0 4,-24-24-5,24 24-3,0 0 8,-1 0-6,1 0 4,0 0-2,-1 0-1,1 0 1,0 0 0,-1 0 8,-23-24 40,0 1-34,0-1-16,0 0 9,24 24 3,0-23 0,-24-1 2,23 24-18,-23-24 16,24 24-15,-24-23 0,0-1 5</inkml:trace>
    </iact:actionData>
  </iact:action>
  <iact:action type="remove" startTime="42863">
    <iact:property name="style" value="instant"/>
    <iact:actionData xml:id="d5" ref="#d4"/>
  </iact:action>
  <iact:action type="remove" startTime="43065">
    <iact:property name="style" value="instant"/>
    <iact:actionData xml:id="d6" ref="#d3"/>
  </iact:action>
  <iact:action type="add" startTime="42866">
    <iact:property name="dataType" value="strokeEraser"/>
    <iact:actionData xml:id="d7">
      <inkml:trace xmlns:inkml="http://www.w3.org/2003/InkML" xml:id="stk4" contextRef="#ctx0" brushRef="#br1">7274 18221 0,'0'0'4,"0"71"-2,0 24-1,24-24 6,-24 23-2,0 1-4,0 0 4,23 23 0,-23-46-3,0 22 2,0-23 0,24-23-1,-24-1 1,0-23 1,0 0-2,24-24 6,-24-72-5,0 25 0,0-48-1,0 1 1,0-25 0,24-23 0,-24 0 4,0 0-7,0 23 3,0-23-1,0 23 3,0 25-4,0-1 2,0 0 0,0 0 0,0 48 0,0 0 0,0-1 0,0 24 1,0 72 8,0-1-10,0 24 1,0-23 0,23 47-1,-23-1 1,0 1 0,0 0 0,0 0 0,24 23 0,-24-23 0,0 23 0,0-23 1,24 24-1,-24-25-1,0-23 5,23 1-4,-23-25-3,24-23 2,-24-1 4,24-23-6,-24-47 3,0 23 0,23-47 0,-23 0 0,0-24 0,0 1 0,0-1 0,0 0 0,0-24 0,-23 25 0,23-1 0,-24 0 0,24 0 0,-24 1 0,1-1 0,-1 24 0,0-24 1,24 24-2,-23 23 1,-1 1 0,24 23 0,-24 1 0,0 23 0,1 0 0,23 71 0,-24-24 0,0 24 0,24 24 0,-23 0 1,23 23-2,0 1 1,-24-24 0,24 47 0,0-24 0,0 1 0,0 23 1,0-24-1,0 24-1,24-23 1,-24-1 0,23 1 0,-23-24 0,24-24 0,-24-24 0,24 0 0,-1-23 0,1 0 0,0-24 4,0 0-4,-24-48 0,23 25 0,1-25 1,-24 1-1,24-24-1,-24 0 1,23-24 1,-23 0-2,24 24 1,-24-24 0,24 1 0,-24 23 0,23 0 0,-23 23 0,0 1 0,0-1 0,24 25 1,-24-1-2,0 0 1,0 48 20,24 23-20,-24-23 0,0 23 0,0 1 0,23 23 0,-23 0 0,24 0 0,0 24 0,0-24 0,-1 0 0</inkml:trace>
    </iact:actionData>
  </iact:action>
  <iact:action type="add" startTime="57793">
    <iact:property name="dataType"/>
    <iact:actionData xml:id="d8">
      <inkml:trace xmlns:inkml="http://www.w3.org/2003/InkML" xml:id="stk5" contextRef="#ctx0" brushRef="#br0">19547 13695 0,'0'24'8,"24"-24"33,-24 24-30,0-1 41,0 1-37,0 0-6,0 0-5,0-1 5,0 1-6,0 0 1,0-1 4,0 1-5,0 0 2,0-1 0,0 1 4,0 0-4,24 0 0,-24-1 3,0 1-4,0 0 4,0-1-3,0 1 1,0 0-5,0-1 3,0 1 5,0 0-5,-24-1-1,24 1 1,0 0 1,0 0-2,0-1 6,0 1-6,0 0 1,0-1 1,0 1-1,0 0 3,0-1-2,0 1-2,24 0 3,-24-1-3,0 1 0,0 0 5,0 0-3,0-1-3,0 1 3,0 0 3,0-1-3,0 1-1,0 0 3,0-1-3,0 1 1,0 0 2,0 0-3,0-1 4,0 1-4,0 0 3,0-1-3,0 1 2,0 0-2,23-1 0,-23 1 0,0 0-1,0-1 4,0 1-2,24 0-2,-24 0 3,0-1-2,0 1-1,0 0 6,0-1-6,0 1 6,0 0-6,0-1 1,0 1 0,0 0 5,0-1-5,0 1-1,0 24 1,0-25 2,24 1-4,-24 0 2,0-1-1,0 1 2,0 0-1,0-1 1,0 1-2,0 0 2,0-1-2,0 1 1,0 0 0,0 0 3,0-1-3,0 1 1,0 0 0,0-1 0,0 1-2,0 0 4,0-1-3,0 1 0,0 0 4,0 0-3,0-1-2,0 1 6,23-24-5,-23 24 1,0-1-3,0 1 5,0 0-2,0-1 4,0 1-4,24 0 1,-24-1-3,0 1 6,0 0-1,24-24-3,-24 24-2,0-1 5,0 1-4,24 0 0,-24-1 3,0 1-2,23-24 0,-23 24-1,0-1 0,24 1 3,-24 0 3,24-24-7,-24 23 1,23-23 4,-23 24-4,24-24-1,-24 24 7,24-24-8,-24 24 4,23-24-4,-23 23 3,24 1 3,0 0-2,-1-24 4,-23 23-6,24-23-1,0 0 1,-24 24 0,24-24 1,-1 24 2,1-24-3,0 0 4,-24 23-3,23-23 0,1 0-3,0 24 5,-1 0 2,1-24-5,-24 23 1,24-23-2,-1 24 5,1-24-1,0 24 3,0-24-3,-1 0-2,1 0 2,0 0 2,-1 24-6,1-24 6,0 0-3,-1 0 4,1 0-3,0 0-2,-24 23-2,24-23 1,-1 0 0,1 0 3,0 0-1,-1 0 2,1 0-5,-24 24 1,24-24 0,-1 0 0,1 0 5,0 24-6,-1-24 5,1 0-3,0 23 2,0-23-2,-1 0 3,1 0 0,0 0-4,-1 0 0,1 0 5,0 0-6,-1 0 5,1 24-5,0-24 2,-1 0-1,1 0 3,0 24-2,0-24-2,-1 0 1,1 0-1,0 23 2,-1-23 0,1 0-2,0 24 0,-1-24 7,1 0-6,0 24-1,-1-24 4,1 24-1,0-24-3,0 23 4,-1-23-1,1 0-2,0 24 3,-1-24-3,1 0 0,0 0 0,-1 0 4,1 0-4,0 0 1,0 0-2,-1 24 7,1-24-8,0 0 3,-1 0-1,1 0 0,0 0 0,-1 0 4,1 0-4,0 0-2,-1 0 3,1 0-1,0 0 0,0 0 0,-1 0 2,1 0-1,0 0 0,-1 0-1,1 0 0,0 0 0,-1 0 4,1 0-4,0 0 1,-1 0 2,1 0-2,0 0 2,0 0-1,-1 0-4,1 0 7,0 0-6,-1 0 2,1 0-1,0 0-1,-1 0 2,1-24-1,0 24 2,0 0-2,-1 0 2,1 0-2,0 0 3,-1 0-3,1 0 4,0-24-1,-1 24-3,1 0 6,0 0-6,-1 0 4,1 0-4,0 0 5,0 0-7,-1 0 5,1 0 0,0 0 0,-1 0-3,1 0 4,0 0 0,-1 0 0,1 0 2,0 0-1,-1 0 4,1 0-7,0-23 2,0-1 6,-1 24-7,1 0 1,-24-24 1,24 24-5,-1 0 4,1 0-1,0 0 2,-24-24-6,23 24 2,1 0 7,0 0-5,-1 0 6,1 0-7,-24-23-1,24 23 7,0-24 0,-1 24-1,-23-24-6,24 24-1,0 0 0,-24-23 0,23 23 1,-23-24-1,24 24 1,-24-24-2,24 24 1,-1-23 4,1-1-2,0 24 3,0-24-5,-1 0 4,1 1 0,0 23-1,-24-24-1,23 0 1,1 24 1,0 0 3,-24-23-6,23 23 0,1-24 11,-24 0-8,24 24-4,-24-23 0,0-1 0,23 24 0,-23-24 0,24 1 4,-24-1 2,24 24-9,-24-24 4,24 24 7,-24-24-8,23 24 14,-23-23-16,24 23 14,-24-24-12,24 24 8,-24-24-6,23 24-1,-23-23 4,24 23-6,0-24 22,-1 0-1,-23 1-11,24 23-10,-24-24 3,24 0 4,-1 1 2,-23-1-3,24 24-2,-24-24-2,0 0 2,24 24-5,-24-23 8,24 23-7,-24-24 6,23 24 0,-23-24-4,0 1 13,24 23-13,-24-24 1,0 0 7,24 1-5,-24-1-1,0 0 2,23 24-6,-23-23 2,0-1 3,0 0 0,24 24-5,-24-24 7,0 1-4,0-1 3,24 24-6,-24-24 1,0 1 5,0-1 0,23 24-6,-23-24 0,0 1 2,24-1 1,-24 0-1,24 0 4,-24 1-2,0-1-2,0 0 1,23 24-1,-23-23 0,0-1-1,0 0 4,24 1-4,-24-1 3,0 0-2,0 1-2,24 23 2,-24-24-2,0 0 2,0 0 1,24 24-1,-24-23 1,0-1 3,0 0 16,0 1-16,0-1-3,23 24-1,-23-24 4,0 1-1,0-1 5,24 24-10,-24-24 2,0 1 6,0-1-5,0 0 8,24 24-10,-24-24 0,0 1 8,0-1 0,0 0 0,23 24-9,-23-23 4,0-1 6,0 0 0,24 24-9,-24-23 1,0-1-2,0 0 3,24 1 4,-24-1-1,0 0-7,0 0 5,0 1 5,0-1-2,23 0-1,-23 1-3,0-1 0,0 0 0,0 1-2,0-1 1,24 0-2,-24 0 1,0 1 0,0-1 3,0 0-1,0 1-3,0-1 4,0 0 3,0 1-2,0-1 5,0 0-2,-24 24-3,24-23-5,0-1 1,-23 24 1,23-24-2,0 0 5,-24 1-4,24-1 0,-24 0 4,24 1-3,0-1 3,-23 24-4,23-24 0,-24 1 3,24-1 1,-24 0 0,24 1 1,0-1 0,-23 24-6,23-24 3,-24 0 3,24 1 1,-24 23-8,24-24 2,-24 24 2,24-24-4,0 1 1,-23 23 2,23-24-1,-24 24 1,24-24-1,-24 24 1,24-23-3,-23 23 2,23-24 1,-24 24-2,0-24 4,1 24 7,-1 0-2,0 0-4,24-24-4,-23 24-2,-1 0 8,24-23-6,-24 23-1,0-24 5,1 0 1,-1 1 2,0 23-6,1-24 4,-1 24-4,24-24 2,-24 24-5,1 0 5,-1-23 0,0 23-1,1 0-2,23-24 0,-24 24 0,0 0 2,0 0 0,1-24-2,-1 24 3,0 0-2,1 0 0,-1 0-2,0-23 2,1 23 3,-1 0-5,0 0 1,1 0 5,-1-24-5,0 24 4,0-24-5,1 24 3,-1 0-3,0-24 0,1 24 2,-1-23-1,0 23 4,1-24-5,-1 24 1,0 0 0,0-24 2,1 24-4,-1 0 5,0 0-2,1 0 0,-1-23-1,0 23 4,1 0-1,-1 0-2,24-24-1,-24 24-1,1 0 1,-1 0 0,0-24 4,0 24-4,1 0 0,-1 0 2,0 0-4,1 0 3,-1 0-2,0 0 2,1 0-1,-1 0-1,0 0 2,1 0-2,-1 0 2,0 0 0,0 0-3,1 0 2,-1 0-1,0 0 2,1 0-2,-1 0 2,0 0-1,1 0 1,-1 0-1,0 0 1,1 0-2,-25-23 0,24 23 2,1 0-2,-1 0 2,-23 0-2,23 0 3,0 0-4,-23 0 2,23 0 2,0 0-3,-23 0 0,23 0 0,-23 0 3,23 0-2,1 0-1,-25 23 3,25-23-4,-1 0 2,-24 24 2,25-24-4,-1 0 2,0 0 0,-23 24 0,23-24 1,1 0-2,-1 0 2,0 0-1,1 0 0,-1 23 1,0-23-3,0 0 2,1 0 0,-1 0 0,0 0 1,1 0-2,-1 0 3,0 0-4,1 0 2,-1 0 2,-24 24-3,25-24 0,-25 0 2,25 0-1,-25 0 0,25 0-1,-25 24 3,25-24-3,-25 0 0,24 0 3,1 0-4,-25 23 2,25-23 0,-1 0 0,0 0 0,1 24 1,-1-24-1,0 0 0,1 0 0,-1 0 1,0 24-3,0-24 3,1 0-2,-1 0 2,0 0-2,1 24 2,-1-24-1,0 0-1,1 0 2,-1 0-2,0 0 1,1 0 1,-1 0 2,0 0-2,0 0 4,1 0-6,-1 0 6,0 0-2,1 0 0,-1 0 0,0 0 0,1 0-2,-1 0 5,0 0-6,0 0 4,1 0 0,-1 0 0,0 0 1,1 0-3,-1 0 1,0 0 8,1 0-3,-1 0-6,0 0 3,1 0-5,-1 0 3,0 0 2,0 0-4,1 0 2,-1 23-3,0-23 3,1 24 5,-1-24-2,24 24-3,-24-24-3,1 0 3,23 23-2,-24-23-2,0 0 11,24 24-9,-23-24 5,-1 24 8,0-24-1,0 0-1,1 0-2,23 23-12,-24-23 7,24-47 30</inkml:trace>
    </iact:actionData>
  </iact:action>
  <iact:action type="add" startTime="73757">
    <iact:property name="dataType"/>
    <iact:actionData xml:id="d9">
      <inkml:trace xmlns:inkml="http://www.w3.org/2003/InkML" xml:id="stk6" contextRef="#ctx0" brushRef="#br0">3625 13624 0,'0'-23'52,"24"-25"-39,-24 25-5,23-1 3,-23 0-2,24 24-6,-24-24 1,24 1 6,-24-1-8,23 24 2,-23-24 0,24 1 0,0-1 0,-24 0 0,23 1 0,1-1 0,0 0 1,0 1-2,-1-1 4,1 0-2,0 0 0,-1 1-2,1-1 2,0 0-1,-24 1-1,23-1 1,1 0 0,0 1 0,-1-1 0,1 0 1,0 24-1,0-23 0,-1-1-1,1 0 2,0 24-2,-1-24 1,1 24 2,0-23-4,-1-1 2,1 24 0,0 0 1,-1-24-1,1 24-1,0-23 2,23-1-1,-23 24-1,0-24 1,-1 1 0,1 23 0,0-24 0,-1 0 1,25 0-2,-24 1 0,-1-1 2,1 0-1,0 24-1,-1-23 4,1-1-5,0 24 5,-1-24 0,1 24-5,0 0 2,-1-23 4,1 23-3,0 0 3,0 0-5,-1 0 6,1-24-6,0 24 2,-1 0-2,1-24 5,0 24-2,-1 0-4,1-23 2,0 23 0,-1 0 1,1 0-2,0-24 1,0 24 1,-1 0-1,1-24-1,0 24 1,-1 0 0,1-24 0,0 24 0,-1 0 1,1-23-1,0 23-2,-1 0 3,1-24 0,0 24-2,0 0 3,-1 0-4,1 0 1,0 0 1,-1 0 1,1 0 0,0 0-2,23 0 2,-23 0-2,0 0 2,-1 0 0,1 0-2,0-24 0,23 24 2,-23 0-2,-1 0 2,1 0-2,0 0 2,-1-23-2,1 23 0,0 0 4,0-24-4,-1 24 0,1 0 1,0 0 5,-1-24-5,1 24-1,0 0 5,-1 0-2,1 0 1,0 0 0,-1 0 1,1 0 1,0 0 0,0 0-4,-1 0 0,1 0 4,0 0 3,-48 0 24,24 48-32</inkml:trace>
    </iact:actionData>
  </iact:action>
  <iact:action type="add" startTime="74690">
    <iact:property name="dataType"/>
    <iact:actionData xml:id="d10">
      <inkml:trace xmlns:inkml="http://www.w3.org/2003/InkML" xml:id="stk7" contextRef="#ctx0" brushRef="#br0">6468 11824 0,'0'0'0,"-24"0"17,1 0 11,46 0 78,1 0-99,0 0 2,0 0-4,-1 0 3,1 0-5,0 0 2,-1 0-1,1 0 3,0 0-3,-1 0 1,1 0-2,0 23 5,-1-23-3,1 0-1,0 0-1,0 24 1,-1-24 1,1 0 1,-24 24 0,24-24-3,-24 23 1,23-23 0,-23 24 0,0 0 4,0-1-4,0 1 2,0 0-3,0 0 1,0 23 1,-23-23-2,23-1 0,0 25 1,0-25 0,-24 1 1,24 23-2,-24-23 3,24 0-4,0 0 3,0-1 0,-23 1-3,23 0 2,-24-24 0,24 23 0,0 1 3,-24-24-2,24 24-1,-24-1 4,24 1-3,-23-24-2,23 24 1,-24-1 0,24 1 0,-24 0-1,24 0 2,0-1 0,-23 1-1,23 0 1,0-1-3,-24 1 2</inkml:trace>
    </iact:actionData>
  </iact:action>
  <iact:action type="add" startTime="76250">
    <iact:property name="dataType"/>
    <iact:actionData xml:id="d11">
      <inkml:trace xmlns:inkml="http://www.w3.org/2003/InkML" xml:id="stk8" contextRef="#ctx0" brushRef="#br0">6184 11824 0,'0'0'0,"24"0"3,-24-24 20,23 24-10,1 0 8,0 0-9,-1 0-1,1 0 3,0 0-4,-1 0 3,-23 24-8,24-24 1,-24 23 3,24-23-6,-1 0 5,1 0 4,0 24-4,0-24 4,-1 0-4,1 24 0,0-24 5,-1 23-6,1-23 1,0 0 1,-24 24-2,23-24-3,1 0 4,0 0-1,-1 0 3,-23 24-6,24-24 0,0 0-1,0 0 5,-1 0-2,1 0 0,0 0-1,-1 0 3,1 0-4,0 0-1,-1 23 5,1-23-2,0 0 0,0 0-1,-1 0 1,1 0 0,0 0 1,-1 0-2,1 0 3,0 0 0,-1 0-4,1 0 4,0 0 0,-1 0-1,1 0 1,0 0 2,0 0-8,-1 0 7,1 0-6,0 0 1,-1 0 3,1-23-1,0 23-3,-1 0 5,1 0-3,0 0 2,-1 0-3,1 0 4,0 0-4,0 0 4,-1 0 0,1 23-3,0-23 1,-1 0 1,1 24-1,0-24-3,-1 0 6,1 0-5,0 0 4,0 0 2,-1 24-4,1-24-1,0 0-2,-1 0 1,1 0 0,0 0 1,-1 0 3,1 0-5,0 0 2,-1 0-2,1 0 1,0 0 1,0 0 1,-1 0 0,1 0-2,0 0 5,-1 0-7,1 0 2,0 0 5,-1 0-5,1 0 4,0 0-4,-1 0 5,1 0-7,0 0 2,0 0 5,-1 0-5,1 0-1,0 0 2,-1 0 2,1 0-1,0 0-3,-1-24 0,1 24 6,0 0-6,-1 0 6,1 0-6,0 0 7,0 0-8,-1 0 2,1 0 4,0 0-4,-1 0 1,1 0-2,0-24 1,-1 24 6,1 0-8,0 0 2,0 0 2,-1 0 0,1 0-1,0 0-1,-1 0-1,1 0 1,0 0 0,-1 0 0,1 0 0,0 0 1,-1 0-2,1 0 1,0 24 2,0-24-4,-1 0 2,1 0-1,0 0 2,-1 0-1,1 0 0,0 0 0,-1 0 1,1 24-1,0-24 4,-1 0-5,1 0 2,0 0 2,0 0-2,-1 0 3,1 0-5,-24 24 2,24-24-2,-1 0 2,1 0-2,0 23 1,-1-23 3,1 24 0,0-24-5,0 0 2,-1 24-1,1-24 2,0 0 3,-1 0-2,1 0-4,-24 23 2,24-23 0,-1 0 1,1 0 2,0 0-2,-1 0-1,1 0-1,0 0 6,0 0-6,-1 0 1,1-23 5,0 23-5,-1 0-1,1 0 2,0-24-1,-1 24-1,25 0 5,-25 0-2,1-24 0,0 24-2,0 0 1,-1 0-1,1 0 0,0 0-1,-1 0 1,1-23 0,0 23 2,-1 0-5,1 0 7,0 0-3,-1 0 0,1 0-1,0 0 0,0 0-1,-1 0 2,1 0 0,0-24-3,-1 24 3,1 0 3,0 0-5,-1 0 2,1 0 2,0 0 3,0 0-3,-1 0 1,1 0 5,0 0-7,-1 24 3,1-24-5,0 0 3,-1 0-2,1 0-1,0 0 4,-1 23-4,1-23 1,0 0 1,0 0-2,-1 0 0,1 0 5,0 0-1,-1 0 7,-23 24 1</inkml:trace>
    </iact:actionData>
  </iact:action>
  <iact:action type="add" startTime="78846">
    <iact:property name="dataType"/>
    <iact:actionData xml:id="d12">
      <inkml:trace xmlns:inkml="http://www.w3.org/2003/InkML" xml:id="stk9" contextRef="#ctx0" brushRef="#br0">21206 13695 0,'-24'0'15,"24"-23"3,-24-1-8,24 0-2,-23 1 0,23-1-3,0 0 4,-24 1-2,24-1-4,0 0 5,-24 24-4,24-24 1,-23 1 2,23-1-1,-24 0-1,0 1 4,1-1-2,-1 0 2,24 1-5,-24 23 0,24-24 0,-23 24 1,23-24-2,-24 24 2,0-23 1,0 23 2,24-24-2,-23 24-3,23-24 1,-24 24 0,0-24 5,1 1-2,23-1-3,-24 24 0,24-24 1,-24 24 0,24-23-3,-23 23 2,23-24 0,-24 0 0,0 1 4,1-1 1,-1 0-5,0 1 4,0 23-5,1-24 3,23 0-3,-24 24 0,0-24 2,1 1-1,-1-1 4,0 0-5,1 1 4,-1-1-1,0 0 2,0 1-3,1-1 0,-1 24 0,0-24 4,1 24-5,23-24-1,-24 24 1,0 0 0,1-23 1,-1 23 2,0-24-2,1 0 3,-1 24-6,0-23 8,0 23-7,1-24 6,-1 24-2,24-24-1,-24 24 0,24-23 6,-23 23-7,-1-24 10,0 0-2,1 24-5,23-23-5,-24-1 5,0 24 5,1 0-6,23-24-3,-24 24 0</inkml:trace>
    </iact:actionData>
  </iact:action>
  <iact:action type="add" startTime="79562">
    <iact:property name="dataType"/>
    <iact:actionData xml:id="d13">
      <inkml:trace xmlns:inkml="http://www.w3.org/2003/InkML" xml:id="stk10" contextRef="#ctx0" brushRef="#br0">19595 12795 0,'0'0'2,"0"24"2,0-48 28,0 0-24,-24-23 2,24 23-6,0 1 0,0-1-1,0-24 2,-24 25 0,24-1-3,0 0 1,0 1 1,-23-1 1,23 0-1,0 1 1,-24-1-1,24 0 3,0 1 2,-24 23-6,24-24 1,0 0 3,0 0 2,0 1-1,24 23 0,0-24 5,-1 24-7,1 0 7,0 0-4,-1 0-5,1 0 4,0 0-4,-1 0-2,1 0 7,0 0-5,0 0 2,-1 0 0,1 0-3,0 0 6,-1 0-4,1 0 2</inkml:trace>
    </iact:actionData>
  </iact:action>
  <iact:action type="add" startTime="80554">
    <iact:property name="dataType"/>
    <iact:actionData xml:id="d14">
      <inkml:trace xmlns:inkml="http://www.w3.org/2003/InkML" xml:id="stk11" contextRef="#ctx0" brushRef="#br0">14027 11705 0,'0'0'2,"-24"0"1,-24 0 11,25 24-13,-1-24 6,0 0-2,24 23-2,-23-23 1,-1 0 3,24 24-5,-24-24 2,1 0-2,23 24 4,-24-24-2,0 24 0,1-1 3</inkml:trace>
    </iact:actionData>
  </iact:action>
  <iact:action type="add" startTime="80643">
    <iact:property name="dataType"/>
    <iact:actionData xml:id="d15">
      <inkml:trace xmlns:inkml="http://www.w3.org/2003/InkML" xml:id="stk12" contextRef="#ctx0" brushRef="#br0">13695 11871 0,'-24'0'3,"48"0"-2,-48 24 1,0-24 5</inkml:trace>
    </iact:actionData>
  </iact:action>
  <iact:action type="add" startTime="80769">
    <iact:property name="dataType"/>
    <iact:actionData xml:id="d16">
      <inkml:trace xmlns:inkml="http://www.w3.org/2003/InkML" xml:id="stk13" contextRef="#ctx0" brushRef="#br0">13647 11989 0,'0'24'5,"24"-24"38,0 0-35,0 0 0,-1 0 1,1 0-1,0 0-1,-1 0-3,1 0 4,0 0-3,-1 0-2,1 0 2,0 0-1,-1 0 1,1-24-2,0 24 0,23 0 1,-23 0 1,0 0-2,23-23 1,-23 23 0,23 0 0,-23 0 0,0 0 2,-1 0-4,25 0 1,-25 0 3,1 0-3,0 0 1,23 0 0,-23 0 1,-1 0-1,1 0-1,0 0 1,0 0 0,-1 0 0,25 0 0,-25 0 0,1 0 0,0 0 0,-1 0 0,1 0 0,23 0 1,-23 0-1,0 0-1,0 0 1,-1 23 0,1-23 0,0 0 2,-1 0-4,1 24 3,0-24-1,-1 0 3,1 24-3,0-24 0,-1 0 1,25 0-2,-24 0 1,-1 0 0,1 0 0,23 0 0,-23 0 0,0 0 2,-1 0-3,25 0 0,-24 0 1,-1 0 1,1 0-2,0 0 1,-1 0 0,1 0 1,0 0-1,-1 0-1,1 0 1,0 0 0,-1 24 1,1-24-2,24 0 1,-25 0 1,1 0 0,0 23-3,-1-23 3,1 0 0,0 0-3,-1 0 2,1 0 0,0 0 0,-1 0 0,1 0 0,24 0 1,-25 0 2,1 0-1,0 0-4,-1 0 2,1 0 0,0 0 1,-1 0-1,1 0 0,0 0 4,-1 0-5,25 0 3,-24 0-4,-1 0 2,1 0 0,23 0 0,-23 0 0,23-23 0,-23 23 1,24 0-2,-25 0 1,1 0 2,0 0-4,-1 0 3,25 0-2,-25 0 1,1 0 0,0 0 1,-1 0 0,1 0-3,0 0 2,0 0 3,-1 23-6,1-23 3,0 0 0,-1 0 0,1 0 0,0 0 0,-1 0 1,1 0-2,0 0 1,-1 0 5,1 0-5,0 0 0,0 0-1,-1 0 1,1 0 0,0 0 1,-1 0-2,1 0 1,0 0 2,-1 0-4,1 0 3,0 24-2,0-24 1,-1 0 1,25 0-1,-25 0 0,1 0 0,0 0-1,-1 0 3,25 0-3,-25 0 1,1 0 0,24 0-1,-25 0 1,1 0 0,0 0 1,23 0-1,-23 0-1,-1 0 3,1 0-3,0 0 0,23 0 1,-23 24 0,0-24 0,-1 0 0,1 23 0,0-23 0,-1 0 0,1 0 0,0 24 0,-1-24 1,1 0-1,0 24-1,-1-24 2,1 0-2,-24 23 2,24-23-1,0 0-1,-1 0 3,1 0-4,0 0 6,-1 0-4,1 0 1,0 0-2,-1 0 3,1 0-4,0 0 2,0 0 2,-1 0-4,1 0 2,23-23 0,-23 23 1,0 0-1,-1 0-1,1 0 2,0 0-1,23 0-1,-23 0 3,0 0-5,-1 0 4,1 0 0,23 0-2,-23 0 2,0 0-2,-1 0 2,1 0-1,0 0 0,-1 0-1,1 0 2,0 0-1,0 0 0,-1 0 0,1 0-1,0 0 0,23 0 3,-23 0-2,-1 0-1,1 0 3,23 0-4,-23 0 2,0 0 0,23 0 1,-23 0-2,23-24 1,-23 24 0,23 0-1,1 0 3,-24 0 0,23 0-4,0 0 2,-23 0 1,23-24-2,1 24 0,-25 0 1,1 0 0,24 0 0,-25 0 0,1 0 0,0 0 1,-1 0-2,1 0 1,0 0-1,-1 0 2,1 24-1,0-24 1,-1 0 2,1 0-3,0 0 1,0 0-2,-1 0 6,1 0-5,0 0 0,-1 0 4,1 0-3,0-24 0,-1 24 0,1 0-1,0 0 4,0 0 1,-1 0 7</inkml:trace>
    </iact:actionData>
  </iact:action>
  <iact:action type="remove" startTime="84925">
    <iact:property name="style" value="instant"/>
    <iact:actionData xml:id="d17" ref="#d9"/>
  </iact:action>
  <iact:action type="remove" startTime="85085">
    <iact:property name="style" value="instant"/>
    <iact:actionData xml:id="d18" ref="#d10"/>
    <iact:actionData xml:id="d19" ref="#d11"/>
  </iact:action>
  <iact:action type="add" startTime="84929">
    <iact:property name="dataType" value="strokeEraser"/>
    <iact:actionData xml:id="d20">
      <inkml:trace xmlns:inkml="http://www.w3.org/2003/InkML" xml:id="stk14" contextRef="#ctx0" brushRef="#br1">8719 15188 0,'0'-24'6,"0"48"-6,-23-48 18,23 72-14,-24-25 2,24 25-4,-24-1 2,1 24 1,-1-23-2,24 23 1,-24-24 0,1 0 0,-1 24 1,24-23-2,-24-1 1,24-23 0,0 0 0,0-1 0,0 1 0,0 0 1,24-72 10,-24 25-10,47-25-1,-47 1-1,24-24 2,0-24-1,23 0-1,-23 0 1,-1 1 1,1-1-2,23-24 1,-23 25 0,0 23 0,23-1 4,-23 1-6,47-94 10,-71 141-8,24 0-2,-24 0 2,23 24 2,-23 48 16,0-1-20,-23 1 1,23 23 1,-48-24-1,48 24 2,-23 0-2,-1 0 1,0 0 0,1 0 0,-1 1 0,24 22 0,-24-23 0,0-23 0,24 23 0,0-47 0,0 23 0,0-23 0,24-72 9,0 25-9,0-48-1,23 23 2,-23-23-2,23-24 1,-23 0 0,23 24 0,1-23 0,-1 23 0,0-24 0,1 47 0,-1-23 0,0 24 1,1 0-2,-24-1 1,-1 24 0,25 24 0,-25 0 4,1 48-4,-24-24 0,24 23 0,-24 24 0,0-24 0,23 24 0,-23 24 0,0-24 0,0 0 0,0 24 8,0 24-10,0-48 1,0-24 1,24 1-1,-24-25 2,47 1-2,-23 0 1,0-24 0,23 0 0,-23-48 0,23 1 0,1-1 0,23-23 0,-24 0 0,24 0 0,0-24 0,0 1 0,24 23 0,-24-24 0,24 0 0,0 24 1,-24-24-1,24 24-1,-24-24 1,24 24 0,-24 0 0,0 0 0,0 24 1,-24-1-1,24 1-1,0-1 1,0 1 0,-23 23 0,23 1 0,0 23 0,0-24 0,-24 0 0,25 24 0,-1-23 0,0 23 0,0-24 0,0 0 0,-24 1 1,24-1-1,-23 0 0,23 24-1,-24-24 1,24 1 0,-23-1 0,-1 24 0,24-24 0,-23 1 1,-1-1-1,0 24 0,24-24-1,-23 1 2,-1 23-2,24-24 1,-23 0 0,23 24 0,-24-23 0,0 23 0,1-24 0,-1 24 1,1-24-2,-1 24 1,0-24 0,1 24 0,-1-23 0,1 23 0,-25-24 0,25 0 0,-1 1 0,0 23 0,25-24 0,-25 0 0,0 1 0,1 23 0,-1-24 0,-23 24 0,23-24 0,1 24 0,-1 0 0,-23 0 1,-1 0-1,1 48-1,0-48 3,-1 47-3,-23 0 0,0 1 1,0-1 1,0 24-2,0-23 1,-23 23 0,23-24 0,0 24 1,0-23-2,0 23 2,0-24-2,0 24 2,47-24-1,-47 1-1,24-1 1,-1-23 1,25 23-2,-24-23 1,23 0 0,0-24 0,-23 0 0,47 0 0,-23 0 13,141-119-14,-94 48-2,0 0 2,-1 0 1,1 0 4,24-24-4</inkml:trace>
    </iact:actionData>
  </iact:action>
  <iact:action type="remove" startTime="85942">
    <iact:property name="style" value="instant"/>
    <iact:actionData xml:id="d21" ref="#d14"/>
  </iact:action>
  <iact:action type="remove" startTime="85949">
    <iact:property name="style" value="instant"/>
    <iact:actionData xml:id="d22" ref="#d15"/>
  </iact:action>
  <iact:action type="remove" startTime="85958">
    <iact:property name="style" value="instant"/>
    <iact:actionData xml:id="d23" ref="#d16"/>
  </iact:action>
  <iact:action type="remove" startTime="86537">
    <iact:property name="style" value="instant"/>
    <iact:actionData xml:id="d24" ref="#d12"/>
  </iact:action>
  <iact:action type="remove" startTime="86605">
    <iact:property name="style" value="instant"/>
    <iact:actionData xml:id="d25" ref="#d8"/>
  </iact:action>
  <iact:action type="remove" startTime="87105">
    <iact:property name="style" value="instant"/>
    <iact:actionData xml:id="d26" ref="#d13"/>
  </iact:action>
  <iact:action type="add" startTime="85842">
    <iact:property name="dataType" value="strokeEraser"/>
    <iact:actionData xml:id="d27">
      <inkml:trace xmlns:inkml="http://www.w3.org/2003/InkML" xml:id="stk15" contextRef="#ctx0" brushRef="#br1">15970 13269 0,'0'0'2,"95"-48"0,-24 25 2,0-1 1,-24 0-2,0 24 1,25 0 0,-49 0 0,25 0 0,-25 48 1,1-25-1,0 1 1,-24 23-1,23 1-2,-23 23 2,0 0 1,-47 24-2,47-1 1,-24 25 0,-23-1 0,23 1 1,1 23-2,-25 0 1,24-23 0,-23 23 1,23-47 2,1 23-1,-25 72 5,25-48-6,23-24 9,47 24-10,-23-94-2,23-24 1,0-24 0,1 0 2,-1 0-1,24 0-1,0-48 1,1 1 0,-1-1 1,23-23-1,-23 0 0,24 0-1,-24 0 2,0-24-2,24 24 1,-24-24 0,0 24 0,0 0 0,0 0 0,-23 0 0,23 24 0,-24-1 0,1 1 0,-1 23 0,-23 0 0,0 24 0,-1 0 1,-23 48 2,0-1-3,0-23 0,-47 47 0,23-24 0,0 1 0,-23 23 1,23-24-2,1 24 1,-25-23 0,25 23 0,-1-24 0,0 1 0,24-1 0,0-23 0,0 23 1,0-23-2,48-1 5,-1-23-3,0 0-2,24 0 1,1-71 0,22 24 0,1 0 0,0-24 1,23-1-1,1 1-1,-24-23 1,23-1 0,1 24 0,-1-24 0,0 24 0,-23 23 0,24 1 1,-25 23-2,-22 1 1,-1 23 0,0 0 1,-24 23-1,-23 25-1,23-1 1,-47 1 0,24-1 0,-24 0 0,0 1 0,0-1 0,0 1 0,0-25 0,24 25 0,-24-25 0,23 1 0,1 0 0,0-1 0,23-23 0,0 0 0,1 0 1,23 0-2,-24-23 1,48 23 0,-24-48 0,24 25 0,-24-1 0,24 0 0,0 1 1,-1 23-2,-23-24 1,1 24 0,-1 0 0,0 0 0,-24 0 0,24 24 0,-23-24 0,-1 47 0,0-47 0,-23 47 0,23-23 0,1 0 0,-1-24 0,24 0 0,0 23 0,-23-23 0,23 0 0,24 0 0,-24 0 1,0 0-2,0 0 2,0-23-1,0 23 0,0 0 0,-24 0-1,1 0 1,23 0 0,-24 0 0,-23 47 0,23-23 0,-23-1 0,23 25 0,-23-1 0,0-23 0,0 23 0,-24 1 0,23-1 0,1 0 0,-24-23 0,24 24 0,-24-1 1,23 0-2,1 1 1,-24-1 0,24 1 2,-1-25-1,1 25 5,23 46-6,-23-70-2,0 23-1,-24 1 3,24-1 1,-1 1-2,-23-1 1,0 24 0,0 0 0,0 24 0,0-24 0,-23 24 0,-1 0 0,-24-1 3,25 1-5,-72 118 11,71-142-9,1 1-2,-1-25 3,0 0-2,24 24 9,0-47-11,0 0 3,24-24-1,0 0 3,-1 0-4,25 0 2,-25-24 0,1-23 0,23-1 0,1 1 0,-1 0 0,-23-1 0,23-23 0,1 24 0,-1-1 0,-23 1 0,23 0 0,-23 23 0,0 0 0,-1 24 4,1 0 1,-24 48-6,0-1 1,0 0 0,0 48 0,-47 0 0,47 0 0,-24-1 0,24 25 0,-24-24 0,24-1 0,0 1 0,-23-24 0,23 0 1,0-23-2,23-1 1,-23 1 0,48-25 0,-25 1 0,1 0 0,0-24 0,23 0 0,-23 0 0,-1 0 1,25-24-2,-24 24 1,-1-47 0,25-1 0,-25 24 0,1-23 0,-24 0 0,24-1 0,-24 1 0,23-1 0,-23-23 0,0 24 0,0 0 1,-23-24-2,23 23 1,-48 1 0,25-1 0,-1 1 1,0 23-1,1-23-1,-25 23 1,24-23 0,1 23 1,-25-23-1,25 23 0,-25-23-1,25 23 1,-25 0 0,25-23 0,-1 23 0,-24-23 0,25 23 0,-1 0 0,0 1 0,24-1 0,-23 0 0,-1 1 0,24-1 1,-24 24 7,1-24-9,-1 1 5,0 23 0,24-24-3,-24 24-2,24-24 2,-23 24-1,-1-24-1,0 1 1,24-1 0,-47 0 1,23-23-2,1 23 1,-1-23 0,0 0 0,1-25 0,-1 25 0,24-24 0,-24 0 0,0-24 0,24 0 2,-23 24-3,23-23 0,-24 22 1,24 1 1,0 24-1,-24 0-1,24 23 4,0 0-4,0 0 3,-23 24 23,23 24-21,0 0 3,-24-24-6,24 24-1,0-48 40,0-24-36,0 1-5,0 23 2,0-23-2,0 0 1,0 23 1,0-23-2,0 23 6,-24 71 11,24-23-16,-23 23 0,-1 1 0,0-1 0,1 0 0,-1 25-1,24-1 2,-24 0-1,0 0 0,24 0-1,-23 0 2,23 0-1,-24 0-1,24 0 2,-24 0-2,24 0 1,-23 0 1,-1 1-2,24-1 2,-24 0-1,1 0-1</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75811" units="1/cm"/>
          <inkml:channelProperty channel="Y" name="resolution" value="37.78598" units="1/cm"/>
          <inkml:channelProperty channel="T" name="resolution" value="1" units="1/dev"/>
        </inkml:channelProperties>
      </inkml:inkSource>
      <inkml:timestamp xml:id="ts0" timeString="2021-01-08T08:54:15.551"/>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102048">
    <iact:property name="dataType"/>
    <iact:actionData xml:id="d0">
      <inkml:trace xmlns:inkml="http://www.w3.org/2003/InkML" xml:id="stk0" contextRef="#ctx0" brushRef="#br0">3222 9407 0,'0'-24'28,"24"24"60,-24-24-84,23 24 8,-23-23-9,24 23 10,0 0-2,0 0 3,-1 0-6,1 0-2,0 0 7,-1 0-1,-23-24-3,24 24 3,-24-24-6,24 1 16,-24-1-8,23 24-9,1 0 7,-24-24-9,24 24 11,-24-23-3,24 23-3,-24-24 5,0 0 1,0 0-1,0 1-9,23 23-1,-23-24 2,0 0-1,0 1 0,0-1 1,0 0-3,0 1 6,24-1-3,-24 0-2,0 1 1,0-1 1,0 0 2,0 0 0,0 1-2,0-1-1,0 0 4,0 1-4,0-1 4,0 0-3,0 1 1,0-1-1,0 0-1,0 1 0,0-1 0,0 0 6,0 0-7,0 1 0,0-1 4,0 0-5,0 1 1,0-1 1,0 0 0,0 1 0,0-1 0,-24 0 2,24 0 0,0 1 1,-23-1-6,23 0 7,0 1-3,0-1 2,-24 0-1,24 1 0,0-1 1,-24 0-2,24 1-1,0-1 1,0 0-2,-24 0 6,24 1-6,0-1 1,0 0 5,-23 1-6,23-1 6,0 0 3,-24 24-4,0-23 19,1 23-6,-1 0-6,24-24-5,-24 24-8,1 0 14,-1 0 0,0 0-3,0 0-1,1 0-1,-1 0-1,0 0 2,1 0-2,23 24-1,-24-24-1,24 23 6,-24-23-13,24 24 7,-23-24-3,-1 24 2,0-24 6,24 23-7,-23-23 3,23 24-1,-24-24-4,24 24 9,-24-24-7,24 23-1,-24-23 4,24 24-6,-23 0 7,23 0 2,-24-24-9,24 23 1,-24 1 4,24 0-1,-23-24-1,23 23 0,-24 1 3,24 0-2,-24-24 1,24 23-4,0 1 10,0 0-7,-23-24-4,23 23 1,0 1 5,0 0-6,-24-24 3,24 24-4,-24-1 8,24 1-8,0 0 11,-23-24-9,23 23 9,-24-23 10,24 24-10,0 0 7,-24-1-5,24 1 13,24-24 32,-24-24 20,0 1-71,0-1-7,0 0 6,0 1 1,0-1 0,0 0-3,-24 24 1,24-23-1,0-1 30,0 0-24,24 0-9,-24 1 1</inkml:trace>
    </iact:actionData>
  </iact:action>
  <iact:action type="remove" startTime="109439">
    <iact:property name="style" value="instant"/>
    <iact:actionData xml:id="d1" ref="#d0"/>
  </iact:action>
  <iact:action type="add" startTime="109309">
    <iact:property name="dataType" value="strokeEraser"/>
    <iact:actionData xml:id="d2">
      <inkml:trace xmlns:inkml="http://www.w3.org/2003/InkML" xml:id="stk1" contextRef="#ctx0" brushRef="#br1">6540 12108 0,'0'0'1,"0"23"1,-24-23 2,24 71 1,-24-47-2,24 24 2,-24-25-2,1 25 1,23-1 0,-24 0 0,24-23 0,-24 23 0,24-23 0,0 0 0,-23 0 0,23-1 0,-24 1 0,0-24 4,24 24-3,-23-24 3,23-48-4,-24 25-1,24-25 1,-24 1 0,24-24 0,-23 23 0,23-46 0,-24 22 0,24 1 0,-24-23 0,24 22 0,-24-22 1,1 23-1,23-24 3,-24 0-5,0 24 1,24-24 0,-23 24 1,-1 0 1,0 0-2,1 0 1,-1 23 0,24 25 0,-24-1 0,1 0 0,-1 24 0,0 0 0,0 48 0,1-1 0,-1 1 0,0 23 1,1-24-2,-25 48 1,25-24 0,-1 0 0,0 0 0,0 0 0,1-23 0,-1 23 0,24-24 0,0 0 0,0 1 0,0-25 0,0 1 0,24 0 0,-24 0 1,23-24-2,1 23 1,0-23 0,0 0 1,-1-47-1,1 23 0,0-23-1,-1-1 1,25 1 0,-25-24 0,1 24 0,0-48 0,23 24 0,-47 0 0,24-24 0,0 24 1,-24-24-2,23 24 1,-23 23 0,0 1 0,0 0 0,0 23 0,-23 48 13,23 23-14,-24 0 1,24 1 0,-24 23 0,1 0 0,-1 24 0,24-24 1,-24 0-2,0 24 1,1 0 0,23-1 0,-24 1 0,24 24 1,0-1-1,0 1 0,0 23-1,0 0 1,24 0 0,-1 0 0,1-23 0,24 23 1</inkml:trace>
    </iact:actionData>
  </iact:action>
  <iact:action type="add" startTime="112100">
    <iact:property name="dataType"/>
    <iact:actionData xml:id="d3">
      <inkml:trace xmlns:inkml="http://www.w3.org/2003/InkML" xml:id="stk2" contextRef="#ctx0" brushRef="#br0">3104 7843 0,'0'-24'12,"0"1"0,-24 23-1,24-24-6,-24 0 15,24 1-1,-23 23-6,23-24-9,-24 0 7,24 0 1,-24 24-5,0-23 2,1 23 5,-1 0-8,0 0 7,1-24-6,-1 24 7,0-24-4,1 24-1,-1 0 3,0 0-5,1 0 1,-1 0 2,0 24-4,0-24 3,1 24 4,-1-24-1,24 23-6,-24-23-1,24 24-2,-23-24 5,23 24-2,-24 0 0,0-1 2,24 1-4,-23-24 2,23 24-4,-24-1 2,24 1 1,-24 0-1,24-1-1,-24-23 1,24 24 2,0 0-3,-23-24 0,23 23 4,-24 1-6,24 0 4,-24-24-2,24 24 3,-23-1-4,23 1 2,-24 0 5,24-1-6,-24-23 4,24 24-6,-23 0 3,-1-1 5,24 1-6,-24-24 1,24 24 2,-23-24-4,23 23 2,-24-23 2,24 24-4,-24-24 2,0 0 0,24 24 2,-23-24-3,-1 24 1,0-24 3,24 23-3,-23-23 2,-1 0-4,24 24 2,-24-24 5,24 24-6,-23-24 1,-1 0 9,24 23-2,-24-23-7,1 0 9,-1 0-1,0 24 0,0-24 0,24 24-9,-23-24 2,-1 23 2,0-23 6,24 24-4,-23-24-7,-1 0 21,0 24 4,1-24-12,23 24-12,-24-1 7,0 1 2,24 0-2,-23-24-6,23 23 9,0 1 6,0 0-11,0-1 1,-24-23-6,24 24 2,0 0 4,0-1-7,0 1 9,0 0-10,0 0 8,0-1-2,0 1-3,0 0 4,0-1-4,0 1 5,0 0-6,0-1 1,24-23 1,-24 24 0,0 0-3,0-1 7,0 1-2,23 0 1,1 0 6,0-1-3,-24 1-4,23-24-3,-23 24 0,24-1 0,0 1 4,-1 0 2,-23-1-8,24-23 2,-24 24 3,24 0-6,-1-1 7,1-23-2,-24 24-3,24 0 6,0-24-6,-1 24 4,1-24-3,0 0 0,-24 23 0,23-23 0,1 0 0,0 0 0,-1 24 2,1-24-3,0 0 0,-1 24 2,1-24-1,0 0-1,0 23 6,-1-23-6,1 0 2,0 24 0,-1-24 1,1 0 1,0 0-6,-24 24 3,23-24 0,1 0 1,0 0-2,-1 0 7,1 0-7,0 0 1,-24 23 2,24-23-5,-1 0 3,1 0 6,0 0-3,-1 0-2,1 0 1,0 0 4,-1 0-8,1 0 7,-24-23-4,24 23-1,0-24 4,-1 0-2,1 24 2,0 0-4,-24-23 0,23 23 0,1 0 6,0 0-8,-1 0 6,1 0 0,0 0 0,-24-24-3,23 24-2,1 0 6,-24-24-6,24 1 1,0-1 4,-1 0-3,-23 0-2,24 1 1,0-1 2,-24 0-2,23 1 0,1-1-2,-24 0 5,24 1-4,-1-1 0,1 0 2,-24 1-1,24-1 0,-1 0-1,1 0 6,-24 1-6,24 23 4,-24-24-5,24 0 1,-24 1 6,23 23-6,-23-24 1,0 0 5,24 24-6,-24-23 3,24-1 0,-24 0 3,0 1-6,23 23 1,-23-24 2,0 0-4,24 24 2,-24-24 2,0 1-4,24 23 2,-24-24 0,23 0 8,-23 1 0,0-1 0,0 0 0,0 1-3,0-1-3,0 0 2,0 1 0,0-1-3,0 0 3,0 0 0,0 1 2,0-1-5,0 0 4,0 1-1,0-1-1,0 0 4,0 1-10,-23 23 3,23-24 0,0 0 0,0 0 1,0 1-2,-24-1 3,24 0-4,0 1 2,0-1 5,0 0-6,-24 1 1,24-1 2,0 0-4,0 1 2,-23-1 4,23 0-4,0 0 3,0 1-6,0-1 3,-24 0 0,24 1 0,0-1 0,-24 0 1,24 1 0,0-1-3,-23 0 2,-1 1 6,0-1-4,24 0 3,-24 24-6,1-24 10</inkml:trace>
    </iact:actionData>
  </iact:action>
  <iact:action type="add" startTime="115504">
    <iact:property name="dataType"/>
    <iact:actionData xml:id="d4">
      <inkml:trace xmlns:inkml="http://www.w3.org/2003/InkML" xml:id="stk3" contextRef="#ctx0" brushRef="#br0">3341 9359 0,'0'24'9,"23"-24"-1,-23 24-5,24-24 6,0 23-7,-1-23 8,1 0-8,0 0 2,-1 0 5,1 24-6,0-24 1,0 0 0,-24 24 0,23-24 1,1 0 0,0 24-3,-1-1 7,1-23-6,0 24 1,-1-24 6,1 24-8,0-24 2,-1 0 2,1 23-4,0-23 9,0 0-10,-1 0 3,1 0 0,23 0 0,-23-23 0,0 23 0,-1-24 2,1 24-4,23-47 2,-23 47 3,0-24-6,0 24 3,-1-24 0,1 24 0,23-24 0,-23 24 0,0 0 2,-1 0-4,1 0 2,0-23 3,-1 23-5,1 0 1,0 0 1,0 0 0,-1 0 0,1 0 1,0 0-1,-1 0-1,1 0 8,0 0-9,-24 23 1,23-23 1,1 0 0,0 24 4,0-24 1,-1 0-6,1 0 6,0 0-2,-1-24 1,1-23 2</inkml:trace>
    </iact:actionData>
  </iact:action>
  <iact:action type="add" startTime="116064">
    <iact:property name="dataType"/>
    <iact:actionData xml:id="d5">
      <inkml:trace xmlns:inkml="http://www.w3.org/2003/InkML" xml:id="stk4" contextRef="#ctx0" brushRef="#br0">4715 8909 0,'-24'0'3,"0"0"13,24 24 5,24-24-18,24 24 7,-25-24-8,1 0 2,0 0 1,-1 23-2,25 1 1,-25-24 0,1 24 2,23-24-4,-23 23 3,0-23 0,0 24-3,23 0 3,-47-1 1,24 1-4,-1 0 2,1 0-1,-24-1 2,0 25-2,24-25 2,-24 25 0,0-25-1,0 1-2,0 23 2,-24-23 1,24 0-2,-24 0 1,-23-1 5,47 1-6,-24 0 3,1-24-3,-1 23 0,0 1 1,24 0 0,-24-24 1,1 23-2,-1-23 1,24 24 0,-24 0 0,1 0 2,23-1-2,0 1-2,-24 0 2,24-1 2,0 1-3</inkml:trace>
    </iact:actionData>
  </iact:action>
  <iact:action type="remove" startTime="117979">
    <iact:property name="style" value="instant"/>
    <iact:actionData xml:id="d6" ref="#d5"/>
  </iact:action>
  <iact:action type="remove" startTime="118003">
    <iact:property name="style" value="instant"/>
    <iact:actionData xml:id="d7" ref="#d4"/>
  </iact:action>
  <iact:action type="remove" startTime="118375">
    <iact:property name="style" value="instant"/>
    <iact:actionData xml:id="d8" ref="#d3"/>
  </iact:action>
  <iact:action type="add" startTime="117977">
    <iact:property name="dataType" value="strokeEraser"/>
    <iact:actionData xml:id="d9">
      <inkml:trace xmlns:inkml="http://www.w3.org/2003/InkML" xml:id="stk5" contextRef="#ctx0" brushRef="#br1">7203 11729 0,'0'0'0,"-24"71"6,1 0-3,-1 0 5,-47 118-4,47-94-2,0 0 3,1 0 0,-48 189 8,47-213-11,0 0 0,1-23 2,-1-1 1,0 0-2,24-23 1,-24-24 0,24 24 0,-23-24 4,23-71 0,0 47-4,0-47 0,0 23 0,23-46 0,-23-1 0,24 0 0,-24-23 0,48 23 0,-48 0 0,23 0 0,-23 1 0,24-1 0,-24 24 0,0 23 0,24 1 0,-24 0 0,0 23 0,0 0 0,0 0 0,-24 24 5,-23 24-1,23 24-5,0-25 1,0 25 0,-23 23 0,23 0 0,1 24 0,-25-1 0,25 1 0,-1 0 1,0 0-2,1 23 1,-1-23 0,0 0 0,0-1 0,1-22 0,-1-25 0,24 0 0,-24 1 0,24-25 0,0-70 17,0-24-17,24 24-1,-24-48 2,24-24-2,-1 1 2,1-1-1,0-23-1,0 0 2,-24 24-1,23-1 0,-23 1-1,0 23 1,24-24 0,-24 25 0,0-1 0,0 0 0,-47 0 0,47 24 0,-24 0 0,-24 24 0,25-1 0,-1 25 0,-23 23 0,-1 0 0,1 71 0,0-24 0,-1 0 0,1 25 0,-1 22 0,-23 1 1,24-24-1,-24 24 2,23 0-4,-23-24 2,24 24 0,0-1-1,-1-23 1,1 24 1,23-24-2,-23 24 1,23 0 0,0-24 0,24 0 0,-23 0 0,23-23 0,0-25 0,0 1 0,23-24 8,-23-47-8,24-25 0,0 1 0,-1 0 0,1-23 0,23-1 0,-23-24 0,0 24 1,0 1-2,-1-1 1,1 0 0,-24 24 0,24-24 0,-24 24 1,0 0-2,0 0 2,0 0-2,-48 24 1,48-1 0,-23 24 0,-1 1 0,0-1 0,0 24 0,1 0 0,-1 0 0,0 47 0,1 1 0,-25-1 0,25 1 0,-1 23 0,0 0 1,-23-24-2,23 24 1,0 0 0,1-23 0,-1-1 1,24 1-2,-24-1 1,24-23 0,0-1 0,0 1 0,0 0 4,24-24-3,0 0 3,-1-48-5,1 1 1,0 23 0,0 1 0,-1-25 0,1 1 0,-24 23 0,24 0 0,-1 1 1,-23-1-1,0 95 15,0-47-14</inkml:trace>
    </iact:actionData>
  </iact:action>
  <iact:action type="add" startTime="125904">
    <iact:property name="dataType"/>
    <iact:actionData xml:id="d10">
      <inkml:trace xmlns:inkml="http://www.w3.org/2003/InkML" xml:id="stk6" contextRef="#ctx0" brushRef="#br0">1895 9454 0,'0'-24'40,"-23"24"0,-1 0 52,48 0 28,-1 0-106,1 0-3,0 0-4,-1 0 6,1 0-11,0 0 6,-24-23-4,23 23 2,1 0 0,0-24 1,-1 24-2,1 0 5,0-24-3,0 24 5,-1 0-4,1 0 4,0 0-5,-1 0 2,1 0 1,0 0-5,-1 0 8,1 0-4,0-23-3,-1 23 6,1-24 1,0 24 0,0 0 1,-1 0-1,1 0-1,0 0 0,-24 24-9,23-24 1,1 0 9,0 0-4,-24 23-7,23-23 7,1 0 3,0 0 1,0 0-7,-24 24 1,23-24-2,1 0 3,-24 24-3,24-24 4,-1 0-3,1 0 4,0 0 1,-1 0-4,1 0 6,0 0-5,-1 23 3,1-23-3,0 0 4,0 24-3,-1-24 3,1 0-5,0 0 6,-1 24-5,1-24 4,0 0-5,-1 0 6,1 0-1,0 0 0,-1 0 3,1 0 11</inkml:trace>
    </iact:actionData>
  </iact:action>
  <iact:action type="remove" startTime="134899">
    <iact:property name="style" value="instant"/>
    <iact:actionData xml:id="d11" ref="#d10"/>
  </iact:action>
  <iact:action type="add" startTime="134765">
    <iact:property name="dataType" value="strokeEraser"/>
    <iact:actionData xml:id="d12">
      <inkml:trace xmlns:inkml="http://www.w3.org/2003/InkML" xml:id="stk7" contextRef="#ctx0" brushRef="#br1">5379 12890 0,'0'0'1,"-24"47"2,0 0 0,0 1 2,1-25-2,-1 25 1,24-25 0,-24 1 0,1 0 0,23 0 4,-24-24 0,24-24 13,0-24-13,0 25-4,24-25 0,-24 1-1,0 0 1,23-1 0,-23 1 0,0-1 0,0 1 0,0-24 1,24 24-2,-24-1 1,0-23 1,0 24-2,0 23 1,0-23 1,0 23 3,0 0-4,0 1-1,-24 23 1,1 0 5,23 23 2,-24-23-7,0 48 4,48-96 28,0 1-27,-24 23-5,23 1 0,-23-25-1,24 24 1,-24 1 0,24-1 0,-24 0 0,0 1 0,0 46 96</inkml:trace>
    </iact:actionData>
  </iact:action>
  <iact:action type="add" startTime="162084">
    <iact:property name="dataType"/>
    <iact:actionData xml:id="d13">
      <inkml:trace xmlns:inkml="http://www.w3.org/2003/InkML" xml:id="stk8" contextRef="#ctx0" brushRef="#br0">19500 9644 0,'24'0'36,"-1"0"-20,-23-24 0,24 24 5,0 0 18,-1 0-24,1 0-2,0 0 3,-1 0-4,1 0-1,0 0 6,0 0-6,-1 0-3,1 0 6,0 0-8,-1 0 4,1 0-4,0 0 3,-1 0 0,1 0-3,0 0 4,-1-24-8,1 24 6,0 0 0,0 0 5,-1 0-1,1 0-3,0 0 3,-1-23-6,1 23 4,0 0-4,-1 0 3,1 0 0,0 0-3,-1 0 4,1 0 1,0 0 2,0-24-7,-1 24 7,1 0-5,0-24 0,-1 24 0,1-23 2,0 23-3,-1 0 1,1-24-2,0 24 15,-24-24 6,24 24-23,-24-24 5,23 24 0,-23-23-7,0-1 6,24 24-2,-24-24-4,24 1 16,-24-1 5,0 0-11,0 1 0,23 23-9,-23-24 7,0 0 3,24 1-8,-24-1 8,0 0-1,0 0 0,24 24-9,-24-23 1,0-1 9,0 0-6,0 1 6,0-1-1,0 0 5,0 1-6,0-1 1,0 0 1,0 1-1,0-1-1,0 0 1,0 0 0,0 1 0,0-1-4,0 0 5,23 24-11,-23-23 2,0-1 9,0 0-1,0 1 0,0-1 0,0 0-1,0 1-3,0-1 1,0 0 4,0 0-6,0 1 0,0-1 3,0 0 2,0 1-2,-23 23-4,23-24-4,0 0 11,0 1-4,0-1 1,-24 0-1,24 0-1,0 1 0,0-1-2,-24 0-1,24 1 4,0-1-2,0 0 2,-23 24-5,23-23 2,0-1-1,-24 0 8,24 1 0,0-1-5,-24 24-6,24-24 2,0 0 5,-23 1-2,23-1 1,-24 24 3,24-24-10,0 1 7,-24 23-3,24-24 2,-24 0 6,24 1-2,-23-1-3,23 0 6,-24 24-12,24-23 8,-24-1-4,1 0 7,-1 24-1,24-24-2,-24 24-9,1-23 15,-1 23-3,0 0-1,0-24 1,1 24-7,-1 0 3,0 0 1,1 0-5,-1 0 4,0 0-2,1 0 6,-1 0-5,0 0-1,1 0 2,-1 0 0,0 0-3,0 0 1,1 0-2,-1 24-1,0-24 4,1 0 2,23 23-8,-24-23 2,24 24 3,-24-24-2,24 24-1,-23-24 0,-1 24 4,0-1 5,1-23 0,23 24-10,-24-24 5,24 24-5,-24-24 3,24 23 0,-24-23 1,24 24-6,-23-24 3,23 24 0,-24-1 8,24 1-3,-24 0 1,24-1 2,-23-23-10,23 24 2,0 0 5,0 0-3,-24-24 1,24 23-5,0 1 5,0 0-2,-24-1 2,24 1-1,0 0 0,0-1 0,-23-23-3,23 24 0,0 0 2,0-1 2,-24 1 3,24 0-4,0 0 0,0-1 0,-24-23-2,24 24 0,0 0 0,0-1 6,0 1-7,0 0 0,-24-1 6,24 1-5,0 0 4,0 0-1,0-1 2,0 1 1,0 0-5,0-1 4,0 1-6,-23-24 1,23 24 1,0-1 2,0 1 6,0 0-5,0-1-1,-24 1 2,24 0-6,0 0 6,0-1-2,0 1 2,0 0 0,0-1-3,0 1 3,0 0-2,-24-1-3,24 1 4,0 0-3,0-1 2,0 1 2,0 0-1,0 0-4,0-1 3,0 1 3,0 0-2,0-1-5,0 1 4,0 0-3,0-1 4,0 1-3,0 0-2,0-1 8,0 1-6,0 0 8,0 0 2,0-1 1,0 1-4,0 0-3,24-24-6,-24 23 6,0 1 10,0 0 30,0-72-12</inkml:trace>
    </iact:actionData>
  </iact:action>
  <iact:action type="add" startTime="166720">
    <iact:property name="dataType"/>
    <iact:actionData xml:id="d14">
      <inkml:trace xmlns:inkml="http://www.w3.org/2003/InkML" xml:id="stk9" contextRef="#ctx0" brushRef="#br0">20850 9170 0,'24'0'153,"-24"24"-151,24-24 15,0 0 14,-1 0-19,1 0 0,0 0 1,-1 0-2,1 0-1,0-24-4,-1 24 4,1 0 1,0 0 5,-1 0-4,1 0-5,0 0 2,0 0-6,-1 0 6,1 0-6,0 0 6,-1 0-6,1 0 6,0 0-2,-1 0 2,1 0 2,0 0 2,-1 0 0,1 0-5,0 0-2,0 0 2,-1 0 0,1 0 2,0 0 2,-24 24-9,23-24 1,1 0 8,-24 23-8,24-23 0,-1 0 4,1 0 4,0 0-4,0 0-1,-1 0 6,1 0-6,0 0 6,-1 0-6,1 0 2,0 0 3,-24-23-8,23 23-1,1 0 6,0 0 0,-1 0-3,1 0 7,0 0-2,0 0 1,-1 0 1,1 0-3,0 0-5,-1 0-1,1 0 5,0 0 1,-1 0-5,1 0 5,0 0 2,-1 0 2,1 0-1,0 0 0,0 0-11,-1 0 8,1 0-8,0 0 2,-1 0 0,-23-24 2,24 24-4,0 0 2,-1 0 2,1 0 0,0 0 4,0 0-4,-1 0 7,1 0 5,0 0-4,-24-24 12,0 0-12,-24 24-11</inkml:trace>
    </iact:actionData>
  </iact:action>
  <iact:action type="add" startTime="172341">
    <iact:property name="dataType"/>
    <iact:actionData xml:id="d15">
      <inkml:trace xmlns:inkml="http://www.w3.org/2003/InkML" xml:id="stk10" contextRef="#ctx0" brushRef="#br0">21703 9265 0,'0'0'1,"0"23"125,0 1-115,0 0-2,-23-1-6,23 1 7,0 0-8,-24-24 2,24 23 1,0 1-2,-24 0 1,24 0 2,0-1-4,-23-23 2,23 24 0,0 0 2,-24-1-4,24 1 2,0 0 5,-24-24-6,24 23 3,0 1-3,0 0 4,-23 0-2,23-1 2,-24 1-1,24 0 0,-24-1 1,24 1-6,-24 0 3,1-1 1,23 1-2,-24 0 1,0-1 0,24 1 2,-23-24-4,23 24 2,-24 0 2,0-1-4,1 1 6,23 0-4,-24-24 0,24 23 0,-24-23 2,24 24-4,-23-24 2,-1 24 2,24-1-3,-24-23 1,0 24 0,1 0 5,-1-24-7,0 23 4,24 1-4,-23-24 2,-1 24 2,0 0-3,1-24 0,-1 23 3,0 1 0,1 0-2,-1-24 1,0 23-2,0-23 1,1 24 3,-1 0-2,0-24-1,1 23 0,-1-23 0,0 24 0,1-24 2,-1 24-4,0-24 3,1 0 0,-1 23-2,0-23 1,0 0-1,1 24 2,-1-24-1,0 0-1,-23 24 3,23-24-4,1 0 2,-1 0 2,0 24-4,0-24 2,1 0 1,-1 0-2,0 0 1,1 0 1,-1 0 4,0 0-7,1 0 7,-1 0-6,0 0 7,1 0-8,-1 0 8,0-24-6,0 24-1,1 0 2,-1 0 1,0 0 1,1 0-6,-1 0 7,0 0-2,1 0-4,-1 0 2,0 0 3,1 0-6,-1-24 7,0 24-3,0 0-2,1 0 1,-1 0 2,24-24-3,-24 24 2,1 0 0,-1 0 0,0-23-1,1 23 5,-1 0-6,0 0 6,0 0 0,1-24-7,-1 24 6,0 0-4,1-24 4,-1 24-2,0 0 0,24-23 0,-23 23-4,-1 0 2,0-24 2,1 24 0,-1-24-2,0 24 2,0-23 1,1 23-2,-1 0-3,24-24 2,-24 24 1,1 0-2,-1-24 1,0 24 6,1-23-8,-1 23 8,0-24-8,1 24 2,-1-24 6,0 24-8,0 0 2,1-24 2,-1 24 2,0-23-3,1-1 0,-1 24 1,24-24-4,-24 24 2,24-23 0,-23-1 5,-1 0 0,0 1-3,24-1 3,-23 24-6,23-24 1,-24 24 1,0-23 2,0-1 6,1 0-4,-1 24-7,0-24 7,1 1-2,-1 23-1,24-24-4,-24 24 3,24-24 4,-23 24-7,23-23 2,-24 23 2,24-24-4,-24 24 9,24-24-9,-24 24 5,24-23-3,-23 23 4,23-24-2,-24 24 1,24-24 0,-24 24 1,24-23-4,0-1 12,-23 24-12,23-24 15,-24 24-10,24-24 0,0 1 6,-24-1-2,24 0 2</inkml:trace>
    </iact:actionData>
  </iact:action>
  <iact:action type="add" startTime="173761">
    <iact:property name="dataType"/>
    <iact:actionData xml:id="d16">
      <inkml:trace xmlns:inkml="http://www.w3.org/2003/InkML" xml:id="stk11" contextRef="#ctx0" brushRef="#br0">18173 9739 0,'0'0'0,"0"23"4,-24 1-2,24 0 2,0-1 2,0 1-3,0 0 1,0-1-1,0 1 2,0 0-2,0-1 1,0 1 4,0 0-4,0 0 0,0-1 4,0 1-4,0 0 0,0-1 4,0 1-2,-23 0 0,23-1-1,0 1 2,-24 0 6,0-24 30,24-24 2,-23 0-31,23 1-9,0-1 4,0 0-2,0 1-1,0-1 2,0 0-3,0 1 0,0-1-1,0 0 2,0 0-4,0 1 2,0-1 2,0 0-4,23 1 2,-23-1 3,0 0-6,0 1 3,0-1 0,0 0 0,0 1 0,0-1 0,24 0 5,-24 0-2,0 1 5,0-1 6,0 0-6,0 1-6,24 23-2,-24-24 0,0 0 4,0 1 0,0-1 6,23 24-12,-23-24 27,0 0 59,24 24-24,-24 24-57,24-24 3,-1 24-8,1-24 2,-24 24 0,24-24 0,-1 23 0,1 1 2,0-24 0,0 24 1,-1-1-2,-23 1-1,24-24 0,0 24 4,-1-1 0,-23 1 5,24-24-10,0 0 30</inkml:trace>
    </iact:actionData>
  </iact:action>
  <iact:action type="add" startTime="196328">
    <iact:property name="dataType"/>
    <iact:actionData xml:id="d17">
      <inkml:trace xmlns:inkml="http://www.w3.org/2003/InkML" xml:id="stk12" contextRef="#ctx0" brushRef="#br0">17439 16041 0,'23'0'4,"1"0"159,0 0-146,-1-24 3,1 24-8,0-23 1,-1 23 1,1 0-1,0 0 0,-24-24-11,23 24 2,1 0 5,0 0-6,0 0 7,-1 0-3,1 0-2,0-24 5,-1 24-1,1 0 0,0 0-3,-1 0 3,1 0-2,0 0 1,-24-23-4,23 23 2,1 0 0,0 0 2,0 0 5,-1 0 0,1 0-1,0 0-2,-1 0 2,1 0 1,0 0-5,-1 0 4,1 0-3,0 0 2,-24 23-3,23-23-5,1 0 10,0 24-4,0-24 3,-1 0-6,1 0 7,0 0-4,-1 0-3,1 0 3,0 0-2,-24-24-3,23 24 0,1 0 9,0 0-4,0 0 1,-24-23-1,23 23-6,1 0 6,0 0 2,-1 0 2,1 0-1,0 0-5,-1 0 1,1 0 2,0 0-8,-1 0 6,1 0-2,0 0 0,0 0 2,-1 0 0,1 0 0,0 0-4,-1 0 6,1 0-8,0 0 7,-1 23-5,1-23 4,0 24-1,-1-24 3,-23 24-8,24-24 4,0 0 0,0 0 3,-24 23-5,23-23 4,1 0-1,0 0 2,-1 0-2,1 24 6,0-24-5,-1 0 1,1 0 3,0 0-6,-1 0 3,1 0-1,0 0 4,0 0-5,-1-24 1,1 24 5,0 0-5,-24-23-5,23 23 6,1 0-2,0 0 1,-1-24-3,1 24 3,0 0-1,-24-24-3,24 24 0,-1 0 6,1 0-4,0 0 7,-1 0-5,1 0 4,0 0-5,-1 0 9,1 0-4,0 0-2,-1 0-2,1 0-2,0 0 4,0 0-3,-1 0 0,1 0 4,0 0 0,-1 0-9,1 0 6,0 0 0,-1 0-4,1 0 1,0 0 2,-1 0-1,1 0-4,0 0 6,0 0-3,-1 0 2,1-23 0,0 23-2,-1 0 4,1 0-2,0 0-2,-1 0 3,1 0-1,0 0 6,0 0-6,-1 0 1,1 0 6,0 0-6,-1 0 3,1 0-3,0 0 4,-24-24-5,23 24-3,1 0 9,0 0 3,-1 0-7,1-24 1,0 24-1,0 0 3,-1 0 0,1 0-1,0 0 3,-1 0-7,1 0 1,0 0 4,-1 24-5,1-24 6,0 0-5,-1 0-1,1 0 1,0 0-4,0 0 4,-1-24-4,1 24 0,0 0 5,-1 0-6,1 0 5,0 0 2,-1 0-3,1 0-3,0 0 3,-1 0 2,1 0-6,0 0 1,0 0 5,-1 0-4,1 0-3,0 0 6,-1 0-4,1 0 5,0 0 0,-1 0-3,1 0 2,0 0 5,0 0-6,-1 0 2,1 0 3,0 0-5,-1 0-2,1 0 2,0 0 6,-1 0-5,1 0 4,0 0 1,-1 0-7</inkml:trace>
    </iact:actionData>
  </iact:action>
  <iact:action type="add" startTime="198185">
    <iact:property name="dataType"/>
    <iact:actionData xml:id="d18">
      <inkml:trace xmlns:inkml="http://www.w3.org/2003/InkML" xml:id="stk13" contextRef="#ctx0" brushRef="#br0">22035 15875 0,'24'0'3,"0"0"8,-1 0-7,-23-23 3,24 23-5,0 0 5,-24-24-2,23 24-2,1 0 7,0 0 2,-1-24-6,1 24 10,0 0 5,-1 0-6,1-24 1,0 24-8,0 0 5,-1 0 3,1 0 8,0 0-11,-1 0 0,1 0-4,0 0 9,-1 0 6,-23 24-18,24-24 4,0 0 2,-24 24-1,24-24-8,-1 0 13,1 0 1,0 0-5,-1 0-1,1 0 2,0 0-5,-1 0 4,1 0 0,0 0 0,-1 0 0,1 0 0,-24-24-2,24 24-9,0 0 12,-1 0-5,1 0 0,0-24-1,-1 24 5,1-23 1,0 23-5,-1 0 4,1 0 1,0 0 5,-1 0 67</inkml:trace>
    </iact:actionData>
  </iact:action>
  <iact:action type="remove" startTime="213627">
    <iact:property name="style" value="instant"/>
    <iact:actionData xml:id="d19" ref="#d15"/>
  </iact:action>
  <iact:action type="remove" startTime="213739">
    <iact:property name="style" value="instant"/>
    <iact:actionData xml:id="d20" ref="#d13"/>
  </iact:action>
  <iact:action type="remove" startTime="214399">
    <iact:property name="style" value="instant"/>
    <iact:actionData xml:id="d21" ref="#d16"/>
  </iact:action>
  <iact:action type="remove" startTime="215083">
    <iact:property name="style" value="instant"/>
    <iact:actionData xml:id="d22" ref="#d14"/>
  </iact:action>
  <iact:action type="remove" startTime="215659">
    <iact:property name="style" value="instant"/>
    <iact:actionData xml:id="d23" ref="#d17"/>
  </iact:action>
  <iact:action type="add" startTime="213577">
    <iact:property name="dataType" value="strokeEraser"/>
    <iact:actionData xml:id="d24">
      <inkml:trace xmlns:inkml="http://www.w3.org/2003/InkML" xml:id="stk14" contextRef="#ctx0" brushRef="#br1">21988 12700 0,'0'47'4,"0"-23"-1,0 23 1,-24 1 1,24-1-2,-47 24 1,47-23 0,-24 23 0,1-24 0,-25 24 0,25-23 0,-1 23 0,0-24 3,0 1-4,-23 46 8,23-46-10,1-25 2,23 1 0,-24 0 1,24-1 8,0-70 5,24 47-14,-24-47 1,47-1 0,-23 1 0,-1-24 0,1 0 0,0 0 0,23 0 0,-23-24 1,23 0-2,-23 0 1,23 0 1,1-23-2,-25 23 4,25-23-3,-24 23-3,-1 0 4,1 24-2,0 24 1,-1-1 1,1 1-2,0 23 1,-24 1 4,23 23 0,-23 47 5,0-23-10,-47 23 1,47 0 0,-24 1 0,1 23 0,-1 0 0,0 0 0,1 24 0,-1-24 0,0 0 1,0 0-2,24 0 1,-23 0 0,-1 0 0,0-23 0,1-1 1,-1-23-2,24 23 1,0-23 0,-24-24 0,24 24 0,24-24 16,-24-48-15,24 24-2,-24 1 1,47-25 0,-23 1 0,-1-24 0,1 24 0,0-25 0,0-22 0,-1 23 0,1-24 0,0 0 0,23 0 0,-23 1 0,-1-1 0,25 0 0,-25 24 0,25 0 0,-24 0 0,-1 23 0,25 1 0,-25 23 0,1 1 0,-24-1 0,24 0 1,-24 48 10,-48-24-10,25 71-1,-1-47-1,-23 23 1,23 0 0,-24 24 0,1 1 0,0 22 0,-1-23 0,1 24 0,0 24 0,-1-25 0,1 25 0,-24-1 0,23-23 0,-23 0 0,0 0 0,0-1 0,24-22 0,-24-1 0,-1-24 0,25 0 0,0-23 0,-1 0 0,25-24 0,-1 24 1,0-24-2,24-48 5,0 24-4,0 1 0,24-25 0,-24 1 0,47-24 0,-23 0 0,0 0 0,-1-24 0,25 24 0,-25-48 0,1 25 0,24-25 0,-25 24 0,1 1 0,0-1 0,-1 0 0,-23 24 0,24 24 0,-24-1 0,0 24 0,0 1 0,0-1 0,0 0 4,-47 72 5,23-25-9,0 25-1,1-1 1,-1 1 0,-24 23 0,1 0 0,23 0 0,-23 0 0,0 24 0,-1-24 0,1 0 0,23 0 0,-23 0 0,-1 0 0,1 0 0,23-23 0,1-1 0,-25 0 0,25-23 0,-1 0 0,0-1 0,24 1 0,-24-24 0,1 0 4,23-24 13,0-47-14,0 48-3,23-25 0,-23 1 0,0-24 0,24 23 0,-24-23 0,24 24 3,-24-24-1,24 0 1,-24-48-3,0 72-3,0 0 2,0-1 1,0 25 0,0-1 0,0 0 0,0 0 0,0 1 1,-24 23 6,0 23-3,24 25-4,-24-24 0,1 23 0,-1 24 0,0-24 1,-23 24-2,23 24 1,-23-24 0,23 24 1,-23-24-2,-24 0 1,23 24 0,1-24 0,0 0 0,-1-23 0,1-1 0,-1 0 0,1-23 0,23 0 0,24-1 0,-23 1 0,46-24 12,25 0-8,-25-47-4,25 23 0,-1-23 0,1-24 0,23-1 0,0-22 0,0-1 0,0-24 0,0-23 0,0 0 0,24-24 0,0 24 0,-1 0 0,1 0 0,24 23 0,-25 1 0,1 23 0,0 0 0,-24 24 0,0 0 0,-23 24 0,-1-1 0,0 25 0,-23-1 0,0 0 1,-1 24-2,-23 48 9,0-25-8,0 25 1,-23-1-2,23 24 1,-48-23 0,25 23 0,-25 23 0,1-22 0,-1 22 0,1 1 0,0 0 0,-24 23 0,23-23 0,1 24 0,-1-1 0,1-23 0,0 0 0,23-1 0,24-23 0,-24-23 0,24-24 0,0 23 0,48-23 0,-25-24 0,25 0 0,-1 0 0,0-24 0,25-23 0,-25-1 0,24-23 0,0-24 1,0 1-2,24-25 1,-24 1 0,0-1 0,0 24 0,24-23 0,-24 23 0,0 0 0,0 24 0,0 0 1,0 24-2,-23-24 1,-1 47 1,1-23-2,-25 23 1,1 0 0,0 24 0,-1-23 0,-23 70 8,0-23-8,-47-1 0,23 25 0,1 23 0,-1 0 0,-24-24 0,25 24 0,-25 0 1,25 0-1,-1 1-1,0-1 1,1-24 0,-1 24 0,24-23 0,0-1 0,0-23 0,47-1 0,-23 1 0,23-24 0,1 0 0,-1-47 0,24-1 0,0 1 0,-23-1 0,23-23 0,0 24 0,-24 0 0,1-1 0,-1 1 0,0 23 0,-23 0 0,0 1 0,0 23 0,-1 0 0,1 0 0,0 0 0,-24 23 4,23 25 0,-23-1 0,0-23-4,24 0 0,-24-1 0,24 1 2,-1-24-3,25 24 6,-1-24-5,1 0-2,-1 0 2,0-24 1,1 24-2,-1-47 1,24 47 1,-23-48-2,-1 48 1,0-24 0,-23 24 0,23-23 0,-23 23 0,0 0 0,0 0 4,-24 23 5,0 25-5,0-24-5,0 23 1,0-23 0,-24 23 0,24-23 0,0-1 0,0 1 0,24 0 0,-24 0 0,47-24 0,-23 0 0,-1 0 0,1 0 0,23-24 1,-23 24-2,23-48 1,-23 25 0,0-1 0,0 0 0,-1 24 0,1-47 1,0 47 2,-48 71 17,24-24-20,-47 1 1,23 23-2,0 0 1,0 24 0,-23-24 0,0 24 0,23-1 0,-23-23 0,-1 1 0,-23 22 0,24-23 1,-1 0-2,-23-23 1,24 23 0,-1 0 0,1 0 0,-24 0 0,24 0 0,-1 24 0,1 24 0,-1-1 0,1 24 0,0 0 0,-1 0 0,-23 24 0,24-23 0,-1-1 0,1 24 0,0-24 0,23 0 0,-23 24 0,23-24 0,0 0 0,24 0 0,-23 0 0,23-23 0,0-24 0,0 23 0,0-47 0,0 24 0,0 0 0,0 0 0,0-1 0,0-23 0,0 24 0,0-24 0,-24 0 0,24 0 0,0-23 0,0-25 0,0 1 1,0 0-2,24-24 5,-24-24-4,23-23 0,1-1 0,-24 1 0,24-24 0,-1 0 0,1 23 0,-24-23 0,24 24 0,-1 23 0,-23 1 0,0-1 0,0 0 5,0 72 2,0-25-6,0 25-2,-23-1 1,23 24 0,-24 24 0,0 23 0,24-23 0,-47 47 0,23-23 0,1 23 0,-1-24 0,-24 1 0,1 23 0,23 24 0,-23 0 0,-24-24 0,23 24 0,1 0 0,0 0 2,-1-24-3,1 0 3,0-47-2,-1-1-2,24-23 1,1 1 2,23-49-2,-24 25 1,24-25 4,47-23 4,-23-71-8,0 48 0,0-49 0,23 1 0,0 0 0,1-47 0,-1 23 0,0-23 0,25-1 0,-25 1 1,0 23-2,1 0 1,-25 24 0,25 24 0,-24-1 0,-1 25 0,1 23 4,-24 23-4,0 25 1,0-1-2,0 24 1,-47 0 0,23 0 0,0 24 0,0 0 0,-23 0 0,23-1 0,-23 1 0,23-24 0,-23 0 0,-1 0 0,25-23 0,-1-1 0,-23 1 0,23-25 0,24 1 0,-24-24 0,24 24 0,48-95 12,-25 47-12,1-24 0,0 1 0,-1 0 0,1-1 0,0 1 0,23 0 0,-47-1 0,24 1 0,0 23 0,-24 0 5,-24 24 11</inkml:trace>
    </iact:actionData>
  </iact:action>
  <iact:action type="remove" startTime="217931">
    <iact:property name="style" value="instant"/>
    <iact:actionData xml:id="d25" ref="#d18"/>
  </iact:action>
  <iact:action type="add" startTime="217309">
    <iact:property name="dataType" value="strokeEraser"/>
    <iact:actionData xml:id="d26">
      <inkml:trace xmlns:inkml="http://www.w3.org/2003/InkML" xml:id="stk15" contextRef="#ctx0" brushRef="#br1">21562 10923 0,'0'0'1,"-24"-24"2,0 1 0,0-1 1,1 0 4,-1 0-4,24 1 0,0-25 0,0 25 0,0-25 0,47 1 0,-23-24 0,0 0 0,23 0 1,-23 0-2,47-24 1,-24 24 0,1 0 0,23-24 0,-24 24 0,24 23 0,-23-23 0,23 24 0,0 23 0,-24 1 0,24-1 0,-23 24 0,23 0 0,-24 0 0,1 71 0,-1-24 0,0 1 0,-23 23 0,23 24 0,-23-1 0,0 25 0,-24 23 1,24 24-2,-24 0 1,23 47 0,-23-24 1,0 25-2,0 23 1,0 23 1,0-23-1,-23 24 0,23-24-1,-48 0 2,48 0-1,-24 0-1,1-24 1,23 0 0,-24-47 0,24 0 0,0 0 0,0-48 0,0 1 0,0-25 0,47 1 0,-47-47 0,48-1 0,-24 0 0,-1-23 0,1-24 0,0 0 0,23 0 0,-23-24 0,-1-23 0,25 0 0,-24-24 0,-1-24 0,25 0 0,-1-24 0,-23 1 0,23-24 0,0 23 0,1-23 0,-1 24 0,1 23 0,-1 0 0,0 24 0,-23 24 0,23 23 0,1 0 0,-1 24 0,-23 0 0,0 48 1,-1 23-2,1 0 1,0 47 0,-24 1 0,23 23 0,-23 24 0,0 23 0,0 1 0,0 23 0,-23 0 1,23 1-2,-48-1 1,25 24 0,23-24 0,-24 24 0,0-24 0,1 24 0,23 0 0,-24 0 0,24-24 0,0 1 0,0-25 0,0 1 0,0-48 0,47 0 0,1-23 0,-25-25 0,48-23 0,-23-23 0,23-25 0,-24 1 0,24-24 0,0 0 0,1 0 0,-1-24 0,-24-23 0,24 0 0,-24-24 0,25 0 0,-25-1 0,0-22 0,1-1 0,-1 0 0,0 0 0,1 1 0,-1-1 0,1 24 0,-25 23 0,1 1 0,0 0 0,-1 23 0,1 0 0,0 24 5,-24 48-5,0-25 0,0 25-1,-24 46 1,24-23 0,-47 48 0,47-1 1,-24 1-2,0 23 1,1-23 0,-1 23 0,24 0 0,-24 0 0,1 24 0,23-48 1,-24 380 12,24-403-14,24-24 1,-24-24-1,47 1 3,-23-25-3,23 1 0,0-24 2,1 0-2,-1-71 1,-23 47 0,23-47 0,1 0 0,-1-24 0,-23-23 0,23-1 0,-23 1 0,23-1 0,-23 1 0,0 23 0,-1 24 0,1 0 0,0 24 0,-1 23 0,1 0 0,-24 0 0,24 24 0,-24 72 4,0-25-4,0 0 1,0 24-2,0 1 1,-24 22 0,24 1 0,-24 0 0,24 0 0,-23-24 0,23 0 0,-24 0 1,24-24-2,0 1 1,0-25 0,0 1 0,24-24 8,-24-24-8,23-23 0,-23 0 0,24-1 0,0-23 0,-1 0 0,-23-24 0,24 48 0,-24-24 0,24 23 0,-24 1 0,0 23 0,0 48 12,-24 47-8,24-47-4,-24 23 0,24 1 0,-23-1 0,-1 0 0,24 1 0,0-25 0,-24 1 0,24 0 0,-23-24 0,23-48 9,0 25-10,0-25 1,0 1 0,23-24 0,-23 0 0,0 0 0,24 0 0,-24 23 0,0-23 0,0 24 1,0 23-2,0-23 1,0 23 0,0 0 0,-24 24 0,24-23 0,-23 23 0,-1-24 0,0 24 0,1-24 0,-25 24 0,25 0 0,-1-24 0,0 1 4,0-1-4,1 0 0,23-23 0,-24 0 1,0-1-1,24-23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75811" units="1/cm"/>
          <inkml:channelProperty channel="Y" name="resolution" value="37.78598" units="1/cm"/>
          <inkml:channelProperty channel="T" name="resolution" value="1" units="1/dev"/>
        </inkml:channelProperties>
      </inkml:inkSource>
      <inkml:timestamp xml:id="ts0" timeString="2021-01-08T08:54:15.551"/>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86810">
    <iact:property name="dataType"/>
    <iact:actionData xml:id="d0">
      <inkml:trace xmlns:inkml="http://www.w3.org/2003/InkML" xml:id="stk0" contextRef="#ctx0" brushRef="#br0">18363 6966 0,'0'0'0,"0"48"3,-24 23 1,24-24-1,-24 1 1,24-1 2,0-23-4,-24 23 3,24 0-1,0-23-1,0 23 2,0-23 2,0 24-6,0-25 3,0 25-1,0-25 2,-23 25-1,23-1 0,0-23 1,0 23-2,0-23 1,0 23 2,0 1-3,-24-1-1,24 0 2,0 1 1</inkml:trace>
    </iact:actionData>
  </iact:action>
  <iact:action type="add" startTime="87442">
    <iact:property name="dataType"/>
    <iact:actionData xml:id="d1">
      <inkml:trace xmlns:inkml="http://www.w3.org/2003/InkML" xml:id="stk1" contextRef="#ctx0" brushRef="#br0">18291 7867 0,'0'47'71,"0"-23"-49,-23-24-20,23 23 1,0 1 2,0 0 3,0 0-5,0-1 6,0 1-5,0 0 2,0-1-5,0 1 7,0 0-2,0-1-3,0 1 1,0 0 0,0-1 0,0 1 0,0 0 2,0 0-4,0-1 2,0 1 0,0 0 0,0-1 0,0 1 0,0 0 1,0-1 7,0 1-5,0 0 5,0 0 1,0-1-1,0 1 0,23-24-9,-23 24 5,24-24-5,-24 23 10,24-23-9,-24 24 12,24-24-11,-1 24 10,1-1 5,-24 1-7,24-24-8,-1 0 4,-23 24-4,24-24 2,0 0 6,-24 23-7,23-23 4,-23 24-1,24-24-6,0 24 9,0-24 1,-1 24-5,1-24 4,0 0 1,-1 0-7,1 0 15,0 0-5,-1-24-4,1 24-5,0 0 5,-1 0-1,1 0-2,0 0 3,0 0 2,-1 0 0,1 0 3,0 0-5,-1 0 3,1 0 0,-24-24-8,24 24 11,-24-24 4,23 24-16,1 0 17,-24-23-12,24 23-1,-24-24-6,0 0 9,23 1-6,-23-1 1,0 0 0,24 1 0,-24-1 1,0 0-3,24 1 0,-24-1 2,0 0-1,0 0 1,0 1 0,0-1-5,0 0 6,0 1-6,0-1 7,0 0-7,0 1 1,0-1 5,0 0-7,0 0 7,0 1-6,0-1 6,0 0-5,0 1-1,0-1 2,-24 0 2,24 1-1,0-1 1,0 0-3,0 1 3,-24 23-3,24-24 2,0 0 1,-23 0 1,23 1-4,0-1 4,0 0-4,-24 24 0,24-23 1,0-1-2,-24 0 7,24 1-5,-23-1 2,23 0-1,-24 24-3,24-23 2,-24-1 0,24 0 3,-23 24-5,23-24 0,-24 24 2,24-23-1,-24 23 0,1 0 5,-1-24-5,0 24 4,0 0-1,1 0-3,23-24 0,-24 24 0,0 0 0,1-23 0,-1 23 3,24-24-1,-24 24-3,1-24 7,-1 24-4,0-23-3,1 23 6,-1 0 0,0 0-3,0 0-1,24 23 0,-23-23-3,-1 48 8,0-48-7,1 0 7,23 23-8,-24-23 2</inkml:trace>
    </iact:actionData>
  </iact:action>
  <iact:action type="remove" startTime="95766">
    <iact:property name="style" value="instant"/>
    <iact:actionData xml:id="d2" ref="#d1"/>
  </iact:action>
  <iact:action type="remove" startTime="96205">
    <iact:property name="style" value="instant"/>
    <iact:actionData xml:id="d3" ref="#d0"/>
  </iact:action>
  <iact:action type="add" startTime="95769">
    <iact:property name="dataType" value="strokeEraser"/>
    <iact:actionData xml:id="d4">
      <inkml:trace xmlns:inkml="http://www.w3.org/2003/InkML" xml:id="stk2" contextRef="#ctx0" brushRef="#br1">21372 10591 0,'0'0'3,"-24"-23"14,1 94 6,-1-24-19,0 0 0,1 24 0,-1 24 0,-24 0-1,25 23 2,-25 1-1,25-1 0,-25 1 0,1 23-1,0-23 2,-1-1-2,1 24 1,23-23 0,-23-1 1,23 1-2,-23-25 1,23-23 0,24 1 1,-24-25-2,24 0 1,48-47 9,-48-23-9,47-25 0,-23 1-1,-1-24 2,1-24-1,23 0 0,-23 0 0,24-23 0,-1-1-1,-23 1 1,23 23 1,-23-23-2,-1-24 1,25 23 0,-25 1 0,1-1 0,0 1 0,0 23 1,-1 0-1,1 24 0,0 24 0,-24-1 0,0 25 0,23 23-1,-23 47 10,-23 0-10,23 24 1,-48 24 1,25-24-1,-1 48 0,0-24 0,-23 23 0,23-23-1,0 0 1,-23-24 1,23 0-1,24-24-1,-23 1 1,-1-25 1,24-70 7,47-1-8,-23-23 0,23-23-1,-23-25 2,23 1-2,1-25 2,-1 1-2,-23 0 2,23 0 0,-23 24-2,0-1 1,-1 24 0,-23 1-1,0 22 1,0 1 0,0 0 1,-47 24-2,23 23 2,1 0-2,-1 24 2,-23 0-2,-1 0 2,1 48-2,-1-1 1,1 1 0,0-1 0,-1 0 1,1 1-2,23-24 2,-23 23-2,23-23 2,0-1-1,1 1 1,-1-24-2,24 24 0,0-72 14,24 48-14,-24-47 2,23 23-1,-23-23 0,24 23 0,-24 0 8,0 48 8,-24 24-12,24-1-5,-23 0 1,23-23 0,-24 23 0,24-23 1,-24 0-2,48-48 17,-24-23-16,47-1 0,-23 1 1,0 0-1,-1-25-1,1 1 2,0 0-1,0 24 0,-1-24-1,-23 23 2,24 1-2,-24 23 2,0-23-1,0 23 4,-24 24 0,-23 48-1,23-1-3,0 0 0,1 1 1,-25-1-2,25 24 1,-1 0 0,-23 0 0,-1 1 1,25-1-1,-25 0 0,1 23-1,-1 1 2</inkml:trace>
    </iact:actionData>
  </iact:action>
  <iact:action type="add" startTime="104058">
    <iact:property name="dataType"/>
    <iact:actionData xml:id="d5">
      <inkml:trace xmlns:inkml="http://www.w3.org/2003/InkML" xml:id="stk3" contextRef="#ctx0" brushRef="#br0">10212 11136 0,'0'24'20,"0"0"-8,0 0-5,0-1 1,0 1-1,0 0-2,24-1-1,-24 1 5,0 0-7,0-1 9,0 1-6,23 0 4,-23-1 3,0 1-5,0 0 0,0 0-2,0-1-1,24-23 1,-24 24-1,0 0-1,0-1 3,0 1 0,0 0 1,0-1-5,0 1 6,0 0-4,24-1 3,-24 1 2,0 0-5,0 0 5,0-1-2,0 1-3,0 0 3,0-1-1,23 1 0,-23 0 1,0-1-5,0 1 5,0 0-2,0 0 3,0-1 0,24 1-5,-24 0 6,0-1-2,0 1 6,24-24-8,-24 24-2,0-1 7,23 1-1,-23 0-3,0-1 1,0 1 1,0 0-5,0 0 4,0-1-2,24 1-1,-24 0 5,0-1 0,0 1 4,0 0-4,0-1-1,24 1 2,-24 0-4,0-1 4,0 1-4,0 0 3,0 0 0,0-1-7,0 1 9,0 0-6,0-1 4,0 1 10,-24-24 18,24-24-33,-24 24 5,24-47-6,-23 47 2,-1 0 1,24-47-2,-24 47 2,24-24-3,0 0 1,-23 24 1,23-24-2,0 1 1,-24-1 1,24 0-2,0 1 1,0-1 0,0 0 1,-24 1 1,24-1 4,0 0-2,-23 24 3,23-23-6,0 46 58,23 1-55,-23 0 0,0-1-5,24 1 1,-24 0 2,0-1-3,0 25 2,24-25-2,-24 1 2,23 0-1,-23 0-1,24-1 2,-24 1 1,24 0 0,-24-1 0,23 1 2,1-24 1,-24 24-4,24-24 3,-24 23-4,23-23 2,1 0 7,0 0-5,0 0-1,-24-47-1,23 47-3,-23-24 0,24 1 4,-24-1-5,24-23 1,-24 23 2,23 0 0,-23 0-3,24 1 3,-24-1 0,24 24-1,-24-24-2,23 24 11,-23-23-9</inkml:trace>
    </iact:actionData>
  </iact:action>
  <iact:action type="add" startTime="107158">
    <iact:property name="dataType"/>
    <iact:actionData xml:id="d6">
      <inkml:trace xmlns:inkml="http://www.w3.org/2003/InkML" xml:id="stk4" contextRef="#ctx0" brushRef="#br0">11278 11255 0,'0'24'106,"0"-1"-92,0 1-7,24 0 1,-24-1 0,23 1-4,-23 0 6,0-1-8,24 1 1,-24 0 1,0 0 1,24-1-2,-24 1 1,0 0 2,0-1-3,24 1 0,-24 0 7,23-1-7,-23 1 4,24-24-1,-24 24-3,24-1 5,-24 1 2,23 0-4,-23 0-2,24-1 3,-24 1-2,24-24 0,-24 24-2,23-1 1,-23 1 4,24-24-4,0 24 4,-24-1 0,23-23-3,-23 24 1,24-24 1,-24 24-1,24-24-3,-24 24 3,24-1 1,-1-23 2,-23 24-7,24-24 5,-24 24-5,0-1 2,24-23-1,-24 24 3,23-24-4,-23 24 2,24-24 2,-24 23-3,24-23 7,-1 24-4,1-24 6,-24 24-3,24-24-3,-24 23 1,23 1-1,1 0 2,-24 0-5,24-1 6,-24 1-1,24-24-2,-24 24-5,0-1 4,23-23-2,-23 24 6,24 0 0,-24-1 4,24 1-7,-24 0 6,23-1-3,-23 1 3,0 0-6,24 0 7,-24-1-4,0 1-3,0 0 7,24-1-4,-24 1-2,0 0 2,0-1 0,0 1-3,0 0 9,23-24-9,-23 24 9,-23-48 57,-1 0-60,0 24-4,24-24-5,-23 24 3,-1 0 6,24-23-7,-24 23-3,1-24 10,-1 24-3,24-24-5,-24 1 3,0 23 2,24-24-6,-23 0 6,-1 1 2,24-1 3,-24 24-12,24-24 14,-23 24-12,46 24 120,1 0-110,0-1-9,-24 1 5,23-24-8,-23 24 3,24-24 0,-24 23-3,24 1 9,-24 0-5,24-24-3,-24 23 3,23 1 0,1 0 7,-24 0 0,24-24-11,-24 23 7,23-23 0,-23 24-2,24-24 2,0 0 10,-24-24 9,0 1-20,23-1-5,-23-24 3,0 25-4,0-25 3,0 1 1,0 23-4,24-23 2,-24-1 1,0 1-1,0 23-1,24 1 0,-24-25 3,0 25-4,24-1 9,-24 0-6</inkml:trace>
    </iact:actionData>
  </iact:action>
  <iact:action type="add" startTime="110206">
    <iact:property name="dataType"/>
    <iact:actionData xml:id="d7">
      <inkml:trace xmlns:inkml="http://www.w3.org/2003/InkML" xml:id="stk5" contextRef="#ctx0" brushRef="#br0">13624 11255 0,'-24'24'40,"24"-1"-29,0 1-4,0 0-2,0-1 3,0 1-4,0 0 4,0-1 0,0 1-4,0 0 4,24 0-3,-24-1-2,0 1 7,0 0-8,0-1 1,0 1 3,0 0-2,0-1-2,0 1 3,0 0 3,0-1-4,0 1 2,0 0-1,0 0 0,0-1 2,0 1 3,0 0-7,0-1 5,0 1-1,0 0 3,0-1-7,0 1 6,0 0-2,0 0 2,0-1-3,0 1 0,0 0 1,0-1-2,0 1-1,0 0-2,0-1 7,0 1-6,0 0 7,0-1-3,0 1-2,0 0-2,0 0 1,0-1 4,0 1-5,0 0 1,0-1 2,0 1 0,0 0 0,0-1 1,0 1-1,0 0-4,-24-1 1,24 1 2,0 0 0,0 0-2,0-1 0,0 1 6,0 0-5,0-1 5,0 1-3,0 0 7,0-1 5,0 1-8,0 0-1,0 0 3,-24-48 59,24 0-63,0 0 2,0 1-5,-23 23-1,23-24 2,0 0 0,0 1 3,-24-1 1,24 0-5,0 1 4,0-1-1,0 0-3,0 0 2,-24 24-1,24-23 0,0 46 102,0 1-93,0 0-9,0 0 1,24-1-2,-24 1 2,0 0 1,0-1-1,0 1-1,0 0 0,24-1 0,-24 1 0,0 0 1,0 0-2,23-1-1,-23 1 4,0 0-4,0-1 5,0 1 1,24-24-8,-24 24 6,24-24 40,-24-48-44,0 25 4,23-25-4,-23 25 2,0-25-4,24 24 2,-24-23 0,0 23 0,24-23-1,-24 23 2,0 1 0,24-1-1,-24 0-1,0 0 3,0 1-4,23-1 5</inkml:trace>
    </iact:actionData>
  </iact:action>
  <iact:action type="add" startTime="112009">
    <iact:property name="dataType"/>
    <iact:actionData xml:id="d8">
      <inkml:trace xmlns:inkml="http://www.w3.org/2003/InkML" xml:id="stk6" contextRef="#ctx0" brushRef="#br0">14714 11302 0,'0'24'108,"0"0"-99,0-1-3,0 1-2,0 0 1,0-1 2,0 1-1,0 0 1,0 0 1,0-1-5,0 1 7,0 0-7,0-1 6,0 1-7,0 0 3,0-1 4,0 1-7,0 0 2,0-1 5,0 1-6,0 0 3,0 0-4,0-1 9,0 1-8,0 0-1,0-1 3,0 1 2,0 0-3,0-1 2,-24 1 0,24 0 1,0 0-2,0-1 0,0 1 3,0 0 1,0-1-6,0 1 7,0 0-5,0-1 4,0 1-1,0 0 4,0-1-4,0 1-4,-24-24-1,24 24 2,0 0-1,0-1 5,0 1-2,0 0-1,0-1-1,0 1 0,0 0 3,0-1-5,0 1 3,0 0-3,0-1 6,0 1-5,0 0-1,0 0 6,0-1-2,0 1 1,0 0 36,0-1-20,0 1 0,0-48 32,0 1-44,0-1-3,0 0-3,0 1 1,0-1-2,-23 0-1,23 0 2,-24 24-4,24-23 4,0-1-2,0 0 2,-24 24 0,24-23-3,0-1 9,-23 0 7,23 48 73,0 0-83,0-1-1,0 1-2,0 0-4,0-1 2,0 1 0,0 0 1,0 0-2,23 23 1,-23-23 0,0-1 0,0 1 0,0 0 1,0-1-3,24 1 3,-24 0 4,0 0-6,0-1 9,24-23-3,-24 24 2,23-24 21,-23-47-16,24 23-7,-24-24-6,0 25 1,24-1 1,-24-23-3,0 23 3,23-23 0,-23 23-2,24 0 1,-24-23 0,0 23 1,24 0-3,-24 1 3,0-1 0,23 0 1,-23 1-1,24-1 3,0 24 8</inkml:trace>
    </iact:actionData>
  </iact:action>
  <iact:action type="add" startTime="114538">
    <iact:property name="dataType"/>
    <iact:actionData xml:id="d9">
      <inkml:trace xmlns:inkml="http://www.w3.org/2003/InkML" xml:id="stk7" contextRef="#ctx0" brushRef="#br0">13624 12819 0,'0'-24'31,"-24"24"9,0 0 4,24-24-15,-23 24-22,-1 24 37,24 0-28,0-1-9,-24-23 3,24 24-4,0 0 3,0 0-2,0-1 1,0 1-4,0 0 1,0-1 2,-23 1 0,23 0-2,0-1 8,0 1-4,0 0 4,0-1-7,0 1 2,0 0 0,0 0 1,0-1 0,0 1-2,0 0 8,23-1-3,-23 1 1,0 0-5,24-1-2,-24 1 8,0 0-7,0-1 5,24-23-9,-24 24 7,0 0 9,0 0-3,23-24-7,-23 23-7,0 1 11,24-24 0,-24 24-11,0-1 17,24-23-8,-24 24-4,23-24 2,-23 24-6,24-1 12,0-23 7,-24 24-15,24-24 5,-1 0 7,-23 24-15,24-24 9,0 23 3,-1-23-4,1 0 0,0 24 4,-1-24-4,1 0 16,0 0-12,-1 0-4,1 0 1,0 0-2,0 0 1,-1 0 5,-23-47-14,24 47 5,-24-24-5,0 0 6,24 24-5,-24-23 5,23 23-5,-23-24-2,0 0 11,24 1 3,-24-1-4,0 0 0,24 24-4,-24-23-4,0-1 4,0 0 5,23 0-7,-23 1 4,0-1-1,0 0-6,0 1 3,0-1 3,-23 0 1,23 1-5,0-1 4,-24 24-6,24-24 2,0 1 7,-24-1 3,24 0-2,-23 24-1,23-24-6,-24 1 3,24-1 0,-24 24-5,1-24 5,-1 1 0,0 23-4,24-24-1,-24 24 1,1-24 4,-1 24-2,24-23-3,-24 23 4,1 0 4,23-24-8,-24 24 5,0 0-3,1-24 3,-1 24 4,24-23-10,-24 23 6,1 0 4,23-24-11,-24 24 14,0 0 8,0 0 1,24 24-12,-23-24-11,23 23 1,-24 1 6</inkml:trace>
    </iact:actionData>
  </iact:action>
  <iact:action type="add" startTime="131470">
    <iact:property name="dataType"/>
    <iact:actionData xml:id="d10">
      <inkml:trace xmlns:inkml="http://www.w3.org/2003/InkML" xml:id="stk8" contextRef="#ctx0" brushRef="#br0">5971 18553 0,'-24'0'3,"0"0"5,1 0 1</inkml:trace>
    </iact:actionData>
  </iact:action>
  <iact:action type="remove" startTime="133053">
    <iact:property name="style" value="instant"/>
    <iact:actionData xml:id="d11" ref="#d10"/>
  </iact:action>
  <iact:action type="remove" startTime="134213">
    <iact:property name="style" value="instant"/>
    <iact:actionData xml:id="d12" ref="#d6"/>
  </iact:action>
  <iact:action type="remove" startTime="134349">
    <iact:property name="style" value="instant"/>
    <iact:actionData xml:id="d13" ref="#d5"/>
  </iact:action>
  <iact:action type="remove" startTime="134693">
    <iact:property name="style" value="instant"/>
    <iact:actionData xml:id="d14" ref="#d7"/>
  </iact:action>
  <iact:action type="remove" startTime="134877">
    <iact:property name="style" value="instant"/>
    <iact:actionData xml:id="d15" ref="#d9"/>
  </iact:action>
  <iact:action type="remove" startTime="135096">
    <iact:property name="style" value="instant"/>
    <iact:actionData xml:id="d16" ref="#d8"/>
  </iact:action>
  <iact:action type="add" startTime="133034">
    <iact:property name="dataType" value="strokeEraser"/>
    <iact:actionData xml:id="d17">
      <inkml:trace xmlns:inkml="http://www.w3.org/2003/InkML" xml:id="stk9" contextRef="#ctx0" brushRef="#br1">8554 21348 0,'0'0'0,"-24"0"3,0 24 1,0 0 0,1-1-1,-1 1 4,0 0-5,1-1 6,23 1-7,-24-24 2,0 24 1,24 0 0,-23-1 4,23 1 8,-24-24-12,24-47 20,0 23-8,24 0 28,23 0-33,-47 1-7,24 23 0,-24-24 0,0 0 5,23 24-5,-23-23 0,0 46 52,0 1-48,0 0 0,0-1 0,0 1-4,0 0-1,0 0 1,0-1 1,0 1-2,0 0 1,0-1 0,0 1 4,0 0-4,48-24 5,-48 23-6,23-23 1,1 0 0,0 0 1,0 0-2,-1-47 1,1 47 0,23-47 1,-23 23-1,23-23 0,1 23-1,-25-24 2,25 1-2,-1 0 1,1-1 0,-1-23 0,24 0 0,-23 0 0,23 0 1,0 0-1,0 0-1,0-24 1,0 24 0,0 0 1,0 0-2,0 0 1,0 0 0,0 0 0,0-1 1,0 1-2,-23 0 1,23 0 0,-24 0 0,24 0 0,-23 0 0,23 0 1,0 0-1,-24 0-1,24 0 2,-23 23-1,-1-23 0,24 0-1,-23 24 1,-1-24 0,0 23 0,1 1 0,-1-1 0,-23 25 0,23-25 0,24 1 1,-23 0-2,-1-1 2,24 25-2,-23-25 2,23 1-1,0-1-1,0 1 2,-24 0-2,24-1 1,0 25 0,1-1 0,-25 0 0,0 0 0,1 24 0,-1 0 0,-23 0 1,-1 0-2,-23 24 1,0 24 5,0-1-5,0 0 0,-23 1-1,-25-1 1,25 0 0,-25 1 0,25-24 1,-25 23-2,1 0 2,-1 1-2,1-25 2,0 1-2,23 0 1,0-24 0,1 0 0,23-24 13,0-23-13,47-1-1,-23 1 1,23 0 0,0-25 1,1 1-1,-1 0-1,24 0 1,-23 0 0,23-24 0,0 24 1,0-24-1,-24 24 0,24-23-1,1 23 1,-1-24 0,0 24 0,0-24 0,0 24 0,-24 0 0,24 0 1,-23 23-2,-1 1 1,-23-1 0,23 1 1,-23 23-2,0 1 5,-72 70 8,24-23-12,1 23 1,-25-23-2,1 23 1,0 24 0,-1-23 1,1-1-1,-1 1 0,1-1-1,23 0 2,-23 1-2,0-1 1,23-23 0,0-1 0,24 1 0,-23-24 0,23 24 0,23-24 9,-23-48-9,48 1-1,-25 23 1,25-23 0,-1 0 0,0-24 0,1-1 0,23 1 1,0-23-2,-24-1 2,24 24-1,1-48 0,-1 24 0,0-23 0,0 0-1,0-1 1,24 1 0,-24-1 1,0 1-1,0-1-1,0 1 1,0-1 1,0 24-2,0 1 1,-23 23 0,-1 0 0,0-1 0,-23 25 0,23 23 0,-23-23 0,0 23 4,0 1 1,-48 23 2,24 47-7,-48 0 0,1-23 0,23 23 1,-23 1-2,0-1 2,-1 1-1,-23-1-1,24 24 2,-24-24-2,23 1 2,-23-1-2,24 24 2,-1-23-2,25-25 2,-25 25-1,25-25 0,23 1 3,23-71 6,25 23-9,-25-23 0,25-1 0,-1-23 0,24 0 0,0-24-1,0 1 2,1-1-2,-1 0 2,0 0-1,0 1 0,0-1-1,0 0 2,0 0 1,0 24-3,-24-24 3,25 24-4,-25 0 1,0 0 0,-23 0 2,23 0-1,-23 24 0,0-1 0,-24 1 0,24-1-1,-24 25 2,0-1-1,-24 24-1,0 0 2,-23 0-2,-1 0 1,1 47 1,-24 1-1,0-1-1,0 1 2,-24-1-2,0 24 1,-23 0 0,23 0 0,0 0 0,-23 0 1,23 0-1,0 0 0,-23-23 0,23 23-1,0 0 1,0-24 0,24 1 3,-24-1-1,24 1-3,24-1-1,-24-23 1,24-1 1,23-23 0,-24 24 0,25-24 4,23-47 4,47 23-8,-23-23-1,23-1 1,1 1 0,23-24 1,23 0-1,-22-24-1,22 24 1,25 0 0,-24-24 0,-1 24 0,25 0 0,-24 0 0,23-24 1,-47 48-2,24-25 1,0 1 0,-24 24 0,0 0 1,0 23-1,-24-24-1,-23 25 1,0 23 1,-1-24-1,-70 48 11,23-24-11,-23 47 0,-24 1 0,23-1 0,-23 0 0,-23 1 1,23-1-2,-24 24 1,0-23 0,24 23 0,-24 0 0,0-24 0,1 24 0,22-23 0,1-1 0,0 0 1,24 1-2,0-25 1,23 1 0,0 0 0,24 0 4,48-24-3,-1 0-1,24 0 0,0 0-1,24 0 2,23-48-2,1 48 1,23-47 0,0-1 0,0 25 0,24-25 1,24 25-2,-24-25 1,-1 25 1,25-25-1,-24 24-1,23 1 1,-23-1 0,-24 24 0,1 0 0,-1 0 1,-24 0-1,1 0 0,-1 0 2,-47 24-3,0-24 3,0 71-3,-23-24-1,-25-23 1,1 23 2,-24 24-1,0 0-1,-47 1 1,-1-1 1,1 0-1,-24 24-1,-24-1 1,0 1 1,1 0-1,-25 0 0,1-24 0,23 23-1,-24-22 1,1-1 0,-1 0 1,25 0-1,-1-24-1,24 1 1,0-1 0,0-23 1,47 23-1,-23-47-1,23 24 1,48-24 12,23-24-12,0 24 0,1-71 0,23 47 0,24-23 1,-1-1-2,25 1 1,-1-24 1,1 24-2,23-24 2,-24 23-1,25 1 0,-25-24 2,1 23-4,117-23 7,-117 24-5,-24 23-1,0 0 1,-1 1 1,-23 23-2,-23 0 1,-1 0 0,1 0 0,-25 23-1,-23 49 5,0-49-4,-47 25 1,23-1-2,-47 0 1,24 24 1,-24-23-2,-24 23 1,0 0 0,0-24 1,0 24-1,1-23-1,-1 23 2,0-24-2,0 1 1,1 23 0,-1-24 1,0-23-2,24 0 1,24-1 0,-1 1 0,25 0 0,-1-24 1,48 0 6,-1-48-7,25 48 0,23-47 0,-24 0 1,48-1-2,0 1 1,-1-24 1,25 23-2,-1-23 2,1 24-2,-1-24 2,1 23-2,23 1 1,-24-24 0,25 23 1,-25 1-1,0 0 2,1-1-2,-24 1-2,23 23 2,-23 1 0,-24-1 0,0 0-1,-23 24 2,-1 0-1,0 0-1,-47 24 1,24-24 0,-24 71 0,-47-47 1,-1 23-2,1 0 1,-1 1 0,-23 23 0,-23-24 1,-1 1-2,0-1 1,0 24 0,-23-24 0,23 1 1,0-24-2,0 23 1,1-23 0,-1-24 1,24 23-2,0-23 1,23 0 0,1 0 1,23 0-2,1-23 1,23-48 4,0 47-3,47-24-2,-23-23 2,23 24-2,0-24 1,25 0 1,22 0-1,-23 0-1,24 0 1,0 0 0,0-1 0,23 1 0,-23 0 0,0 0 0,-1 24 0,1-24 1,-24 23-1,24 25-1,-24-1 1,0-23 0,0 47 0,-23-24 0,-1 24 0,-23 0 0,0 0 0,-24 47 9,-48-23-9,1 0-1,-1 23 1,-23 24 0,-23-23 1</inkml:trace>
    </iact:actionData>
  </iact:action>
  <iact:action type="add" startTime="139209">
    <iact:property name="dataType"/>
    <iact:actionData xml:id="d18">
      <inkml:trace xmlns:inkml="http://www.w3.org/2003/InkML" xml:id="stk10" contextRef="#ctx0" brushRef="#br0">13553 13909 0,'23'0'4,"-23"23"8,24-23-4,0 0 10,-24 24-16,23-24 5,1 0 11,-24 24 73,24-24-87,-24 23 8,24-23-7,-1 0 16,1 24-7,0-24 2,-1 0-1,-23 24-6,24-24-6,0 0 10,-1 0-1,1 0 0,0 0 1,-1 0 0,1 0-7,0 0 6,0 0-3,-1 0 3,1-24-1,0 24 1,-1 0-1,-23-24-4,24 24-2,-24-23-1,24 23 9,-24-24-9,23 0 10,-23 1-5,24 23-4,-24-24 2,24 0 3,0 1 1,-24-1 1,23 0 1,-23 0 9,0 1-4,0-1-5,0 0-7,0 1 3,0-1 3,0 0-6,0 1 7,0-1-1,0 0 1,0 1-4,0-1-4,0 0 4,0 0 0,0 1-1,0-1 3,0 0-4,0 1 3,0-1-2,0 0-2,0 1 2,0-1 6,0 0-8,0 1 4,0-1-1,0 0-3,0 0 3,0 1 2,0-1-4,0 0 6,0 1-4,-23 23-6,23-24 6,0 0-1,-24 1 4,24-1-1,-24 24-7,24-24 4,-24 24 2,24-23-8,-23-1 10,-1 0 1,24 0 0,-24 24-11,24-23 6,-23 23-4,-1-24 4,0 24 5,1-24-6,-1 24 1,0-23 0,0 23 4,1-24-2,-1 24-4,24-24 2,-24 24-4,1 0 5,23-23-6,-24 23 1,0 0 4,1 0-4,-1 0-1,0 0 6,1 0 0,-1 0-3,0 0 8,24 23-12,-24-23 20,1 0-1,-1 0-15,0 0 6,24 24-9,-23-24 4,23 24-1,-24-24-3,0 0 10,24 23-8,-23-23 1,23 24 4,-24-24-4,24 24 7,-24-24-8,24 23 1,-23-23 1,23 24-1,-24-24 2,24 24-5,-24 0 14,24-1-5,0 1-3,-24-24-6,24 24 0,-23-24 6,23 23-5,0 1 5,-24-24-6,24 24 0,-24-24 2,24 23-2,-23-23 7,23 24-8,0 0 8,-24-24-7,24 23 4,-24 1 3,24 0 2,-23-24-9,23 24 3,0-1 3,-24-23-4,24 24 3,0 0 10,0-1-9,-24-23 0,24 24-5,0 0 9,0-1-1,0 1-4,0 0 3,0-1 3,0 1-5,0 0 4,0 0-1,0-1 6,0 1 10,0 0-16,24-24-10,-24 23 5,0 1 2,0 0 1,0-1 0,0 1-2,0 0 4,0-1 0,24-23 1,-24 24 2,23-24 9,-23 24-19,0 0 6,24-24-7,-24 23 2,24-23-1,-24 24 0,23 0 3,1-1 4,-24 1-1,24-24-7,-24 24 9,23-24 11,1 0-8,0 0-4,0 0-2,-1 0 5</inkml:trace>
    </iact:actionData>
  </iact:action>
  <iact:action type="remove" startTime="151329">
    <iact:property name="style" value="instant"/>
    <iact:actionData xml:id="d19" ref="#d18"/>
  </iact:action>
  <iact:action type="add" startTime="151302">
    <iact:property name="dataType" value="strokeEraser"/>
    <iact:actionData xml:id="d20">
      <inkml:trace xmlns:inkml="http://www.w3.org/2003/InkML" xml:id="stk11" contextRef="#ctx0" brushRef="#br1">16538 16538 0,'0'0'0,"-23"48"2,-25 23 2,25-24 0,-25 1 0,25 23 0,-25-24 0,24 24 1,-23-23-1,23-1 1,1-23-1,23-1-1,-24 1 0,24 0 3,-24-24-3,72-48 13,-25 25-12,1-25-1,23 1 1,-23 0 0,24-25 0,-1 25 0,0-24 0,24 24 0,-23-24 0,-24 23 0,23 24 0,0-23 0,-23 23 0,0 1 0,-1-1 0,-46 48 16,-1 47-11,-23-24-5,23-23 0,-23 23-1,-1 1 1,1 23 0,23-24 0,-23 0 0,-1 1 0,1-1 1,23 24-2,-23-23 1,23-1 0,-23 0 0,23-23 0,0 24 1,1-25-2,-1 1 1,0-24 4,24 24-4,0-72 21,0 25-17</inkml:trace>
    </iact:actionData>
  </iact:action>
  <iact:action type="add" startTime="155002">
    <iact:property name="dataType"/>
    <iact:actionData xml:id="d21">
      <inkml:trace xmlns:inkml="http://www.w3.org/2003/InkML" xml:id="stk12" contextRef="#ctx0" brushRef="#br0">14358 13624 0,'-23'0'131,"-1"0"-75,0 0 20,48 0 88,0 0-148,-1 0 3,1 0-3,-24 24-3,24-24-4,-1 0 6,1 0 1,-24 24-8,24-24-4,-1 0 8,1 0 1,0 0 2,-24 23-11,24-23 9,-1 0 4,-23 24-11,24-24 3,0 0 5,-1 0 2,1 0 6,0 0-8,-1 0 3,1 0-1,0 0 5,-1 0-2,1 0-3,0 0 1,0 0-1,-1 0 3,-23 24-7,24-24-4,0 0 11,-1 0 3,1 23-3,0-23 1,-1 0-5,-23-23 10,24 23-18,-24-24 6,-47 24 5</inkml:trace>
    </iact:actionData>
  </iact:action>
  <iact:action type="add" startTime="156486">
    <iact:property name="dataType"/>
    <iact:actionData xml:id="d22">
      <inkml:trace xmlns:inkml="http://www.w3.org/2003/InkML" xml:id="stk13" contextRef="#ctx0" brushRef="#br0">14619 13672 0,'24'0'27,"-48"23"605,24 1-620,-24 0 0,24-1 1,0 1-2,-23-24-7,23 24 5,0 0 4,-24-24-11,24 23 2,0 1 4,-24 0-4,24-1 4,-24 1-1,24 0 0,-23-1-2,23 1 4,-24-24-5,24 24 0,-24 0 4,24-1-5,-23-23 4,23 24-5,-24 0 8,0-1-5,1-23 5,23 24-7,-24-24 0,24 24 4,-24-24-5,24 23 2,-23 1 2,-1 0 1,0-24-4,24 23 2,-24-23-2,1 24 1,-1 0 5,0-24-7,24 24 4,-23-1-3,-1-23 0,0 24 2,1-24 3,-1 24-5,0-24 4,0 23-5,1 1 7,-1-24-6,0 0 0,1 24 2,-1-24 3,0 23-5,1-23 4,-1 0-5,0 24 1,1-24 3,-1 0-3,0 0 0,0 24 6,1-24-5,-1 0-1,0 0 7,1 0-7,-1 0 6,0 23-6,1-23 1,-1 0 4,0 24-5,1-24 4,-1 0-5,0 24 1,0-24 3,1 0-3,-1 24 0,0-24 2,1 23 0,-1-23-2,0 0 0,1 0 4,-1 0-4,0 0-1,0 24 4,1-24 1,-1 0-3,0 0 1,1 0 1,-1 0 3,0 0-5,1 0 5,-1-24-2,0 24-3,1 0 3,-1 0-1,0 0-3,0-23 1,1 23 2,-1 0-1,0 0 1,1 0-2,-1 0 4,0 0-3,24-24-3,-23 24 2,-1 0 0,0 0 3,1 0-3,-1 0 5,0 0-6,24-24 4,-24 24-5,1 0 6,-1 0-1,24-24-3,-24 24 2,1 0 0,-1 0 2,0 0-2,24-23-3,-23 23 1,-96 0 29</inkml:trace>
    </iact:actionData>
  </iact:action>
  <iact:action type="add" startTime="158445">
    <iact:property name="dataType"/>
    <iact:actionData xml:id="d23">
      <inkml:trace xmlns:inkml="http://www.w3.org/2003/InkML" xml:id="stk14" contextRef="#ctx0" brushRef="#br0">12084 14691 0,'0'-24'39,"23"24"-29,-23-24 16,0 0 96,24 1-99,0 23 33,-24-24-39,23 24-4,-23-24-2,24 24-8,0-23 10,0 23 2,-24-24 33,23 24-16,-46 0 76,-1 0-88,0 0-3,24 24-14,-24-24 9,24 23-4,-23-23 0,23 24 1,-24-24-3,24 24 3,-24-24 59,24 23-40,0 1 80,0 0-96,24-24-9,-24 24 5,24-1 3,-1-23-9,-23 24 5,24-24-1,0 24 1,0-1 5,-24 1 0,23-24-8,-23 24 3,24-24 7,-24 23-11,0 1 22,24-24-22,-48 0 69,0 24-63</inkml:trace>
    </iact:actionData>
  </iact:action>
  <iact:action type="add" startTime="174174">
    <iact:property name="dataType"/>
    <iact:actionData xml:id="d24">
      <inkml:trace xmlns:inkml="http://www.w3.org/2003/InkML" xml:id="stk15" contextRef="#ctx0" brushRef="#br0">16728 15307 0,'0'23'12,"0"1"7,23-24-15,-23 24 8,0-1 6,0 1-13,0 0 8,0-1-4,0 1-2,0 0 1,0 0-4,0-1 4,-23-23 0,23 24-2,0 0 36,0-1-26,-24 1-7,24 0-3,0-1 7</inkml:trace>
    </iact:actionData>
  </iact:action>
  <iact:action type="add" startTime="174694">
    <iact:property name="dataType"/>
    <iact:actionData xml:id="d25">
      <inkml:trace xmlns:inkml="http://www.w3.org/2003/InkML" xml:id="stk16" contextRef="#ctx0" brushRef="#br0">16775 15188 0,'0'0'0,"24"0"27,-24-24-1,23 24-20,-23-23 7,24 23 7,-24-24-7,24 24-8,0 0 8,-1 0-4,1 0 4,0 0-8,-1 0 5,1 0-4,0 0 3,-1 24 1,1-24 1,-24 23 100,0 1-98,0 0 1,0 0-1,0-1-5,0 1-1,0 0 3,0-1-4,0 1 3,0 0-2,0-1-1,0 1-4,0 0 8,0-1-4,-24-23 1,24 24-5,0 0 5,0 0 1,0-1 5,0 1 15,-23-24-16,23 24 40,0-1-27,-24-23-22</inkml:trace>
    </iact:actionData>
  </iact:action>
  <iact:action type="add" startTime="175549">
    <iact:property name="dataType"/>
    <iact:actionData xml:id="d26">
      <inkml:trace xmlns:inkml="http://www.w3.org/2003/InkML" xml:id="stk17" contextRef="#ctx0" brushRef="#br0">16728 15733 0,'23'0'10,"-23"-24"0,24 24-6,0 0 12,-24-23-12,23 23 2,1 0 0,-24-24-3,24 24 3,0 0 0,-1 0 4,-23-24-1,24 24-7,0 0 17,-24 24 0,23 0-2,1-24 6</inkml:trace>
    </iact:actionData>
  </iact:action>
  <iact:action type="add" startTime="176110">
    <iact:property name="dataType"/>
    <iact:actionData xml:id="d27">
      <inkml:trace xmlns:inkml="http://www.w3.org/2003/InkML" xml:id="stk18" contextRef="#ctx0" brushRef="#br0">16372 15828 0,'24'0'47,"-24"24"-43,24-24 9,-1 0-10,1 0 1,0 0 4,-1 0-5,1 0 4,0 0-5,0 0 1,-1 0 1,1 0 1,0 0-2,-1 23 7,1-23-8,0 0 3,-1 24 1,1-24-4,0 0 2,-24 24 0,23-24 1,1 23-2,-24 1 0,24-24 3,0 0-3,-24 24 0,23-24 5,-23 23-7,24-23 2,0 0 7,-1 0-3,-23 24-2,24-24-3,0 0 9,-1 0-6,1 0 5,0 0-8,-1 0 8,1 0-4,0 0 4,0 0 5,-1 0 7,1 0-9,0 0 1,-24 24-11</inkml:trace>
    </iact:actionData>
  </iact:action>
  <iact:action type="add" startTime="176770">
    <iact:property name="dataType"/>
    <iact:actionData xml:id="d28">
      <inkml:trace xmlns:inkml="http://www.w3.org/2003/InkML" xml:id="stk19" contextRef="#ctx0" brushRef="#br0">16657 16183 0,'0'0'0,"0"24"35,0 0-27,0 23-1,0-23-1,0-1 1,0 1-1,0 0-5,0 0 5,0-1-4,0 1 7,-24 0-6,24-1 3,0 1 1,0 0 1,-24-24-4,24 23 1,-23-23 46,23-23-47</inkml:trace>
    </iact:actionData>
  </iact:action>
  <iact:action type="add" startTime="177166">
    <iact:property name="dataType"/>
    <iact:actionData xml:id="d29">
      <inkml:trace xmlns:inkml="http://www.w3.org/2003/InkML" xml:id="stk20" contextRef="#ctx0" brushRef="#br0">16728 16160 0,'0'0'0,"23"-24"51,1 24-39,0 0 0,-24-24-9,23 24 3,1 0 1,0 0 5,0 0 0,-1 0 4,-23 24-13,0 0 18,24-24-18,0 0 39,-1 0-22,1 0-5,-24 23-11,0 1 25,24-24-18,-24 24-7,0-1 7,0 1-6,0 0 2,0-1 0,0 1-6,0 0 4,0 0 3,0-1-3,0 1-3,-24-24 4,24 24-4,0-1 2,0 1 5,-24 0-6,24-1 7,0 1-3,0 0 5,0-1 0,0 1-4,0 0-1,0 0-1,0-1 0,0 1 3,0 0 3,0-1 4,-23-23 16,-1 0-11,24-23-15,-24 23 0,24-24 2,-23 24-4,23-24-1,-24 24 0,24-23 4,-24 23-5,24-24 1,-24 24 1,24-24 5,-23 24-5,-1-24 8,0 24 5,1 0-7,-1 0 9</inkml:trace>
    </iact:actionData>
  </iact:action>
  <iact:action type="add" startTime="184226">
    <iact:property name="dataType"/>
    <iact:actionData xml:id="d30">
      <inkml:trace xmlns:inkml="http://www.w3.org/2003/InkML" xml:id="stk21" contextRef="#ctx0" brushRef="#br0">18457 15046 0,'24'0'3,"-24"-24"1,0 1 12,-24 23 13,24-24-25,-23 24 7,-1 0 4,0 24-2,24-1-4,-23-23-7,23 48 2,-24-25 3,0 1-2,24 23-1,0-23 1,-24 0-2,24 0 1,-23-1 2,23 1-4,0 23 2,-24-23 3,24 0-5,0-1 2,-24 25 0,24-25 1,0 25-3,-23-24 3,23 23 0,0-23-2,0 23 1,-24-23 2,24-1-4,0 25 2,0-25-1,0 1 2,0 0-2,0 0 1,0-1 2,0 1-3,0 0 7,24-1-7,-24 1 0,23 0 6,-23-1-3,24-23 2,-24 24-4,24-24 3,-1 24-1,1-24 9</inkml:trace>
    </iact:actionData>
  </iact:action>
  <iact:action type="add" startTime="184798">
    <iact:property name="dataType"/>
    <iact:actionData xml:id="d31">
      <inkml:trace xmlns:inkml="http://www.w3.org/2003/InkML" xml:id="stk22" contextRef="#ctx0" brushRef="#br0">18694 15330 0,'24'0'39,"0"-47"-31,-1 47-3,1-24-2,0 24 0,-1-23 4,25 23-5,-24-24 2,-1 24 1,25-24-1,-25 24-2,1 0 2,0 0 2,-1 0-4,1 0 9</inkml:trace>
    </iact:actionData>
  </iact:action>
  <iact:action type="add" startTime="185033">
    <iact:property name="dataType"/>
    <iact:actionData xml:id="d32">
      <inkml:trace xmlns:inkml="http://www.w3.org/2003/InkML" xml:id="stk23" contextRef="#ctx0" brushRef="#br0">18671 15354 0,'0'0'1,"-24"24"2,0-24 0,1 23 2,23 1-1,-24-24 0,0 24-1,0-1 4,24 1-6,-23-24 3,23 24 3,0 0-5,0-1 11,0 1-6,0 0 1,23-1-1,-23 1-1,48 0-3,-24-1 6,-1 1-6,-23 0 0,24-1 4,0 1-5,-24 0 2,23 0-1,-23-1 3,0 1-4,0 0 7,24-1-5,-24 1 0,0 0 4,0-1 0,-24-23-4,24 24 0,-47-24-1,23 24 5,1-24-3,-1 0 3,0 0-4,0 0 5,1 0 3,23-24-9,0-23 7,0 23-5,0 0 0,-24 1-1,24-1-1,0 0 1,0 1 1</inkml:trace>
    </iact:actionData>
  </iact:action>
  <iact:action type="add" startTime="185501">
    <iact:property name="dataType"/>
    <iact:actionData xml:id="d33">
      <inkml:trace xmlns:inkml="http://www.w3.org/2003/InkML" xml:id="stk24" contextRef="#ctx0" brushRef="#br0">19121 15330 0,'23'0'32,"-23"-23"-28,48 23 1,-24-24 1,-1 24-2,1 0 1,0 0 2,-1 0-1,1 0 6,-24 24-5,0-1 0,0 1 1,-24 0-2,24-1-4,-23 1 3,23 0 0,-48-1-2,48 1 0,-23 24 3,-1-25-3,0 1 2,0 0-2,24-1 1,-23 1 0,-1 0-1,0-1 7,24 1-3,-23-24 5,23 24 5,23-24-5,1 0-5,-24 23-3,24-23 1,-1 0-2,1 24 6,0-24-6,0 0 6,-1 0-6,1 24 0,0-24 2,-1 0-1,1 0 0,0 0-1,-1 0 6,1-24-5</inkml:trace>
    </iact:actionData>
  </iact:action>
  <iact:action type="add" startTime="185914">
    <iact:property name="dataType"/>
    <iact:actionData xml:id="d34">
      <inkml:trace xmlns:inkml="http://www.w3.org/2003/InkML" xml:id="stk25" contextRef="#ctx0" brushRef="#br0">19784 15378 0,'-23'0'7,"-1"23"2,-24 1-1,25 23-1,23-23-4,-24 0 2,0 0-2,24-1 1,-23 1 1,23 23 0,0-23-3,-24 0 2,24 23 3,0-23-5,0-1 1,0 1 4,0 0-5,24 0 1,-24-1 2,47-23 0,-23 24-2,-1 0 6,1-24-6,0 0 0,0 0 4,-1 0-5,1 0 6,0 0-3,-1-24-2,1-23 6,-24 23-6,24 0 0,-24 0 4,23 1-5,-23-1 1,24-23 1,-24 23 2,0 0-3,0-23 0,0 23 3,0 1-3,0-1 1,0-24 0,0 25 0,-24-1-1,24 0 1,0 1 2,-23 23-3,23-24 0,-24 0 3,0 1 0,1 23 3,-1 0-2,0 0 3,24 23-8,-23-23 4,-1 48-2</inkml:trace>
    </iact:actionData>
  </iact:action>
  <iact:action type="add" startTime="186426">
    <iact:property name="dataType"/>
    <iact:actionData xml:id="d35">
      <inkml:trace xmlns:inkml="http://www.w3.org/2003/InkML" xml:id="stk26" contextRef="#ctx0" brushRef="#br0">20519 15567 0,'0'24'32,"0"0"-25,-24-24-3,24 47 2,-24-23 0,24-1-3,0 1 2,0 0-1,-23-24-1,23 23 3,-24 1-4,24 0 2,0 0 1,-24-24-1,24 23-1,-23 1 1,23 0 6,-24-24-8,0 0 11</inkml:trace>
    </iact:actionData>
  </iact:action>
  <iact:action type="add" startTime="186666">
    <iact:property name="dataType"/>
    <iact:actionData xml:id="d36">
      <inkml:trace xmlns:inkml="http://www.w3.org/2003/InkML" xml:id="stk27" contextRef="#ctx0" brushRef="#br0">20258 15544 0,'24'0'43,"-24"23"-37,23-23 0,1 48 3,0-25-7,0 1 8,-1 0-7,-23-1 1,24-23 2,0 24-3,-24 0 0,23-24 0,-23 23 3,24 1-3,0 0 6,-1 0-3,-23-1 4,24 1-4,-24 0 2,24-24-3</inkml:trace>
    </iact:actionData>
  </iact:action>
  <iact:action type="add" startTime="187193">
    <iact:property name="dataType"/>
    <iact:actionData xml:id="d37">
      <inkml:trace xmlns:inkml="http://www.w3.org/2003/InkML" xml:id="stk28" contextRef="#ctx0" brushRef="#br0">20874 15141 0,'0'-48'21,"0"25"-10,0-1-1,24 0-5,0 24 4,-1-23-2,1 23 2,-24-24-5,24 24 2,-1 0 0,1 0 2,0 0-1,-1 0 12,-23 24-14,0-1 5,0 25-4,0-25 4,-23 1-7,23 0 3,-24-1-4,24 1 1,-24 0 1,1 0 2,-1-1 0,0 1 4,1 0 2,46-24 15,-23 23-23,24-23 2,-24 24-3,24-24 0,-1 24 0,1-24 2,0 23-2,-24 1 1,23 0 2,-23-1-3,24 1 0,-24 0 6,0 0-5,0-1-1,0 1 6,0 0-6,0-1 3,0 1 0,-24 0 3,24-1 4,-23-23-9,-1 24 5,0-24-6,1 0 7,-1 0 0,0 0-2,1 0 3,-1 0 4</inkml:trace>
    </iact:actionData>
  </iact:action>
  <iact:action type="add" startTime="187754">
    <iact:property name="dataType"/>
    <iact:actionData xml:id="d38">
      <inkml:trace xmlns:inkml="http://www.w3.org/2003/InkML" xml:id="stk29" contextRef="#ctx0" brushRef="#br0">21324 15709 0,'0'0'1,"24"-23"13,-24-1 14</inkml:trace>
    </iact:actionData>
  </iact:action>
  <iact:action type="add" startTime="188173">
    <iact:property name="dataType"/>
    <iact:actionData xml:id="d39">
      <inkml:trace xmlns:inkml="http://www.w3.org/2003/InkML" xml:id="stk30" contextRef="#ctx0" brushRef="#br0">21609 15093 0,'23'0'4,"-23"-23"9,24 23-6,-24-24 2,24 24-6,-1-24 5,1 24-4,0-23 3,0 23 0,-1-24-5,1 24 2,0-24-1,-1 1 5,1 23-3,0 0-1,-24-24 0,23 24-1,1 0 6,-48 24 22,1-24-22,23 23-5,-24-23-1,0 24 3</inkml:trace>
    </iact:actionData>
  </iact:action>
  <iact:action type="add" startTime="188386">
    <iact:property name="dataType"/>
    <iact:actionData xml:id="d40">
      <inkml:trace xmlns:inkml="http://www.w3.org/2003/InkML" xml:id="stk31" contextRef="#ctx0" brushRef="#br0">21585 15212 0,'0'0'1,"-24"24"1,1-1 6,23 1-5,-24-24 2,24 24 3,0-1 7,24 1 2,-1 0-9,1-1 1,0 1-3,-1 0 4,-23-1-8,24-23 3,-24 24-1,24 0-1,-24 0 7,23-1-8,-23 1 2,24 0 3,-24-1-5,24 1 7,-24 0-6,24-1 0,-24 1 6,0 0 3,-24-1 5,0-23-10,24 24-2,-24-24-2,1 0 0,-1 0 4,0 0-5,1 0 2,-1 0 4,0 0-1,1-24-2,23-23 2,-24 47 0</inkml:trace>
    </iact:actionData>
  </iact:action>
  <iact:action type="add" startTime="189174">
    <iact:property name="dataType"/>
    <iact:actionData xml:id="d41">
      <inkml:trace xmlns:inkml="http://www.w3.org/2003/InkML" xml:id="stk32" contextRef="#ctx0" brushRef="#br0">22035 14667 0,'0'0'1,"0"-24"5,-24 24-2,24-24-1,0 1 10,24 23 11,0 0-12,0 0-4,-1 0 4,-23 23-8,24-23 0,-24 24-1,24 24 7,-24-25-8,23 1 2,-23 23 2,0-23-4,24 23 2,-24 1 2,0-1-3,0 1 1,0-1 2,24 0-4,-24 1 1,0-1 2,0 1-1,23-1 0,-23 0-1,0 1 2,0-1-2,0 0 2,0 1 1,0-1-4,0 1 1,0-25 1,0 25 2,0-25-3,-23 25 1,23-25 1,0 25-2,-24-24 0,24-1 4,-24 1-5,24 0 1,-23-24 2,23 23-1,-24 1 5,24 0-1,-24-24-4,1 23 4,-1-23-4,-24 0 3</inkml:trace>
    </iact:actionData>
  </iact:action>
  <iact:action type="add" startTime="190270">
    <iact:property name="dataType"/>
    <iact:actionData xml:id="d42">
      <inkml:trace xmlns:inkml="http://www.w3.org/2003/InkML" xml:id="stk33" contextRef="#ctx0" brushRef="#br0">22746 15022 0,'0'-23'31</inkml:trace>
    </iact:actionData>
  </iact:action>
  <iact:action type="add" startTime="190545">
    <iact:property name="dataType"/>
    <iact:actionData xml:id="d43">
      <inkml:trace xmlns:inkml="http://www.w3.org/2003/InkML" xml:id="stk34" contextRef="#ctx0" brushRef="#br0">22604 15354 0,'0'24'4,"24"-24"20,-1 0-16,1 0-1,0 0 2,-1 0-1,1 0-1,0 0-3,-1 0 6,1 0-8,0 0 6,-1 0 5,1 0 2</inkml:trace>
    </iact:actionData>
  </iact:action>
  <iact:action type="add" startTime="190950">
    <iact:property name="dataType"/>
    <iact:actionData xml:id="d44">
      <inkml:trace xmlns:inkml="http://www.w3.org/2003/InkML" xml:id="stk35" contextRef="#ctx0" brushRef="#br0">22746 15804 0,'0'-24'38,"24"24"-31</inkml:trace>
    </iact:actionData>
  </iact:action>
  <iact:action type="add" startTime="191486">
    <iact:property name="dataType"/>
    <iact:actionData xml:id="d45">
      <inkml:trace xmlns:inkml="http://www.w3.org/2003/InkML" xml:id="stk36" contextRef="#ctx0" brushRef="#br0">23646 15022 0,'0'24'43,"0"23"-35,0-23-3,24 0-3,-24-1 3,0 1 0,24 0-2,-24 23 0,0-23 4,0 0-5,0-1 1,0 1 2,0 0 0,0 23-3,0-23 2,0-1 2,0 1-4,0 0 9,0 0-9,0-1 1,0 1 1,0 0 2,0-1-3,0 1 6,0 0-6,0-1 0,0 1 4,-24-24-5,24 24 1,0-1 7,0 1-8,-24-24 8,24 24-7,0 0 8,-23-24-1</inkml:trace>
    </iact:actionData>
  </iact:action>
  <iact:action type="remove" startTime="202957">
    <iact:property name="style" value="instant"/>
    <iact:actionData xml:id="d46" ref="#d22"/>
  </iact:action>
  <iact:action type="remove" startTime="203500">
    <iact:property name="style" value="instant"/>
    <iact:actionData xml:id="d47" ref="#d21"/>
  </iact:action>
  <iact:action type="remove" startTime="204133">
    <iact:property name="style" value="instant"/>
    <iact:actionData xml:id="d48" ref="#d23"/>
  </iact:action>
  <iact:action type="remove" startTime="205217">
    <iact:property name="style" value="instant"/>
    <iact:actionData xml:id="d49" ref="#d24"/>
  </iact:action>
  <iact:action type="remove" startTime="205228">
    <iact:property name="style" value="instant"/>
    <iact:actionData xml:id="d50" ref="#d25"/>
  </iact:action>
  <iact:action type="remove" startTime="205301">
    <iact:property name="style" value="instant"/>
    <iact:actionData xml:id="d51" ref="#d27"/>
  </iact:action>
  <iact:action type="remove" startTime="205389">
    <iact:property name="style" value="instant"/>
    <iact:actionData xml:id="d52" ref="#d28"/>
  </iact:action>
  <iact:action type="remove" startTime="205401">
    <iact:property name="style" value="instant"/>
    <iact:actionData xml:id="d53" ref="#d29"/>
  </iact:action>
  <iact:action type="remove" startTime="205430">
    <iact:property name="style" value="instant"/>
    <iact:actionData xml:id="d54" ref="#d26"/>
  </iact:action>
  <iact:action type="remove" startTime="205876">
    <iact:property name="style" value="instant"/>
    <iact:actionData xml:id="d55" ref="#d30"/>
  </iact:action>
  <iact:action type="remove" startTime="206113">
    <iact:property name="style" value="instant"/>
    <iact:actionData xml:id="d56" ref="#d32"/>
  </iact:action>
  <iact:action type="remove" startTime="206276">
    <iact:property name="style" value="instant"/>
    <iact:actionData xml:id="d57" ref="#d33"/>
  </iact:action>
  <iact:action type="remove" startTime="206282">
    <iact:property name="style" value="instant"/>
    <iact:actionData xml:id="d58" ref="#d31"/>
  </iact:action>
  <iact:action type="remove" startTime="206656">
    <iact:property name="style" value="instant"/>
    <iact:actionData xml:id="d59" ref="#d34"/>
  </iact:action>
  <iact:action type="remove" startTime="206773">
    <iact:property name="style" value="instant"/>
    <iact:actionData xml:id="d60" ref="#d36"/>
  </iact:action>
  <iact:action type="remove" startTime="206892">
    <iact:property name="style" value="instant"/>
    <iact:actionData xml:id="d61" ref="#d37"/>
  </iact:action>
  <iact:action type="remove" startTime="207017">
    <iact:property name="style" value="instant"/>
    <iact:actionData xml:id="d62" ref="#d35"/>
  </iact:action>
  <iact:action type="remove" startTime="207117">
    <iact:property name="style" value="instant"/>
    <iact:actionData xml:id="d63" ref="#d39"/>
  </iact:action>
  <iact:action type="remove" startTime="207172">
    <iact:property name="style" value="instant"/>
    <iact:actionData xml:id="d64" ref="#d40"/>
  </iact:action>
  <iact:action type="remove" startTime="207364">
    <iact:property name="style" value="instant"/>
    <iact:actionData xml:id="d65" ref="#d41"/>
  </iact:action>
  <iact:action type="remove" startTime="207448">
    <iact:property name="style" value="instant"/>
    <iact:actionData xml:id="d66" ref="#d38"/>
  </iact:action>
  <iact:action type="remove" startTime="207745">
    <iact:property name="style" value="instant"/>
    <iact:actionData xml:id="d67" ref="#d42"/>
  </iact:action>
  <iact:action type="remove" startTime="207929">
    <iact:property name="style" value="instant"/>
    <iact:actionData xml:id="d68" ref="#d43"/>
  </iact:action>
  <iact:action type="remove" startTime="208085">
    <iact:property name="style" value="instant"/>
    <iact:actionData xml:id="d69" ref="#d44"/>
  </iact:action>
  <iact:action type="remove" startTime="208140">
    <iact:property name="style" value="instant"/>
    <iact:actionData xml:id="d70" ref="#d45"/>
  </iact:action>
  <iact:action type="add" startTime="202886">
    <iact:property name="dataType" value="strokeEraser"/>
    <iact:actionData xml:id="d71">
      <inkml:trace xmlns:inkml="http://www.w3.org/2003/InkML" xml:id="stk37" contextRef="#ctx0" brushRef="#br1">15425 18173 0,'0'0'0,"0"24"3,-24 0 1,0-24-1,1 0 5,23-48 4,23 48-7,-23-47-1,48 0 0,-24 23-1,-1-24 2,25 1-2,-25-24 2,25 24-2,-25-1 1,25-23 5,-1 24-6,1-1 7,46-70-8,-70 70 1,23 1-1,-23 23 1,23 1 3,-23-1-3,0 0 0,-24 1 2,24 23-1,-1 0-1,-23-24 1,24 24 13,-24 47-14,0 1 6,0-25-5,0 1 0,0 23-1,-47-23 1,47 24 0,0-25 0,0 25 1,0-25-2,-24 1 2,24 0-2,0-1 1,-24 1 0,24 0 4,0 0 0,24-24 29,0 0-25,-1-24 3,1 0-2,0 24-2,-24-24-6,0 1-2,23 23 1,-23-24 1,24 24-1,-24-24-1,24 1 1,-24-1 0,23 24 1,1-24-2,-24 1 1,24-1 0,-1 0 0,-23 0 0,24 1 0,0-1 5,-24 0-5,24 1 0,-24-1 3,23 0-2,1 1 2,-24-1-2,24 0 2,-24 1-3,23-1 1,-23 0-1,24 0-1,-24 1 1,24-1 0,-24 0 0,23 1 0,-23-1 0,0 0 0,24 1 0,-24-1 1,24 0-2,-24 1 6,0 46 34,-24-23-39,24 24 1,-24 0-1,24-1 0,-23 1 0,23 0-1,-24-1 1,24 1 1,0 0-2,0-1 5,24-23 1,23 0-1,-23-47-5,23 0 1,1 23 0,-1-23 0,0-1 0,1-23 0,-1 24 0,24-1 0,-23 1 5,-1 0-7,-23-1 1,23 25 0,-23-1 0,-1 0 2,1 24-1,0-24-1,0 24 1,-24 24 21,-24 24-18,24-1 2,-24-47-6,24 24 1,0-1 4,0-46 49,0-1-46,0 0-2,0 1 7,-24 23 12,24 23-24,-47-23 0,23 48-1,1-48 1,-25 23 0,25 1 0,-25 0 0,1-1 0,-24 25 1,0-25-2,23 1 1,-23 24 0,-24-1 0,24-23 1,0 23-1,0 0 0,-24 1-1,24-25 2,0 25-2,0-1 1,0 1 0,0-1 0,0 0 0,0 1 0,0-25 0,23 25 0,-23-24 0,24 23 0,-24-23 0,23-1 0,1 1 0,0 0 0,23-24 0,0 23 1,1-23-2,-1 0 2,0 0 3,24-47 4,24 47-8,-24-47-1,47-1 2,-23 25-1,0-25-1,-1 1 1,1-1 0,23 25 0,-23-25 0,0 1 0,0 23 1,-1 1-2,-23-1 2,24 0-1,-24 0-1,24 1 5,-24-1 9,-24 24 7,0 47-13,1-47-2,-1 24-5,0 0 3,0 0 2,1-1-5,-1 1 3,0-24-3,24 24 0,-23-24 0,-1 23 1,0-23 2,1 24-2,-1-24-1,0 0 4,0 24-5,1-24 2,-1 23-1,0-23 0,1 24 0,-25 0-1,25-24 1,-25 23 0,25 25 0,-1-24 0,-24-1 0,25 1 0,-1 0 0,-23-1 1,23 1 3,0 0-6,-23 23 7,23-23-7,1-24 1,23 24 0,-24-24 2,24 23-1,-24-23 0,24-23 36,24 23-36,-24-48 0,24 24-1,-24-23 1,23 23 0,1-23 0,0 0 0,-1 23 0,-23-24 0,24 25 1,0-25-2,-1 25 5,-23-1-4,0 0 4,24 24-3,-24 48 27,-24-25-24,24 1-5,-23 23 1,23-23 0,-24 0 1,0 23-2,24 1 1,-23-25 1,-1 25-2,24-1 1,-24-23 0,1 23 1,23-23-2,-24 0 1,24 23 0,-24-23 1,24-1-2,0 1 5,0 0-3,24-1 3,23-23 0,-23 0-4,0 24 0,-1-24-1,1 0 1,23 0 1,1 0-2,-25 0 1,25-47 0,23 47 0,-24-24 0,24 24 1,0-47-2,1 23 1,-1 0 0,0 1 0,24-1 0,-24 0 0,0 1 0,23-1 1,-22 0-2,-1 0 2,-24 1-2,24-1 1,0 24 0,-23-24 0,-1 24 0,24 0 0,-24 0 0,1 0 0,-1 0 0,1 0 0,-1 24 1,-23-24-2,23 47 1,24-47 0,-23 48 0,-1-48 0,0 47 0,1-23 0,-1 0 0,0-1 1,1 1-1,-1 0-1,-23 23 2,0-23-2,-1 23 2,1-23-2,-24 23 1,0 1 0,0-1 0,0 0 0,0 1 1,-24-1-2,24 1 1,-47 23 0,47-24 0,-24-23 0,24 23 0,-23-23 0,23 0 0,0-1 0,0 1 1,0 0 3,23-24 4,1 0 0,0 0-4,-1-24-1,1 24-3,0-47 0,-1-1 1,25 24-2,-25-23 1,25 0 0,-1-1 0,24-23 0,-23 24 0,23-24 0,0 23 0,0 1 0,0 0 0,0-1 0,0 1 0,0 23 0,0-23 0,0 23 0,-23 24 1,-1-24-2,1 24 1,-25-23 0,25 23 1,-25 0-2,1 0 1,0 0 0,-1 0 4,1 23 5,-24 1-6,-47 0 1,47-1-4,-24 1 1,0 23-1,1-23-1,-1 24 1,-23-25 0,23 25 1,-23-25-2,23 1 1,0 0 0,0-1 0,1 1 0,-1-24 0,24 24 5,24-72 7,23-23-8,-23 48-4,0-25 0,-1 1-1,25-1 2,-1 1-2,0 0 1,-23-1 0,23-23 0,1 24 1,-1-1-2,1 1 2,-1-24-1,0 24-1,1-1 2,23 1-2,-24 23 2,1-23-2,-1 23 2,0 0-2,1 1 2,-24-1-1,23 24-1,-23 0 1,-1 0 1,1 0-1,-24 47-1,24 1 1,-24-25 0,0 25 0,-24-1 1,24 24-2,-47-23 1,-1 23 0,25 0 1,-25 0-2,24 0 1,-23 24 1,0-24-1,-1 0-1,25 24 2,-25-1-2,25-22 1,-25 22 0,24-23 1,-23 1-1,23-1-1,1 0 1,23-24 0,-24 0 0,24 1 0,0-24 0,0-1 0,0 1 4,24-24-4,23 0 4,-23-24-3,-1-23-2,25 23 1,-24-23 1,23-1-2,0 1 2,1-24-1,-1 0 0,0 0-1,1 23 2,-1-23-2,24 24 1,-23-24 0,-25 47 0,25-23 5,-25 23-7,1 0 9,24-23-5,-25 47 8,-23 47-10,0 1 2,-47-1-1,47-23-2,-24 47 1,0-24 1,1 1-2,-1 23 1,0 0 0,1 0 0,-1 0 4,-23 24-5,23-24 10,-71 166-11,71-166 1,1-24 0,-1 24 1,24-23 1,-24-25-2,24 1 1,0 0 0,0-1 1,24-23-1,23 0 3,-23 0-3,0-47 0,23 23 0,-23-23 1,23 0-2,-23-1 5,23 1-5,1-24 8,47-48-4,-1-47 6,25-47-5,-24 95-2,-24-1 7,-24 24-11,-23 72 1,-1 23 3,-23 47 6,0-23-7,0 23-1,-47 1-1,47-1 1,-24 24 1,24 0-2,-23 0 1,-1 24 0,0-24 1,1 0-2,-25 24 1,24-24 0,1 0 0,-1 0 0,-23 0 0,23 0 0,0-23 0,1 23 0,-1-47 1,0 23-2,24-23 1,0-1 0,24-23 13,-24-23-13,24 23 0,-1-48 0,25 1 0,-25-1-1,1-23 1,23 0 0,-23 0 0,24 0 0,-1-24 0,-23 1 0,23 23 0,0-24 0,-23 0 0,24 0 0,-25 24 0,1-24 1,0 24-2,-1 24 2,1-1-2,0 1 1,-1 23 0,-23 1 0,0-1 5,24 24-6,-24 47 9,-47-47-7,47 48-1,-24-25 0,0 25 0,1 23 0,-25-24 0,25 24-1,-25 1 1,24 22 1,-23-23-2,23 24 1,-23-24 0,0 24 0,23-24 0,0 0 1,0 0-1,1-23-1,-1-1 1,24 0 1,0-23-2,0 0 1,0-1 0,24-23 4,-1 0-3,1-47-1,24 23-1,-25-23 1,25 0 0,-1-1 0,24-23 0,-23 0 0,23-24 0,0 24 0,-24-24 0,24 24 1,0-23-1,0 23 0,0-24-1,0 24 2,1 0-2,-1 23 1,0 1 0,-24-1 0,24 1 4,-23 23-5,46-23 8,-70 47-8,0 0 1,-24 24 5,0 47-3,-24-24-1,0 0-1,-23 25 0,23-1 0,-23 0-1,0 24 2,-1-1-2,-23 1 1,24-24 0,-1 24 0,-23-24 0,24 0 0,-1 0 0,1-23 1,23-1-2,1 0 1,-1-23 0,24 0 0,24-24 13,-1-48-13,1 25 0,0-25-1,23 1 2,0-1-2,1-23 1,-1 0 0,1 0 0,23-24 0,-24 24 0,24 0 1,-23-23-2,-1 22 2,0 25-1,1-24-1,-25 24 1,25 23 1,-24-24-2,-1 25 1,1 23 4,-48 47 13,24-23-14,-47 23-4,23 1 0,0 23 0,-23 0 0,23 0 1,-23 0 1,0 0-1,-1 24-1,-23-24 2,24 0-2,-1 0 1,25-24 1,-25 25-2,25-49 2,-1 25-1,0-25-1,24 1 1,0 0 0,24-24 4,0 0-4,-1-71 0,25 47 1,-1-23-1,0-25-1,25 25 2,-25-24-1,24 0 0,-24 0-1,24 0 2,1 0-2,-25 0 1,24 0 0,0-1 1,-24 1-1,25 24 0,-1 0 0,-24-1-1,24 1 1,-24 23 0,1 0 4,-1 1-3,-23-1 3,23 24 5,-23 24-10,-48 23 1,1 0-1,-25 25 2,25-25-2,-25 24 1,1 0 1,-24 24-2,23-24 1,-23 24 1,0-24-2,24 0 1,-24 24 1,23-48-2,-23 24 1,48-23 1,-25-1-1,24 0-1,1-23 1,-1-24 0,24 24 1,24-72 10,-1 1-6,25 0-5,-24-1 0,23 1-1,0-24 1,1 0 0,-1 0 0,24 23 0,-23-47 0,23 24 0,-24 0 1,24 0-2,0 0 1,-23 24 0,23-24 1,-24 23-2,24 24 1,-23-23 0,-25 23 0,25 1 0,-25 23 0,1 0 1,0 0-1,-1 0 3,-23 23-2,0 48 3,-47-47-4,47 24 0,-47-1 0,23 0 0,0 24-1,-23-23 1,-1 23 1,1-24-2,0 24 1,-1-23 0,1-1 1,-1 1-2,25-1 1,-25 0 0,25 1 1,-1-25-2,0 1 1,48-24 13,0 0-13,-1-47 0,25 47 0,-1-48 0,1 25-1,-1-25 1,0 1 0,1-1 0,23-23 0,-24 24 0,24-24 0,0 0 0,0 23 4,1-23-6,-1 0 3,23 24-2,-23-24 0,24 23 0,0 1 3,-24 0-3,24-1 1,-24 25 0,0-1-1,0 0 1,-23 0 1,-1 24-1,0-23 0,-23 23 0,0 0-1,-1 0 1,1 47 4,-24 1-4,0-25 0,-47 1 0,23 23 0,0 24 1,-23-23-2,23 23 1,-47-24 0,24 24 0,-1-23 4,1 23-6,-72 47 7,72-70-6,23-1 0,-23-23 0,23 23 3,1-47-3,23 24 0,-24 0 5,71-24 5,-23-48-10,0 24 1,23-23 1,-23 0-1,23-1 0,24 1 0,-23-24 0,-1 23 0,24-23-1,-23 24 1,23-24 0,0 23 0,-24 1 0,0 23 1,25-23-2,-25 23 4,0 1-5,48-25 8,-48 25-6,-23 23-2,24-24 1,-25 24 2,1 0 2,-24 47 9,-24 1-8,24-25-3,-47 1-2,23 23 1,-23 1 0,23-1 1,-23 1-2,-1-1 1,-23 0 1,24 1-1,-1-1-1,1-23 1,0 23 0,23-23 0,0 23 1,1-47-1,-1 24 3,0-24-5,24 24 3,24-24 10,-24-48-12,47 48 0,-23-23 2,23-25-1,1 25 0,-1-25 0,1-23 0,23 24-1,0-1 1,0 1 0,0-24 0,0 23 0,0 1 0,0 0 0,0-1 0,0 1 0,-23-1 0,23 25 0,-24-1 3,1 0-5,46-23 11,-94 94 6,-23-47-16,-1 48 2,-23-25-2,-1 25 1,1-1 3,-1 1-5,-70 46 8,47-23-6,23-23-2,-23-1 1,0 24 3,24-23-3,-24 23 0,23-24 2,1 1-1,-24-1-1,47 0 2,-23 1-1,23-25-1,0-23 1,1 24 0,46-24 12,1-47-11,0 23-1,23-23 0,1-1 0,-1 25 0,0-48-1,24 23 1,1 1 0,-1-24 0,0 23 0,0 1 0,0-1 0,0 1 1,0 0-2,-24-1 1,25 1 1,-1 0-2,-24-25 1,24 49 0,-24-25 0,1 1 0,-1 23 1,-23 1-1,23-1-1,-23 24 1,-24-24 1,24 24 1,-24 24 4,-48-24-6,48 71-1,-47-47 3,23 23-3,1 0 0,-25 1 2,1-1-1,-1 24-1,1-23 1,0-1 0,-1 0 0,1 25 0,23-25 1,-23 0-1,-1 1 0,25-1-1,-25-23 1,25 23 3,-1-23-4,0 23 10,72-47-3,-25 0-6,1-47 0,23 47-1,1-47 2,-1-1-2,1 1 2,23-1-2,0 1 2,-24 0-2,24-1 1,0 1 0,0-1 0,-23 1 1,23 23-2,-24-23 1,1 0 0,-1 23 0,24 0 0,-47-23 0,23 23 0,1 0 0,-25 1 0,1 23 0,0-24 0,-1 24 0,-46 24 20,-25 23-16,25-23-4,-1 23 0,-24 1 0,1-1 1,0 0-1,-1 1 0,-23-1-1,24 0 1,-1 1 0,25-24 0,-25-1 0,25 25 0,-1-25 0,0 1 4,72-24 9,-25-47-14,1 47 1,0-48 0,23 1 0,0 23 1,1-23-2,-1-1 2,1 25-1,-1-25-1,0 1 1,25 0 0,-25-1 0,0 1 0,1 23 0,23-23 3,-24-1-5,24 1 9,-23 23-8,-25 1-1,1 23 1,-24-24 2,24 24-1,-72 47 12,25 1-12,-1-25-1,-23 25 1,-1 23 1,1-24-1,-24 24-1,0 0 1,0 0 0,-1 0 0,-22 1 0,23 22 1,-1-23-2,1 1 2,0-1-2,24-24 1,0 0 0,23 1 0,24-25 0,0 1 0,0 0 0,24-24 0,23 0 0,0 0 0,24 0 0,0-48 0,1 25 1,-1-25-2,23 1 2,-22 0-2,22-24 2,1 23-2,-24-23 2,24 24-1,-24-24 2,0 23-2,119-94 8,-143 118-9,-23 1 0,23-25 0,-23 48 2,-24-23-2,23 23 1,-70 0 12,23 23-12,1-23 1,-25 48-1,25-25 0,-48 25 0,23-1-1,-23 0 2,24 1-1,-24 23-1,0-24 1,23 24 1,-23-23-2,24 23 1,23-24 0,-23 1 0,23-25 0,24 25 1,-24-25-2,24 1 1,24-24 4,23 0-4,-23 0 0,23 0 1,1-47 1,-1 23-3,24-23 1,0-1-1,-23-23 1,23 24 0,24-24 1,-24 23-2,0-23 0,0 0 2,0 24-2,0-1 1,-24 1 0,1 0 0,-1-1 1,1 25-1,-1-1 1,-23 0-2,-1 0 0,1 24 6,-24 24 3,-24 0-9,1 23 1,-25 1 1,25-1-2,-25 0 1,1 24 0,-1 1 1,-23-1-2,24 0 2,-24 0-2,0 0 1,0 0 0,0 0 0,23-24 1,1 1-2,-1-1 1,25-23 0,23 0 1,-24-1-2,71-23 5,-23 0-4,23-47 0,25 23 0,-25-23 0,24-1 0,24 1 0,-24 0 1,24-24-2,-24 0 1,24 23 0,-24 1 0,0-1 0,0 1 1,-24 0-1,1 23-1,-1 0 1,-23 24 1,-1-24-2,1 24 1,-24 24 13,-24-24-13,24 48-1,-47-25 1,23 25 0,-23-1 1,23 0-2,-47-23 1,24 24 0,-1-1 0,1 0 0,-24 1 0,23-25 0,1 25 0,23-25 1,1 1-1,-1-24-1,0 24 2,1 0 2,23-72 14,0 24-13</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75811" units="1/cm"/>
          <inkml:channelProperty channel="Y" name="resolution" value="37.78598" units="1/cm"/>
          <inkml:channelProperty channel="T" name="resolution" value="1" units="1/dev"/>
        </inkml:channelProperties>
      </inkml:inkSource>
      <inkml:timestamp xml:id="ts0" timeString="2021-01-08T09:12:58.587"/>
    </inkml:context>
    <inkml:brush xml:id="br0">
      <inkml:brushProperty name="width" value="0.08819" units="cm"/>
      <inkml:brushProperty name="height" value="0.35278" units="cm"/>
      <inkml:brushProperty name="color" value="#FFFF00"/>
      <inkml:brushProperty name="tip" value="rectangle"/>
      <inkml:brushProperty name="rasterOp" value="maskPen"/>
    </inkml:brush>
    <inkml:brush xml:id="br1">
      <inkml:brushProperty name="width" value="0.08819" units="cm"/>
      <inkml:brushProperty name="height" value="0.35278" units="cm"/>
      <inkml:brushProperty name="color" value="#FF0000"/>
      <inkml:brushProperty name="tip" value="rectangle"/>
      <inkml:brushProperty name="rasterOp" value="maskPen"/>
    </inkml:brush>
    <inkml:brush xml:id="br2">
      <inkml:brushProperty name="width" value="0.055" units="cm"/>
      <inkml:brushProperty name="height" value="0.055" units="cm"/>
    </inkml:brush>
    <inkml:brush xml:id="br3">
      <inkml:brushProperty name="width" value="0.05292" units="cm"/>
      <inkml:brushProperty name="height" value="0.05292" units="cm"/>
      <inkml:brushProperty name="color" value="#FF0000"/>
    </inkml:brush>
  </inkml:definitions>
  <iact:action type="add" startTime="65188">
    <iact:property name="dataType"/>
    <iact:actionData xml:id="d0">
      <inkml:trace xmlns:inkml="http://www.w3.org/2003/InkML" xml:id="stk0" contextRef="#ctx0" brushRef="#br0">9501 2370 0,'0'-24'6,"0"0"7,0 1 2,24 23-10,-24-24 3,23 24 260,1 0-250,0 0-11,-1 0 1,1 0-1,0 0 5,0 0-3,-1-24 3,1 24-1,0-24 1,-1 24 5,1 0-5,-24-23-5,24 23-1,-1 0 4,-23-24-6,24 24 9,-24-24-6,24 24-1,0-23 4,-24-1 3,23 24-10,1 0 9,-24-24-8,24 24 9,-1 0 7,-23-23-8,24 23-7,0 0 6,-1 0 4,1 0 1,0 0 0,-1 0-3,1 23 2,0-23-2,0 0-6,-1 24 4,1-24 6,-24 24 3,24-24-16,-1 0 7,-23 23-3,24-23 3,0 0-2,-24 24-4,23-24 0,1 0 7,0 24-1,-1-24-3,1 23 6,0-23-7,-24 24-4,24-24 3,-1 24 6,1-24-7,-24 24 1,24-24 2,-1 23-1,1-23 7,0 24-5,-1-24 5,1 0 3,0 0-7,-24 24-1,23-24-5,1 0 8,0 0-5,0 0 6,-1 0-5,1 0 4,0 0-5,-24-24-2,23 24 3,1 0 0,-24-24-5,24 24 4,-1 0 6,1-23-4,0 23 4,0 0-4,-1 0 4,1-24-6,0 24 2,-1 0 5,-23-24-12,24 24 2,0 0 9,-1 0-6,1-24 0,0 24 6,-1 0-5,1 0-1,0 0 5,0 0-2,-24-23-6,23 23 0,1 0 4,0 0 3,-1 0 2,1 0-1,0 0-5,-1 0 2,1 0 0,0 0-4,-1 0 5,1 0-3,0 0 2,0 0 0,-1 0-4,1 0 0,0 0 8,-1 0-6,1 0 3,0 0-5,-1 0 9,1 0-5,0 0 0,-1 0 1,1 0-3,0 0 7,0 0-9,-24 23 5,23-23-7,1 0 5,0 0 6,-1 0-8,1 0 3,-24 24-5,24-24 0,-1 0 8,1 0 0,0 0 0,-24 24-8,24-24 4,-1 0-1,1 24 5,0-24-3,-1 0 3,-23 23-8,24-23 0,0 0 6,-1 0-2,-23 24-2,24-24 2,0 0 1,-24 24-4,23-24 2,1 0 3,0 0 3,0 0-2,-1 0 1,1 0 8,0 0 61,-48 0 14,0 0-87,1 0 1,-1 23-2,0-23-3,0 24 2,1 0 1,-1-24-3,0 23 2,1 1-5,-1-24 4,0 24 0,1 0-1,-1-24-1,0 23 2,1-23-3,-1 24 2,0-24 1,0 24 1,1-24-3,-1 23 1,0-23-1,1 24 0,-1-24 2,0 24 1,1-24-1,-1 23-1,0-23 0,-23 0 0,23 24 0,0-24 1,1 24-2,-1-24 1,0 23 1,-23-23-2,23 0 1,1 24 1,-25-24-1,24 24-1,-23-24 2,23 0-2,1 24 3,-1-24-4,-23 0 2,23 23 2,0-23-5,1 0 4,-1 0 0,0 24-1,0-24 0,1 0-1,-1 0 1,0 0 1,1 0-1,-1 0-2,0 24 4,1-24 2,-1 0-5,0 0 2,1 0-1,-1 0-1,0 0 2,0 0 5,1-48-9,-1 48 4,0 0-1,1 0 4,-1 0-4,0-23 2,1 23 0,-1 0 2,0-24-5,0 24 6,1 0-5,-1-24-1,0 24 6,1 0-5,-1-24 2,0 24-1,1 0-1,-1-23 1,0 23-1,1 0-1,-1 0 1,0 0-1,0 0 2,1-24 4,-1 24-5,0 0 0,1 0 0,-1 0 0,0 0 0,1 0 4,-1 0-4,0 0 7,1 0-2,-1 0-3,24-24 4,-24 24-7,0 0 6,1 0-2,-1 0 2,0 0 3,1 0-3,-1 0-4,0 0 5,1 0 3,-1 0 6,0 0-4,1 0 3,-1 0-7,0 0 0,0 0 7,1 0-4,23-23-2,23 23 69,1-24-73,0 24-6,0-24 6,-1 24-1,1 0-5,-24-23 2,24 23 1,-1 0-1,1 0 0,0-24 0,-1 0-1,1 24 1,23 0 1,-23-23 0,0 23-2,0-24 2,-1 24-2,1-24 3,23 24-5,-23-24 5,0 24-1,-1 0-3,1-23 2,23 23 2,-23 0-5,0 0 4,0 0-3,23-24 5,-23 24-5,-1 0 3,1 0 0,23 0-4,-23 0 5,0-24-3,-1 24 1,1 0 0,0-23-1,23 23 4,-23 0-5,0-24 3,-1 24 0,1 0-3,0-24 3,-1 24 0,1 0-2,0-23 1,0 23 0,-1 0-1,1-24 1,0 24 1,-1 0 0,1-24-2,0 24 3,-1 0-1,1-24 0,0 24-1,-1 0 1,1-23 0,0 23 2,0 0-4,-1 0 1,1 0 4,0 0-4,-1 0-1,1-24 6,0 24-5,-1 0 1,1 0-3,0 0 3,-1 0-1,1 0 0,-24-24 0,24 24 0,0 0-1,-1 0 1,1 0 6,0 0-8,-1 0 7,1 0-5,0 0 4,-1 0 0,1 0 3,0 0 14,-48 24 14,0-24-30,1 0-4,-1 0-3,0 0 2,1 0 2,-1 0-3,-23 24 1,23-24 0,-24 23 2,1-23-6,23 0 5,-23 24-1,0-24 0,-1 24 0,1 0 0,-1-24 0,1 23 2,0 1-3,23 0 3,-23-1-5,-1 1 3,1-24 2,-1 24-4,1-1 2,-24 1 0,24 0 0,-1 0 0,1-1 0,-1 1 1,1 0-2,0-1 1,-24 1 1,23 0-2,1-24 1,-1 23 0,1 1 1,0-24-1,23 0-1,-23 24 4,23-24-6,-24 0 4,25 0 0,-1 0-2,0 23 1,1-23-2,-1 0 4,0 0-2,1 0 0,-1 0 7,48 0 53,-1 0-47,1 0-11,0-23-4,-1 23 4,1 0 0,23-24-4,-23 24 4,0 0-3,0 0 2,23-24-1,-23 24 1,23-23-3,0 23 3,-23 0 1,23-24-4,1 24 2,-24-24 3,23 24-4,0-23 0,-23 23-1,23 0 5,-23-24-7,23 24 5,-23 0 0,0 0-2,23-24 2,-23 24-2,0 0 3,-1 0-4,25 0 3,-25-23-2,1 23 2,0 0-3,23-24 4,-23 24-3,0 0 1,23-24 0,-23 24 2,-1 0-3,25-24 1,-25 24 1,1 0-2,24 0 0,-25-23 3,1 23-3,0 0 1,-1 0-1,1 0 1,0 0 1,23 0-3,-23-24 3,-1 24 0,1 0-1,0 0 1,0 0-2,-1 0 1,1 0 0,0 0 1,-1 0-2,1 0 7,0 0-10,-1 0 11,1 0-2,-48 0 47,1 0-46,-1 0-5,0 0-3,1 0 2,-25 0 1,25 0 0,-25-24-4,1 24 5,-1 0 1,1 0-7,0 0 5,-24 0 0,23 0-3,1 0 2,-1 0 0,1 0 2,0 0-4,-1 0 3,1 0 1,-1 0-5,1 24 4,0-24 0,-1 24-3,1-24 3,-1 23 2,1 1-4,0 0 0,-1 0-2,1-24 4,-24 23-1,23 1 0,1 0 0,23-1 1,-23-23-1,0 24 0,23 0 1,-23-24-2,23 23 1,0-23 1,0 24-3,1-24 3,-1 0-1,0 0-1,24 24 1,-23-24 0,-1 0 12,48 0 13,-1 0-21,1 0-2,0 0-4,-1 0 1,1 0 4,0 0-5,23 0 2,-23 0 0,23 0-1,1 0 3,-25 0-3,25 0 0,-1 0 2,1 0-2,-1-24 4,0 24-5,1-24 3,-1 24-2,0-23 3,-23 23-3,0-24-1,0 24 5,-1 0-5,1 0 2,-24-24 1,24 24-2,-24-23 20,-24 23-9,24-24-12,-24 24 2,1-24 1,-1 24 0,0-23 0,0 23-2,1-24-1,-25 24 3,25-24-3,-25 24 5,25 0-6,-25 0 5,25 0-1,-25 0-1,1 0-2,23 0 3,-23 0-1,23 0-1,-23 24 1,-1-24 2,25 0-4,-1 24 3,-24-24-2,25 0 3,-1 23-4,0-23 3,1 0 2,-1 0-5,0 24 0,1-24 2,-1 0 5,24 24-5,-24-24 1,1 0 16,-1 0 11,24 23-12,-24-23 48,0 0-49,1 0-6,-1 0-7,0 0 6,1 0-4,-1-23-4,0 23 6,1-48-6,-1 48 3,0 0-6,0-23 5,1 23 2,-1-24-1,0 24 6,1 0-1,23-24-4,-24 24 0,48 0 64,-1 0-64,1 0-3,0 0 0,-1 0 0,1 0 0,0 0-1,0 0 0,-1 0-1,1 0 2,0-24-1,23 24 2,-23-23-3,-1 23 0,25-24 4,-24 24-6,23-24 4,-23 1-2,-1 23 0,25-24 4,-25 24-6,25-24 8,-25 24-6,25-23-3,-24 23 4,-1-24 2,25 24-4,-25 0 1,25-24 4,-25 24-5,25 0 2,-1-24 2,-23 24-3,23 0 0,-23-23 3,23 23-5,-23 0 5,0-24-3,23 24 3,-23-24-4,-1 24 2,1-23 2,24 23-3,-25-24 1,1 24 2,0 0-4,-1-24 2,25 24-1,-25-23 3,1 23-4,0 0 1,0-24 3,-1 24-3,1 0 1,0-24 0,-1 24 5,1 0-5,0-23-1,-1 23 1,1 0 6,0 0-8,-1 0 3,1-24 3,0 24-4,0 0 0,-1 0 0,1 0 4,0 0-2,-1 0 0,1 0-3,0 24 4,-1-24-1,1 0-1,0 0-4,-24 23 5,23-23 0,1 0-4,0 24 2,0-24 3,-1 0-2,-23 24-3,24-24 3,0 0-1,-1 0 4,1 23-1,0-23 1,-1 24-4,1-24 7,0 0-9,-24 24 3,23-24-2,-23 23 1,24-23 2,0 24 1,0-24 1,-24 24-5,23-24 2,1 23-1,0-23 3,-24 24 4,23-24-10,1 0 11,-24 24 0,24-24-4,-48 0 108</inkml:trace>
    </iact:actionData>
  </iact:action>
  <iact:action type="add" startTime="75351">
    <iact:property name="dataType"/>
    <iact:actionData xml:id="d1">
      <inkml:trace xmlns:inkml="http://www.w3.org/2003/InkML" xml:id="stk1" contextRef="#ctx0" brushRef="#br0">15780 2275 0,'0'0'1,"24"0"314,-1 0-295,1 24-11,0-24 2,-1 0-1,1 0-5,0 0 8,-1 0-3,1 0-3,0 0-2,0 23 0,-1-23 5,1 0-6,0 0 3,-1 0-3,1 0 6,0 0-5,-1 0 1,1 0-3,0 0 5,-24-23-3,23 23-2,1 0 1,0 0 5,-24-24-5,24 24 0,-1 0-2,1 0 4,0 0 1,-1 0-2,1-24-1,0 24 2,-1 0-1,1 0 4,0 0-2,0 0-2,-24-24-1,23 24 0,1 0 1,0 0 0,-1 0 1,1 0-3,-24-23 0,24 23 3,-1 0-3,1 0 6,0 0-4,-1 0 1,1-24-2,0 24 3,0 0-2,-1 0 4,1 0 0,0 0-7,-1-24 6,1 24 0,0 0 0,-1 0-1,1 0 2,0 0 0,-1 0-3,-23 24 0,24-24-2,0 0 4,-24 24-3,24-24-4,-1 0 8,1 0 0,0 23-5,-1-23 4,1 0 1,0 0-4,-24 24 1,23-24-3,1 0 5,0 0-1,0 0-1,-1 0 2,-23 24-4,24-24 0,0 0 7,-1 0-4,1 0 4,-24 24-9,24-24 3,-1 0-2,1 0 2,0 0 1,-1 0 0,1 0 2,0 0-3,-24 23-2,24-23 1,-1 0 0,1 0 3,0 0 2,-1 0-2,1 0 2,0 0-1,-1 0-5,1 24 4,0-24 3,-1 0-3,1 0 0,0 0-2,0 0 4,-1 0-2,1 0 2,0 0-3,-1 0 4,1 0-2,0 0 0,-1 0-2,-23-24-2,24 24 0,0 0 4,-1 0 2,1 0 1,0 0 0,0 0-1,-1 0 5,1 0 5,0 0 32,-48 0 11,0 0-53,1 0-4,-1 0 4,0 24-7,0-24 2,1 0-2,-1 24 2,0-24-2,1 0 2,-1 23-2,-23-23 2,23 0-1,-23 0 0,23 0 0,-24 0 0,25 0-1,-25 0 2,25 0-1,-25 24 0,25-24-1,-25 0 2,1 0-1,23 0 0,-23 0 0,23 0 0,-23 24 1,23-24-4,-23 0 5,23 0-2,0 0 0,-23 0-1,23 23 1,0-23 1,1 0-1,-25 0 0,25 0 1,-1 0-3,0 0 3,1 0 0,-25 0-2,24 0-1,1 0 4,-1 0 1,0 0-2,1 24 0,-1-24-3,0 0 7,1 0-6,-1 0 2,24 24-1,-24-24 0,1 0-1,-1 0 5,0 0-4,0 0 5,1 0-6,-1 0 6,0 0-6,1 0 0,-1 0 8,0 0-9,1 0 2,-1 0 2,24-24-3,-24 24 1,1 0-1,-1 0 1,0 0 1,0 0 2,1 0-3,-1-24 1,0 24-2,1 0 1,-1 0-1,0-23 2,1 23 0,-1 0-3,0 0 4,0 0-3,1 0 1,-1 0 1,0-24-3,1 24 4,-1 0-2,0 0 0,1 0 0,-1-24 3,0 24-1,1 0-4,-1 0 5,24-23-2,-24 23 0,0 0-2,1-24 6,-1 24-5,0-24 2,1 24 0,-1 0 2,0 0-5,24-23 0,-23 23 3,-1 0-2,0 0 0,1 0 4,-1 0 1,0 0-2,0 0 1,1 0-2,-1 0 8,48 0 73,-24 23-83,23-23 5,1 24-5,0-24 0,0 0 4,-1 24-4,1-24 1,0 0-3,23 23 2,-23-23 0,-1 0 1,1 0-1,0 0 0,-1 0 1,1 0-3,0 0 3,23 24-1,-23-24 0,0 0-2,-1 0 3,25 0 0,-25 0-1,1 0 0,23 0 1,-23 0-3,0 0 3,23 0-1,-23 0 0,23 0 0,-23 0 0,0 0 0,23 0-1,-23-24 2,0 24 0,23 0-3,-23 0 3,-1-23 0,1 23-3,0 0 1,-1-24 2,1 24 0,0 0-1,-1 0-2,1 0 5,0 0-6,0-24 4,-1 24 1,1 0 1,0 0-3,-1-23-1,1 23 2,0 0-1,-1 0 3,1 0-3,0-24 2,-1 24-3,1 0 1,0 0 4,0 0-4,-1 0 0,1-24 1,0 24-3,-1 0 5,1 0 0,0 0-6,-1 0 9,1 0-6,0 0 6,0 0-8,-1 0 0,1 0 8,0 0-8,-1 0 8,1 0-7,-24 24 2,24-24 0,-1 0-2,1 24 6,0-24-8,-1 0 7,-23 23-2,24-23-2,0 0 0,0 24 4,-1-24-2,1 0 4,0 24-6,-1-24 4,1 23-1,0-23 0,-1 24 4,1-24 0,0 24-4,-1-24 2,1 0 0,-24 23-7,24-23 3,0 0 7,-1 0 3,1 0 1,-24 24-7,24-24-5,-1 0 13,1 0-7,0 0 11,-48 0 59,0 0-73,1 0-3,-1 0 5,0 0-5,1-24 0,-1 24 0,0 0 1,-23 0-3,23 0 3,0 0-2,-23 0 2,23 0-1,-23 0 1,0 0-1,-1 0-2,1 24 3,23-24-1,-23 0 0,-1 24 0,1-24 1,0 24-1,23-24-2,-24 23 6,1-23-6,23 0 1,1 24 1,-25-24 1,25 0-2,-1 24-1,-24-24 6,25 23-7,-1-23 2,0 0 3,-23 24-3,23-24 1,1 0 1,-1 0 0,0 24-4,-23-24 5,23 0-3,0 0 1,1 0 0,-1 0 0,0 0 0,1 0 0,-1 0 1,0 0 0,1 0-2,-1 0 1,0 0 1,1-24-2,-1 24 1,0 0 0,0 0-1,1-24 2,-1 24-1,0 0 1,1 0-2,23-23 1,-24 23 1,0 0-2,1-24-1,-1 24 4,0 0 6,24-24-7,-24 24 9,48-23 47,0 23-53,0 0-4,-1 0 1,1-24-2,0 24 0,-1 0 2,25 0-2,-25-24 2,25 24-3,-24 0 3,23 0-1,0 0 0,-23 0 0,23-24 0,-23 24 1,23 0-1,1 0 0,-24 0 0,23 0-2,-23 0 5,-1 0-6,25 0 5,-25 0-1,1 0-3,0 0 3,-1 0-1,1 0 1,24 0-3,-25 0 2,1 0 2,0-23-3,-1 23-1,1 0 5,0 0-4,-1 0 1,1 0-1,24 0 3,-25 0-3,1-24 1,0 24 2,-1 0-4,1 0 2,23 0 1,-23 0-3,0 0 3,-1 0-3,1 0 3,0 0-1,0-24 1,-1 24-2,1 0 2,0 0-2,-1 0 0,1 0 4,0 0-4,-1 0 1,-23-23-1,24 23 2,0 0-1,-1 0 1,1 0 0,0 0 5,0 0-4,-1 0 3,1 0-4,0 0 3,-1 0-2,1 0 2,0 0 2,-1 0-3,-23 23 0,24-23-1,0 0 20,-48 0 36,24 24-58,-24-24-2,1 0 4,-1 24-3,0-24 0,1 23 2,-25 1-1,25-24 0,-25 24-1,1-24 2,-1 24 0,1-1-1,0-23-1,-1 24 2,1-24 0,-1 24-2,1-24 2,0 23-3,-1-23 3,1 24-2,0-24 2,-1 0-1,24 24 1,-23-24-4,0 0 4,23 23 1,-23-23-4,23 0 2,-24 0-1,25 24 3,-25-24-3,25 0 1,-25 0 2,25 24-4,-25-24 2,25 0 2,-25 0-4,24 0 2,-23 23 2,23-23-4,1 0 2,-1 0 1,0 0-2,1 0 2,-1 0-1,0 0-1,1 0 2,-1 0-1,0 0 4,0 0-5,1 0 5,-1 0 1,24-23-4,-24 23-2,1 0 6,-1-24-2,0 24-3,1 0 4,-1 0-4,24-24 1,-24 24-3,0-23 9,1 23-2,23-24-5,-24 24 0,0-24 9,1 24-4,23-23-2,-24 23-3,0-24 4,1 0 2,-1 24-5,0-23 5,1 23-3,-1-24-1,0 24 0,0-24 3,1 24-1,-1 0-3,0 0 5,1 0-3,23-24-1,-24 24-5,0 0 10,1 0-6,-1 0 1,0 0 0,1 0 6,-1 0-6,0 0 2,0 0 0,1 0 4,-1 0-5</inkml:trace>
    </iact:actionData>
  </iact:action>
  <iact:action type="add" startTime="87120">
    <iact:property name="dataType"/>
    <iact:actionData xml:id="d2">
      <inkml:trace xmlns:inkml="http://www.w3.org/2003/InkML" xml:id="stk2" contextRef="#ctx0" brushRef="#br1">12794 2962 0,'0'0'1,"24"0"57,0 0 30,0 0-59,-24-24-2,23 24-22,1 0 31,-24-23-28,24 23 15,-1 0 5,1 0-9,0 0-6,-1 0 5,1 0-7,0 0 0,-1 0 7,1 0-1,0 0 3,0 0-3,-1 0-3,1 0 0,0 0-2,-1 0 5,1 0-5,0 0 0,-1 0 3,1 0-2,-24 23-2,24-23-6,0 0 10,-1 0-3,1 0 4,0 0 4,-1 0-4,1 0-4,0 0 4,-1 0-4,-23-23-8,24 23 5,0 0 2,-1 0 2,1 0-1,0 0 2,0 0-6,-1 0 5,1 0-5,0 0 0,-1 0 0,1 0 0,0 0-1,-1 0 0,1 0-1,0 0 3,-1 0-5,1 0 0,0 0 4,0 0-4,-1 0 0,1 23 4,0-23-3,-1 0-2,1 0 1,0 0 4,-1 0-5,1 0 1,0 0 5,0 0-5,-1 0 4,1 0-5,0 0 6,-1 0-2,1 0 2,0 0-2,-1 0 2,1 0-2,0 0-2,-1 0 7,1 0-3,0 0-4,0-23 5,-1 23-2,1 0 0,0 0 1,-1 0-2,1 0 1,0 0-2,-1 0 2,1 0 5,0 0-4,-1 0-1,1 0 0,0 0-2,0 0 7,-1 0-4,1 23-2,0-23 5,-1 0-3,1 0-2,0 0 2,-1 24-2,1-24 1,0 0 0,-1 0 5,1 0-6,0 0 0,0 0 4,-24 24-10,23-24 5,1 0 6,0 0-3,-1 0-3,1 0 3,0 0-1,-1 0-1,1 0 2,0 0-2,0 0 5,-24 23-8,23-23 1,1 0 7,0 0-6,-24 24 4,23-24-7,1 0 6,0 0-2,-24 24 2,23-24-5,1 0 8,0 0 0,-1 0 0,1 0 2,0 0 3,0 0 1,-1 0-1,1 0 7,-48 0 69,1 0-81,-1 0 0,24 23-8,-24-23 0,0 24 9,1-24-10,-1 0 6,24 24-5,-24-24 1,1 0 0,-1 24 1,0-24 1,1 0-2,23 23-1,-24-23 0,0 0 0,24 24-1,-23-24 0,-1 0 5,0 24-3,0-24 2,1 0 2,-1 0-4,24 23 0,-24-23-2,1 0 5,-1 0 0,0 0 0,1 0-1,-1 0 2,0 24-1,0-24-2,1 0 7,-1 0 0,0 0-5,1 0-2,-1 0 4,0 0-4,1 0 2,-1 0 1,0 0-2,1 0 7,-1 0-4,0 0-1,0 0 3,1 0-3,-1 0 2,0 0-4,1 0 3,-1 0 1,0 0-1,24-24-5,-23 24 1,-1 0 0,0 0 4,1 0-3,23-23 2,-24 23-5,0 0 3,0 0 1,1 0 1,-1-24-2,0 24 2,1 0-1,-1 0-2,0 0 4,1 0-3,-1 0 2,0 0-2,1 0 2,-1 0-4,0 0 1,0 0 3,1 0-1,-1 0-6,0 0 7,1-24 0,-1 24 0,0 0-4,1 0 5,-1 0-4,0 0 1,0 0-1,1 0-2,-1 0 4,0 0 1,1 0-1,-1 0 0,0 0-6,1 24 8,-1-24-2,0 0-4,1 0 4,-1 0 0,0 0-1,0 0 4,1 0-1,-1 0-2,0 0-1,1 0 1,-1 0 0,0 0 1,1 0-2,-1 0 1,24-24-2,-24 24-1,1 0 5,-1 0-3,24 24 2,-24-24-5,0 0 4,1 24-4,-1-24 3,24 23-2,-24-23-2,1 0 6,-1 0-2,0 0 0,1 0 2,-1 24 3,0-24-5,0 0 3,1 0-2,-1 0 2,0 0 0,24 24-6,-23-24 3,-1 0 6,0 23-2,1-23 3,-1 0-2,0 0 3,1 0 3,-1 0 16,24-23-30,-24 23 19,24-24-6,-24 24-13,1 0 24,46 0 42,1 0-61,0 0 0,0 0-5,-1 0 1,1 0-4,0-24 4,-1 24 3,1-23-2,0 23-4,-1-24 6,1 24-6,0-24 2,23 1 0,-23 23-1,0 0-1,-1-24 4,1 24-2,0 0 0,-1 0 0,1-24 2,0 24-4,-1 0 0,1 0 8,0 0-6,0 0 0,-1 0 0,1 0 0,0 0 6,-1 0-8,1 0 2,0 0-1,-1 0 6,1 0-5,0 0 0,-1 24 0,1-24 3,0 0-3,0 0 1,-1 0-2,1 0 4,0 0-1,-1 0-3,1 0 1,0 0 0,-1 0 5,1 0-6,0 0 3,-1 0-3,1 0 0,0 0 6,0-24-5,-1 24 0,1 0 2,0 0-2,-1 0 3,1 0-2,0 0 5,-1 0-8,1 0 4,0 0 2,0 0-4,-1 0 4,1 0-5,0 0 6,-1 0-5,1 0 6,0 0-4,-1 0-1,1 0 2,0 0-4,-1 0 4,-23 24-1,24-24-3,0 0 6,0 0-1,-1 0 0,1 0-2,0 0 5,-1 0-4,1 0 1,0 0 0,-1 0 0,1 0-1,0 24 0,-1-24 2,1 23 1,0-23-8,0 0 7,-1 0-1,1 0 2,0 0-9,-1 0 8,1 0-1,0 0 1,-1 0-4,1 0 4,0 0 0,-1 0-1,1 0-1,0 0 1,0 0-2,-1 0 1,1 0 1,0 0-5,-1 0 7,1 24-5,0-24 3,-1 0 0,1 0 2,0 0-1,0 0-4,-1 0 9,1 0-2,0 0 0,-1 0 0,1 0 0,0 0-4,-1 0 4,1 0 0,0 0-2,-24-24-5,23 24 4,1 0 1,0 0-2,0 0 6,-1 0-4,1 0 12,-48 0 65,1 0-78,-1 0 3,0 0-8,0 0 4,1 48-4,-1-48-2,0 0 6,1 0-6,-1 0 7,0 0-7,1 23 3,-1-23-2,0 0 2,1 0-1,-1 0-1,0 0 3,0 24-4,1-24 5,-1 0 0,0 0-5,1 0 3,-1 0-2,0 0 2,1 0-1,-1 0 1,0 24-3,0-24 3,1 0 3,-1 0-5,0 0 6,1 0-3,-1 0 4,0 0-1,1 0-3,-1 0 7,0 0-4,1 0-4,-1 0 5,0 0-2,0 0-5,1 0 6,-1 0-1,0 0-2,1 0 3,-1 0 0,0-24-1,1 24 0,-1 0 1,0 0-4,24-24 0,-23 24-1,-1 0 3,0-23 3,0 23-1,1 0-7,-1 0 5,0 0 3,1 0-1,-1 0-2,0 0-2,1 0 2,-1 0 1,0 0-5,1 0 5,-1 23-4,0-23 6,0 0-8,1 24 3,-1-24-1,0 0 2,1 0 0,-1 24 2,0-24-6,1 0 5,-1 23-1,0-23-1,0 0 1,1 24 0,-1-24 2,0 24-3,1-24 0,-1 24 2,0-24 0,1 23-4,-1-23 7,24 24-9,-24-24 5,1 0-1,-1 0 4,24 24-2,-24-24-4,0 0 8,1 0 18,46 0 38,1 0-58,0 0-1,0-24 0,-1 24-4,1 0 2,0 0 0,-1 0-3,1-24 1,0 24 1,23-23 0,-23 23-1,-1 0-1,25-24 1,-24 24 1,23-24-1,-23 24-1,23-24 0,-23 24 1,23-23 0,-23 23 0,23 0 1,-23-24-1,0 24-1,-1 0 1,1-24 0,23 24 0,-23 0-1,0 0 3,-1 0-4,1 0 4,0 0-1,0 0-2,-1-23 1,1 23 4,0 0-5,-1 0 2,1 0-2,0 0 5,-1 0-4,1 0-1,0 0 2,-1 0 3,1 0-3,0 0 1,0 0-2,-1 0 2,1 0 2,0 23-4,-1-23 2,1 0-1,0 0-2,-1 0 7,1 0-6,0 0 4,-1 0 1,1 0-4,0 0 3,0 0-2,-1 0 3,1 0 3,0 0 2,-1 0 0,1 0-7,0-23 4,-1 23-3,1 0 1,0 0-3,0 0 5,-1 0-6,1 0 9,0-24 1,-1 24 10,1 0-2,0 0-1,-1 0-8,1 0-6,0 24-1,-1-1 3,-23 1-7,24 0 1,-24-1 1,0 25 0</inkml:trace>
    </iact:actionData>
  </iact:action>
  <iact:action type="add" startTime="93079">
    <iact:property name="dataType"/>
    <iact:actionData xml:id="d3">
      <inkml:trace xmlns:inkml="http://www.w3.org/2003/InkML" xml:id="stk3" contextRef="#ctx0" brushRef="#br1">17296 8933 0,'24'0'32,"-24"-24"-27,24 24 47,-1 0-38,1 0 2,0 0-7,-24-23 0,24 23-6,-1 0 10,1 0-2,0 0 0,-1 0-1,1 0-2,0 0-1,-1 0-3,1 0 0,0 0 4,-1 0-3,-23 23-2,24-23 2,0 0-1,0 0-1,-1 24 7,1-24-8,0 0 7,-1 0-5,1 24 3,0-24-2,-1 0 2,1 0 1,0 0-3,-1 0 1,1 0 2,0 0-2,0 0 0,-1 0 3,1 0 0,0 0-2,-1 0 2,1 0-1,0 0-1,-1 0-2,1 0 3,0 0 0,-1 0-5,1 0 4,0 0 0,0 0-1,-1 0 3,1 0-6,0 0 5,-1 0 0,1 0 0,-24-24-3,24 24 0,-1 0 1,1 0-1,0 0 3,0 0-4,-1 0 4,1 0-4,0-24 0,-1 24 4,1 0-4,0 0-1,-1 0 6,1 0-4,0 0-2,-1-23 1,1 23 4,0 0-5,0 0 1,-1 0 4,1 0-3,0 0 2,-1 0 0,1 0-2,0 0 2,-1 0 3,1 0-3,0 0 1,-24-24-4,23 24 0,1 0 5,0 0-2,0 0 3,-1 0-1,1 0 1,0 0-2,-24-24-4,23 24 0,1 0 4,0 0 0,-1-24 0,1 24 0,0 0 0,-1-23-2,1 23 7,0 0-5,0 0 1,-1 0 3,1 0 4,-24-24-8,24 24 0,-1 0 16,-46 0 20,-1 24-38,0-24 5,1 0-9,-1 23 2,0 1 5,0-24-7,1 24 2,-1-24 1,0 24 0,1-24-1,-1 23 2,-23-23-4,23 24 3,0-24-2,1 24 2,-25-24-3,24 0 3,1 23-1,-1-23-1,-23 0 1,23 0 2,0 0-4,1 0 1,-1 24 1,-23-24 1,23 0 0,0 0-2,0 0 2,1 0-1,-1 24-1,0-24 1,1 0 0,-1 0-1,24 23 2,-24-23-2,1 0 3,-1 0-2,0 24 0,1-24 0,-1 0 3,0 0-2,0 24-1,1-24-2,-1 0 2,0 0 1,24 23 0,-23-23-1,-1 0-2,0 24 3,1-24 1,-1 0 1,0 24-2,0-24 0,1 24 2,-1-24 0,0 23 0,1-23-2,-1 0 4,24 24-7,-24-24 2,1 0 1,-1 0 3,0 0-4,1 24 2,-1-24 0,0 0 1,0 0-4,24 23 3,-23-23-3,-1 0 0,0 0 8,1 0-8,-1 0 3,0 0 4,1 0-7,-1-23 6,0 23-6,1 0 1,23-24-1,-24 24 3,0 0-4,0-24 2,1 24 1,-25 0 0,25 0-2,-1-23 0,0 23 1,1-24 2,-1 24-2,0 0 0,1 0 1,-1-24-3,0 24 3,0 0-2,1 0 2,-1-24-2,0 24 2,1 0 0,-1 0 1,0 0 0,1-23-4,-1 23 5,0 0 2,0 0-1,1 0 6,23-24 5,23 24 40,1 0-47,0 0-7,0 0-2,-1 0 5,1 0-4,0 0 1,23 0 0,-23 0-4,-1 0 5,25 0-2,-24 0 0,-1 0-1,25 0 2,-1 0 0,-23 0-3,23 0 3,0 0 0,1 0-3,-24 0 3,23-24-1,0 24-1,-23 0 2,23 0-1,1 0-1,-25-23 2,25 23-1,-24 0 1,-1 0-3,25 0 1,-25 0 2,1 0-1,23 0 0,-23 0 1,0 0 0,-1 0-2,1 0 0,0 0 3,0 0-3,-1 0 1,1 0 0,0 0 1,-1 0-2,1 0 1,0 23 0,-1-23-1,1 0 2,0 0 0,0 0-4,-1 0 5,1 0-2,0 24 1,-1-24-3,1 0 6,0 0-4,-1 24 1,1-24 1,0 0-6,-1 0 6,1 0-4,0 0 5,0 0-4,-1 0 0,1 0 3,0 0-3,-1 23 1,1-23 4,0 0-4,-1 0 0,1 0-1,0 0 6,-1 0-6,1 0 1,0 0 3,0 0-2,-1 0 3,1 0-3,0 0-1,-1 0 3,1 0 2,0 0-4,-1 0 2,1 0-3,-24-23-1,24 23 2,-1 0-1,1 0 4,0 0-4,0 0 4,-1-24-4,1 24 4,0 0-4,-24-24 0,23 24 1,1 0-4,0 0 7,-1 0-2,1 0 2,0 0-4,0 0 3,-1 0 2,1 0-3,0 0 4,-1 0 1,1 0-3,0 0 3,-24 24-5,23-24 2,1 24 4,0-24-5,-1 23-4,1-23 6,0 0-5,0 24 5,-1-24-1,1 0-5,0 0 5,-1 0 1,1 0-1,0 0-5,-1 0 4,1 0 1,0 0 5,-1 0-5,-23 24-3,24-24-1,0 0 7,0 0 2,-1 0-1,1 0 1,0 0 0,-1 0 4,1 0-4,0 0-2,-1 0 2,1 0 0,0 0 9,0 0 2,-1 0-7,1 0-1,0 0 8,-48 0 32,0 0-49,1 0 2,-1 0-3,0 0 3,0 0 0,1 0-5,-1 0 5,0 0-7,1 0 3,-1 0-1,0 0-1,-23 0 4,23 0-2,0 0-1,1 0 1,-1 0-2,-23 0 1,23 0 1,0 0-1,-23 0 0,23 0-2,1 0 3,-25 0 1,24 0-3,1 0 1,-1 0 1,0 0 0,1 0 1,-1 0 0,24 24 0,0-1-1,-24 1-2,24 0 1,-23-1 3,-1 25-6</inkml:trace>
    </iact:actionData>
  </iact:action>
  <iact:action type="remove" startTime="100359">
    <iact:property name="style" value="instant"/>
    <iact:actionData xml:id="d4" ref="#d3"/>
  </iact:action>
  <iact:action type="add" startTime="100362">
    <iact:property name="dataType" value="strokeEraser"/>
    <iact:actionData xml:id="d5">
      <inkml:trace xmlns:inkml="http://www.w3.org/2003/InkML" xml:id="stk4" contextRef="#ctx0" brushRef="#br2">19666 11989 0,'0'0'8,"0"-95"-6,0 24 0,0 24 5,0 0-5,0-1 2,0 1-2,0 23 3,0-23 0,0 23-2,0-23 1,24 23 0,-24 0 0,0 1-1,23-1 2,-23 0-1,0 48 28,0 0-28,24 23-1,-24-23 1,0 23 0,0 24 0,0-24 0,0 25 0,0-25 0,0 24 1,0-24-2,24 1 1,-24-1 1,0 1-2,0-1 1,0 0 0,0-23 1,24 0-2,-24-1 1,0 1 1,23 0 3,1-24 7,-24-24-6,24 24-5,-24-47 0,23-1-1,1 1 1,-24 0 1,24-25-2,-1 25 2,1-24-1,-24 0-1,24 0 1,-1 23 0,1-23 0,0 24 1,-24 0-2,24-1 2,-24 25-2,23-1 2,-23 0-1,24 0-1,-24 48 22,0 47-18,24-23-3,-24-1 1,0 24-2,0 0 1,0 0 0,0 0 1,23 24-2,-23-24 1,0 0 0,24 0 1,-24 24-1,24-24-1,-24-23 1,23 23 1,1-24-2,-24 0 1,24 1 1,-1-24-1,1-24-1,0 23 1,0-23 0,23 0 0,-23-47 0,-1 47 4,25-71-3,-1 23-1</inkml:trace>
    </iact:actionData>
  </iact:action>
  <iact:action type="add" startTime="100796">
    <iact:property name="dataType" value="strokeEraser"/>
    <iact:actionData xml:id="d6">
      <inkml:trace xmlns:inkml="http://www.w3.org/2003/InkML" xml:id="stk5" contextRef="#ctx0" brushRef="#br2">20780 12013 0,'0'0'0,"23"-95"3,1 0 0,23 24 1,-23-24 1,-24 24-1,24 0 0,0 0-1,-24 0 1,23 24 1,-23-1-1,0 1 0,24 23-1,-24 1 1,0-1 5,-47 71 7,23 1-8,0-25-4,0 25 0,1-1 0,-1 1 0,-23-1 0,23 0 0,-23 1 0,-1-1 0,1 0-1,-1 1 2,1-24-2,0 23 2,-24 0-2,-1-23 1,1 23 1,0-23-1</inkml:trace>
    </iact:actionData>
  </iact:action>
  <iact:action type="add" startTime="100992">
    <iact:property name="dataType" value="strokeEraser"/>
    <iact:actionData xml:id="d7">
      <inkml:trace xmlns:inkml="http://www.w3.org/2003/InkML" xml:id="stk6" contextRef="#ctx0" brushRef="#br2">19216 11752 0,'0'0'1,"-95"-71"2,0 24 1,-23-24 0,23 23 0,0-23-1,-23 0 2,47 0-1,-24 0-1,24-24 2</inkml:trace>
    </iact:actionData>
  </iact:action>
  <iact:action type="remove" startTime="101419">
    <iact:property name="style" value="instant"/>
    <iact:actionData xml:id="d8" ref="#d2"/>
  </iact:action>
  <iact:action type="remove" startTime="101862">
    <iact:property name="style" value="instant"/>
    <iact:actionData xml:id="d9" ref="#d0"/>
  </iact:action>
  <iact:action type="remove" startTime="102759">
    <iact:property name="style" value="instant"/>
    <iact:actionData xml:id="d10" ref="#d1"/>
  </iact:action>
  <iact:action type="add" startTime="101048">
    <iact:property name="dataType" value="strokeEraser"/>
    <iact:actionData xml:id="d11">
      <inkml:trace xmlns:inkml="http://www.w3.org/2003/InkML" xml:id="stk7" contextRef="#ctx0" brushRef="#br2">18031 10710 0,'0'0'1,"-47"-95"1,-24 0 3,23 24-1,1-24 0,0 1 0,-1-1-1,1-24 1,23 1 0,-23-1 0,23 1 1,-23-1-2,23-23 1,0 24 0,24-1 1,-24 1-2,1-1 1,23 1 0,-24-1 1,24 25-2,0-25 1,0 1 0,0 23 0,0-24 0,0 1 1,0 23-2,0 0 1,24 1 1,-24-1-1,0 24 0,0 23 0,0 1 0,0 0 0,0 23-1,0 0 2,0 1-2,0-1 5,-24 24 1,0 0 7,24 47-13,0-23 1,-23 23 1,23 24-1,-24 24 0,24 0-1,-24 23 1,1 25 0,-1-25 1,0 24-2,-23 0 2,23-23-2,0-1 1,-23-23 0,23 0 0,1-24 1,-25 0-1,25-24 0,-1-23 0,0 0 0,24 0-1,-23-24 2,-1 0-1,0-48 7,24 1-7,-24-1 1,24 1-1,0-24 0,0-24-1,-23 0 2,23-23-2,0-24 2,0 0-1,0-1 0,0-23 0,-24 24 0,24-24 0,0 24 0,0 0 0,-24 0 0,24 24 0,-23 23-1,-1-24 1,24 24 0,-24 24 0,1 0 0,-1 0 0,0 24 3,1-24-4,-1 47 1,-24-23 0,25 23-1,-1 24 0,0 0 3,1 0-3,-25 47 0,25 1 2,-1-1-2,-24 1 2,25 23-2,-25 23 2,25-23-2,-1 24 2,0-24-2,1 24 2,-1-24-2,0 24 1,1-24 0,-1 24 1,0-24-1,24 24-1,-24-24 2,24 0-1,-23 0 0,23 0-1,0-47 1,0 23 0,-24-23 1,24-1-1,0-70 11,0 0-11,0-24 1,0 0-2,0-1 1,0-22 0,0-1 1,0 0-1,0 0-1,0 1 1,0-1 1,0 0-1,-24-23 0,24 23 0,0-24 0,0 1-1,0-1 2,0 1-2,0 23 2,-23-23-2,23 23 2,0 24-1,-24 0 0,24 23 0,-24 1 0,24 23 0,-23 1 0,23-1 0,-24 0-1,0 24 5,1 0-4,23 48 1,-24-25-2,0 25 1,-23 23 0,23 0 0,0 24 1,-23 23-2,0 1 1,-1-1 1,1 24-2,-1 0 1,1-23 0,0 23 0,-1-24 0,-23-23 0,24 0 1,-1 0-2,25-24 2,-25-24-1,25 1-1,-25-1 1,25-23 0,-1-1 0,24 1 1,-24-24-2,0 0 2,1-24 2,-1 1-2,24-25-1,-24 1 0,1 0-1,23-25 1,-24 1 0,0-23 0,1-1 1,23-24-1,-24 1-1,0-24 1,1 0 1,-1-1-1,0 1-1,0 0 1,1 0 1,-1 23 0,0-23-2,-94-166 10,94 213-9,-23 1-1,23-1 1,-23 0 0,23 24 0,-23 0-1,23 24 3,-23-1-3,23 1 1,0 23 0,0 0 0,1 1-1,-1 23 10,24 47-9,0-23 1,0 23-3,0 24 3,0 0-2,0 0 1,0 24 1,24 0-1,-24 0-1,23 0 1,-23-1 0,24-23 0,-24 24 1,24-24-2,-24 0 2,24 24-1,-24-47-1,0 23 1,0-24 0,23 0 1,-23-23-1,0 23-1,0-23 5,0-71 13,0 23-13,-23 0-4,23-23 0,-24 23 0,24-23-1,-24 0 2,24 23-2,-24-47 1,24 23 0,0 1 1,0 0-1,0-25-1,0 1 1,0 0 1,0 0-1,24 0 0,-24-24 0,24 48 0,-24-24-1,24 0 1,-24 23 0,47 1 0,-47 0 1,24 23-2,-24 0 1,23 1 1,1-1-2,0 24 6,-1 0-5,1 0-1,0 47 6,-1-23-5,1 0 0,0 23-1,23 0 2,-23 1-2,0-1 2,-1 1-1,1-1-1,0 24 2,-1-24-1,25 1 0,-24-24 0,-1 23-1,25 0 1,-25-23 1,25 0-1,-1-24 0,0 0-1,1 0 2,23 0-1,0-24 0,24-23-1,0-1 2,-1-23-1,1 0-1,0-24 1,0 1 0,-1-25 0,1 1 0,-24-1 0,24-23 1,-24 23-1,0 1 0,0 0 0,0-1-1,0 24 2,1-23-1,-1 23-1,0 0 2,-24 0-2,1 24 1,-1 0 0,0 24 0,-23 23 0,0-23 0,-1 23 5,-23 72 2,0-1-6,0 0-1,0 1-1,0 23 1,0 0 0,0-24 0,0 24 1,0-23-2,0-25 1,0 25 0,0-24 1,0-1-2,0 1 1,24-24 0,-24 24 1,24-1-2,-1-23 2,1 24-2,0-24 1,0 0 0,23 0 0,-23 24 0,23-24 0,-23 0 0,23 0 0,0 23 0,1-23 1,-1 24-1,1-24-1,-1 24 1,0-1 1,1 1-1,-1 0 0,1-24 0,-25 47 0,25-23 0,-1 0-1,-23-1 1,23 1 0,-23 0 1,23-1-1,-23 25-1,23-25 2,-23 1-1,23 24-1,-23-25 2,23 1-2,-23 0 1,24-1 1,-25-23-1,25 24 0,-25-24 0,25 0-1,-1 0 1,-23-47 1,23-1-2,-23 25 2,0-25-1,23 1 0,-23 23-1,-1-23 1,1-1 0,23 1 1,-23 0-1,-24 23-1,24-24 1,0 25 0,-1-1 0,-23 0 0,24 1 0,-24 70 29,0-23-30,0 23 2,0 1-1,-24 23 0,24 0-1,-23 0 2,23 24-2,-24-24 1,0 0 1,24 23-2,-24-22 2,24-1-2,-23 0 2,23 0 0,0 0 7,-24 24-9,24-48-1,0 0 0,0-23 2,24 0 0,-24 0 0,47-1 0,-23-23 0,0 24 0,-1-24 0,25 0-1,-1 0 2,-23-24-2,47 24 2,-24-47-2,1-1 1,-1 25 0,24-1 1,-24-23-2,1 23 1,-1-23 0,24-1 0,-23 25 0,-25-1 0,25 0 1,-1 0-2,-23 1 1,23-1 1,-23 24-1,0 0 0,-1 0-1,1 0 5,-24 24-4,24-24 0,-24 47 0,0 1 0,0-25 0,0 25 1,0-25-1,0 1 0,0 0-1,0-1 2,0 1-1,23-24 16,1-24-12,0 24-4,-1-71 0,25 48 0,-24-25 0,-1 1 0,1-24-1,23 23 1,-23 1 1,0 0-1,23 23-1,-23-24 1,-1 25 1,-23-1-2,24 24 1,0-24 0,-24 72 21,0-1-17,-24-23-4,24 23 0,0-23 0,-24 23 0,24-23 0,0 0 0,0-1-1,0 1 2,0 0-2,0 0 5,24-24 1,-24 23-5,24-23 0,0 0 0,-1 0 3,1 0-3,23 0 0,-23 0 0,0 0 0,-1 0 0,25-23 1,-25 23-2,1 0 1,0 0 1,0 0-1,-1 0 0,1 0 4,0 0-5,-24 47 2,23-23-1,-23 23 0,24-23 0,-24 47 0,0-24 0</inkml:trace>
    </iact:actionData>
  </iact:action>
  <iact:action type="add" startTime="134180">
    <iact:property name="dataType"/>
    <iact:actionData xml:id="d12">
      <inkml:trace xmlns:inkml="http://www.w3.org/2003/InkML" xml:id="stk8" contextRef="#ctx0" brushRef="#br3">9075 12392 0,'0'-23'191,"0"-1"-179,0 0-3,23 0-7,-23 1 7,0-1-1,24 0-4,0 1 4,-24-1 1,0 0-6,23 24 1,-23-23 1,0-1-3,24 0 3,0 1 3,-24-1-4,23 0 5,-23 0-6,24 1 5,-24-1-4,24 0 3,-24 1-2,0-1 2,23 0-1,-23 1 1,24 23-2,-24-24-2,0 0 9,24 24-4,-24-24 0,0 1 7,24-1 1,-24 0-6,0 1 1,23 23-7,-23-24 0,0 0 4,0 1-5,24 23 3,-24-24-4,0 0 7,24 1-5,-24-1 4,0 0-5,23 24 2,-23-24-2,0 1 2,24-1 4,-24 0-5,0 1-1,24 23 1,-24-24 0,0 0 0,0 1 4,23 23-3,-23-24-1,0 0 3,0 1 0,24 23 2,-24-24-2,0 0 35,24 24-23,-24-24-15,0 1 8,23-1 4,-23 0-4,24 24 12,-24-23 132,0 46-87,-24 1-62</inkml:trace>
    </iact:actionData>
  </iact:action>
  <iact:action type="add" startTime="135672">
    <iact:property name="dataType"/>
    <iact:actionData xml:id="d13">
      <inkml:trace xmlns:inkml="http://www.w3.org/2003/InkML" xml:id="stk9" contextRef="#ctx0" brushRef="#br3">8932 12392 0,'0'-23'6,"0"-1"2,0 0 2,0 0-3,0 1 6,0-1 33,0 0-9,0 48 71,0 0-96,0-1-3,24-23-6,-24 24 2,0 0 6,0 0-3,24-24 4,-24 23-8,0 1 11,0 0 6,23-24-1,-23 23-7,24-23 15,0 0-17,0 0 7,-1 0-11,1-23 0,0 23 1,-24-24-4,23 24 0,-23-24 0,24 1 1,0 23-2,-24-24 0,23 0 2,1 24-2,-24-24 2,24 1 4,-1 23-2,-23-24-1,24 24 1,0 0 4,-24-24-7,24 24 4,-24-23 12</inkml:trace>
    </iact:actionData>
  </iact:action>
  <iact:action type="add" startTime="138480">
    <iact:property name="dataType"/>
    <iact:actionData xml:id="d14">
      <inkml:trace xmlns:inkml="http://www.w3.org/2003/InkML" xml:id="stk10" contextRef="#ctx0" brushRef="#br3">10994 11042 0,'0'0'1,"0"23"129,23 1-113,-23 0-6,0-1-3,24 1 1,-24 0-2,0 0 2,24-24-6,-24 23 1,0 1 0,0 0 4,0-1-2,24 1 0,-24 0-1,0-1 1,0 1 4,23 0-7,-23-1 1,0 1 1,0 0-2,24 0 4,-24-1-1,0 1-3,0 0 1,24-1 4,-24 1-4,0 0 3,0-1-2,23-23 0,-23 24-3,0 0 3,0-1 4,24 1-2,-24 0 1,0 0 0,24-1-3,-24 1 1,0 0 3,0-1 0,23-23-3,-23 24-1,0 0 3,0-1 0,0 1 0,0 0-1,24-24 1,-24 24-3,0-1 2,0 1 2,0 0 1,0-1-4,24-23-2,-24 24 1,0 0 2,0-1 6,0 1 7,23 0 5,-23-1-11,0 1 2,0 0-3,0 0-2,0-1-4,0 1 2,0 0 1,0-1-5,0 1 5,0 0-2,0-1 3,24-23-5,-24 24-1,0 0 12,0-1 16,-24-23 82,1 0-95,23-23-16,-24-1 12,24 0-9,-24 24-2,1-23 7,23-1-4,-24 24-4,24-24 8,-24 24-9,24-23 6,-23 23-5,23-24 4,-24 0 8,24 48 124,24-24-136,-24 24 4,0-1 5,23-23-9,-23 24-1,0 0 5,24-1 0,-24 1 0,24 0 0,-24-1 0,23 1 0,-23 0 5,24-24-9,-24 24 3,24-24 5,-24 23-7,23 1 1,1 0 7,-24-1-4,24-23-6,0 0 13,-1 0 0,-23-23-11,24-1 2,-24-23 1,24 23-4,-24 0 1,0 0-2,0 1 1,23-1 0,-23 0 1,0 1 1,0-1 3</inkml:trace>
    </iact:actionData>
  </iact:action>
  <iact:action type="add" startTime="141696">
    <iact:property name="dataType"/>
    <iact:actionData xml:id="d15">
      <inkml:trace xmlns:inkml="http://www.w3.org/2003/InkML" xml:id="stk11" contextRef="#ctx0" brushRef="#br3">13624 10994 0,'23'0'119,"-23"24"-115,0 0 4,24-1 0,-24 1 8,24 0-8,-24-1 2,0 1-5,24 0 4,-24 0-2,0-1 2,23 1 1,-23 0-5,0-1 0,0 1 3,24-24-4,-24 24 1,0-1 2,0 1-3,24-24 0,-24 24 0,0-1 4,23 1 0,-23 0 0,0 0 4,24-24-8,-24 23-1,0 1 6,24 0 0,-24-1 1,0 1-2,23-24 2,-23 24-7,0-1 6,0 1-2,0 0 2,0-1-2,0 1 1,24 0 1,-24 0-2,0-1 2,24 1-2,-24 0-3,0-1 3,23-23-1,-23 24-3,0 0 7,0-1-5,24-23 0,-24 24-1,0 0 8,0 0-4,24-24-3,-24 23-3,0 1 3,0 0 3,0-1-1,0 1-1,24 0 0,-24-1 3,0 1 4,23 0-7,-23-1 3,0 1-1,24-24-4,-24 24 0,0 0 4,0-1 0,24 1-1,-24 0 7,0-1-7,23-23 0,-23 24-3,0 0 21,0-1-1,0 1 0,0 0-9,0-1 14,24-23-25,-24-23 75,-24 23-70,24-24-5,-23 0 4,-1 1-1,24-1 2,-24 24-5,24-24 1,-23 1 8,23-1-8,-24 0 8,24 1-5,0-1 6,-24 24-11,24-24 11,-24 24 11,24-24-6,0 48 87,24-24-96,-24 24-5,0 0 3,24-24 4,-24 23-9,24 1 10,-24 0-1,23-24-8,-23 23 4,0 1 0,24-24-3,-24 24-3,0-1 7,24-23-5,-24 24 6,0 0-4,23-24-2,-23 23 4,24 1 4,-24 0 0,24 0-5,-1-1 11,-23 1-3,24-24-2,-24-24 14,24 24-23,-24-47-1,0 23 3,0 0-3,24 1 0,-24-1 3,0 0-3,23 1 0,-23-1 2,0 0-1,0 1 0,24-1 0,-24 0 4,0 1 4,0-1 4,-24 24-13,24-24 6,-23 24-5,23-24 0</inkml:trace>
    </iact:actionData>
  </iact:action>
  <iact:action type="add" startTime="144088">
    <iact:property name="dataType"/>
    <iact:actionData xml:id="d16">
      <inkml:trace xmlns:inkml="http://www.w3.org/2003/InkML" xml:id="stk12" contextRef="#ctx0" brushRef="#br3">14808 11042 0,'-23'0'3,"-1"0"108,24 23-22,0 1-77,24-24-8,-24 24-1,0-1 7,0 1-7,23 0 4,-23 0-2,0-1 2,24 1-2,-24 0 3,0-1-3,0 1 1,24 0-1,-24-1 3,0 1-4,24 0 4,-24-1-4,0 1 2,23-24-5,-23 24 3,0 0 5,24-1-2,-24 1 2,24 0 3,-24-1-4,23-23 0,-23 24-4,0 0 4,24-24-4,-24 23 1,24 1-3,-24 0 7,23-24-5,-23 23 0,24-23 0,-24 24 1,24 0 2,-24 0 1,0-1 0,23-23-4,-23 24 0,0 0 5,24-24-6,-24 23 1,24-23 4,-24 24-4,24 0 4,-24-1 0,23-23-4,-23 24 0,24-24 5,-24 24-6,24-24 5,-24 24-4,23-1 4,-23 1 5,24-24-8,-24 24 0,24-24 0,-24 23 3,23-23 1,-23 24-6,24 0 9,-24-1 0,24-23-8,0 0 11,-24 24-8,23-24 7,-23 24-1,24-24-6,-24 23 1,24 1 4,-24 0 1,23-24-6,-23 24-1,0-1-1,24-23 0,-24 24 2,24 0 3,-24-1 4,23-23 4,-23 24-11,-23-24 137,-1 0-127,0 0-14,1 0 6,-1 0-2,0 0-3,1-24 4,-1 24 0,0-23 0,0 23 5,24-24-6,-23 24-3,-1 0 8,0-24 1,1 24 2,-1-23-3,0 23 1,1-24 2,-1 24 13,48 0 59,-24 24-83,23-24 6,-23 23-7,24-23 1,-24 24 2,24-24-5,-1 0 3,-23 24 5,24-24-5,-24 23 0,24-23 1,-1 24 1,1-24 2,-24 24-3,24-24-1,-24 23 0,24-23 0,-1 24 4,1 0 5,0-24-6,-24 23-3,23-23 4,1 0 8,-24 24-10,24-24 4,-1 0 7,-23 24-10,24-24 1,0 0 17,-24-48-14,23 25-3,-23-1 1,0 0-6,24 1 1,-24-1 0,0 0 0,24 1-1,-24-25 2,0 25-1,24-1 0,-24 0 0,0 0-1,23 1 1,-23-1 1,0 0 2,24 24-2,-24-23 1,0-1-1,0 0 11,-24 24 45,1 0-53</inkml:trace>
    </iact:actionData>
  </iact:action>
  <iact:action type="remove" startTime="149200">
    <iact:property name="style" value="instant"/>
    <iact:actionData xml:id="d17" ref="#d12"/>
  </iact:action>
  <iact:action type="remove" startTime="149219">
    <iact:property name="style" value="instant"/>
    <iact:actionData xml:id="d18" ref="#d13"/>
  </iact:action>
  <iact:action type="remove" startTime="150007">
    <iact:property name="style" value="instant"/>
    <iact:actionData xml:id="d19" ref="#d14"/>
  </iact:action>
  <iact:action type="add" startTime="149203">
    <iact:property name="dataType" value="strokeEraser"/>
    <iact:actionData xml:id="d20">
      <inkml:trace xmlns:inkml="http://www.w3.org/2003/InkML" xml:id="stk13" contextRef="#ctx0" brushRef="#br2">11800 14951 0,'23'47'5,"-23"-23"1,0 0-3,0-1 0,0 1 2,0 0-3,0-1 2,0 25 8,0-24-10,-23 23 0,23-23 6,0-1-4,-24 1 3,24-48 22,24-23-22,-24 23-3,0 1 0,23-1 0,-23-24 0,0 25 0,24-25 0,-24 25 0,0-25 1,0 1-1,0 0 0,0-1 0,24-23 0,-24 24 0,0-1-1,0 1 1,0 0 0,0 23 0,0-24 1,0 25-1,0-25 0,0 25-1,0-1 2,0 0 3,-24 24-1,24 24 18,0 23-17,24 1-5,-24-25 1,0 25 1,23-1-2,-23-23 1,0 23 1,0 1-1,24-1-1,-24-23 2,24 23-1,-24 1 0,0-25 0,0 1 0,23 0-1,-23-1 1,0 1 0,24-24 0,-24 24 4,24-24-3,0 0 3,-1-48-1,1 48-2,-24-47-1,24 0-1,-1 23 2,-23-24-1,24 1-1,0 0 1,-24-1 1,23 1-1,1-24-1,0 23 2,-24 1-1,24 0 0,-1-1-1,1 1 1,-24-1 1,24 25-1,-1-1 0,1 0-1,-24 1 1,24-1 1,-1 24-1,-23-24 0,24 24 0,0 0 4,-1 24 0,1-24-4,-24 47-1,24 1 2,-24-1-1,24 1-1,-24-1 2,0 0-2,23 1 1,-23 23 0,0-24 0,24 24 0,-24-23 1,0-1-2,0 24 1,24-23 0,-24-1 1,0-23-2,23 23 1,-23-23 0,24-1 0,-24 1 1,24 0-1,-1-1 4,1-23 0,0 0-5,-1 0 2,1-23-2,0 23 1,0-48 0,-1 1 0,1 23 0,23-23 1,-23 0-1,0-1 0,23 1-1,-23-24 2,-1 23-1,25-23-1,-24 0 1,-1 24 1,1-24-1,0 23 0,-1-23 0,1 24 0,0-1-1,-1 25 1,-23-25 1,0 25-1,24 23 0,-24-24 0,0 71 20,0-23-20,0 0 0,0 23 0,0 0 0,0 1 0,0-1-1,0 24 2,0-23-1,-24 23 0,24-24 0,0 1 0,0-1-1,0 0 2,0 1-1,0-25 0,0 1-1,0 0 2,0 0-1,0-1-1,24-23 2,0 0 7,0-23-5,-1-25 2,1 1-5,-24-1 0,24 1 0,-1 0 0,-23-1 0,24 1 2,0-24-3,-1 23 8,1-23-7,0 48-3,-24-1 2,0 0 1,23 24 0,-23-24 0,24 72 11,-24-1-7,0 1-4,0-25 0,0 25 0,24-1 0,-24 1 0,0-1 0,0 0 0,0 1 1,0-1-1,0 0-1,0-23 2,0 0-1,0 23-1,0-23 1,0 0 5,0-1-1,24-23 0,-24-47 3,23 47-7,1-47 0,-24 23 0,24 0 1,-24 0-2,23 1 1,-23-1 1,24 0-1,-24 1-1,0-1 5,24 24-3,-24 24 22,0 23-18,0-23-6,0 23 1,0-23 1,0 23-2,0 1 1,0-1 1,0 0-2,0-23 1,-24 23 0,24 1 0,0-24 0,0 23 0,0-23 0,0-1 0,-24 1 1,24 23-1,-23-47 0,23 24 0,0 0-1,0-48 30,-24 24-29,24-47-1,0 23 2,0 0-1,-24 1-1,24-1 1,0-23 0,-23 23 0,23 0 1,-24 0-2,24 1 2,-24-1-2,24 0 1,-24 24 0,1-23 1,23-1-2,-24 24 1,0 0 0,1-24 1,-1 24-1,0 0 4,1 0-4,-1 0-1,0 0 1,1 0 0,-1 48 1,0-48-2,0 0 1,1 23 1,-1-23-1,0 24 0,-23 0 0,23-24-1,1 23 1,-1 1 1,0 0-2,-23 0 2,23 23-2,0 0 1,-23 1 1,23-1-1,1 1-1,-25 23 1,25-24 0,-25 0 0,24 24 0,1-23 0,-1-24 1,0 23-1,24-23 0,-23-1 0,23 1 0,-24 0 3,24-48 29,0 0-23,0 1-5,0-1 7,0 0-10,-24 24 3,24-23-4</inkml:trace>
    </iact:actionData>
  </iact:action>
  <iact:action type="remove" startTime="151558">
    <iact:property name="style" value="instant"/>
    <iact:actionData xml:id="d21" ref="#d15"/>
  </iact:action>
  <iact:action type="remove" startTime="151918">
    <iact:property name="style" value="instant"/>
    <iact:actionData xml:id="d22" ref="#d16"/>
  </iact:action>
  <iact:action type="add" startTime="151516">
    <iact:property name="dataType" value="strokeEraser"/>
    <iact:actionData xml:id="d23">
      <inkml:trace xmlns:inkml="http://www.w3.org/2003/InkML" xml:id="stk14" contextRef="#ctx0" brushRef="#br2">16467 14311 0,'0'48'7,"0"-1"1,0-23-5,0 23 1,-23 0 1,23 1-2,0-1 1,0 1 0,0 23 2,0-24-3,0 24 6,-24 0-6,24-23-2,0 23 1,-24-24 2,24 24 1,0-23-1,0-1-1,0 0 1,0 1 1,0-25-1,0 1 0,0 0 0,24-24 12,0-24-8,-1-47 0,1 47-4,0-23-1,-1 0 2,1-1-2,0 1 1,0-1 0,-1-23 1,-23 24-1,24-24-1,0 23 1,-1 1 1,1 0-1,0-1 0,-24 25 0,23-25 0,-23 25 0,24-1 0,-24 0 4,0 48 12,0 23-12,0 1-4,0-1 0,0 0 0,-24 1-1,24 23 2,0-24-1,0 24 0,-23 0-1,23-23 1,-24 23 0,24 0 0,0-24 1,0 1-2,-24 23 2,24-24-2,0-23 2,0 23-1,0-23-1,0 0 2,24-24-1,0 0 4,-1 0-5,1-24 2,0-23-1,-1 23 0,1-23-1,0-25 1,23 25 0,-23-24 0,0 0 0,23 23 0,-23-23 0,23 0 0,-23 0 0,-1 0 1,25 24-1,-24-24-1,-1 23 2,1-23-2,0 24 1,-1-1 1,25 1 5,-48 0-8,23 23 1,1 0-1,0 24 1,-24-23 1,23 23 7,-23 23-6,0 48 2,0-47-2,0 47-2,0-23 2,0-1-1,0 24 0,0 0 0,0 0-1,0-23 1,-23-1 1,23 0-2,0 1 1,0-1 0,0-23 1,0-1-2,23 1 1,25-24 5,-24 0-2,-1 0-3,1-47 0,0 47 0,-1-48 0,1 25 0,0-1 0,-1 0 0,1 1 0,0-1 0,0 24 4,-24-24-4,0 48 29,0 23-25,0-23-4,0 0 0,0-1 0,0 25-1,-24-25 2,24 1-2,-24 24 1,0-1 1</inkml:trace>
    </iact:actionData>
  </iact:action>
  <iact:action type="add" startTime="158572">
    <iact:property name="dataType"/>
    <iact:actionData xml:id="d24">
      <inkml:trace xmlns:inkml="http://www.w3.org/2003/InkML" xml:id="stk15" contextRef="#ctx0" brushRef="#br3">13861 13577 0,'23'0'202,"1"24"-181,0-24-1,-1 0-8,1 0 0,0 23 4,0-23-4,-1 0 0,1 0-5,0 0 11,-1 0-6,1 0 2,0 24 7,-1-24-6,1 0 7,0 0 6,0 0-6,-1 0 4,1 0 1,0 0 5,-1 0-3,1 0 14,-24-24-15,24 24-9,-24-23-15,23-1 21,-23 0-5,24 24-4,-24-23-8,0-1 12,0 0-5,24 24-6,-24-24-1,0 1 4,0-1 6,0 0-1,0 1-1,0-1 9,0 0 2,0 1 2,-24 23-24,24-24 6,0 0 9,0 1 13,0-1-6,-24 24-15,24-24-8,0 0 13,0 1-6,0-1 4,0 0 2,0 1 3,0-1-8,0 0-4,0 1 4,0-1-4,0 0 5,0 1-7,-23 23 0,23-24 5,0 0 9,0 0-5,-24 24-6,24-23-2,0-1 6,-24 0-1,24 1 3,-23 23-2,23-24-4,-24 24 11,24-24-17,-24 1 17,24-1 4,-23 24-17,23-24 10,-24 24-9,0-24 7,0 24 2,24-23-13,-23 23 5,-1 0 1,24-24-1,-24 24-5,1 0 12,-1 0 0,0 0 9,1 0-6,-1 0 1,0 0-5,24 24-1,-24-24-11,24 23 12,-23-23 6,-1 0 15,24 24-28,0 0 24,-24-24-24,24 24 4,0-1 56,0 1-47,0 0-5,0-1-4,-23 1 0,23 0 4,-24-1 2,24 1 10,0 0 2,0 0-12,0-1 4,0 1-7,0 0 1,0-1-1,0 1 2,0 0 3,0-1-4,0 1 3,0 0-1,0-1-3,0 1 1,0 0 0,0 0-4,0-1 0,-24 1-4,24 0-1,0-1 2,0 1 3,-23-24 0,23 24-4,0-1 31,0 1-18,-24-24-5,24 24-6,0-1 28,0 1-21,0 0 2,0 0 52,0-1-34,0 1-13,0 0-12</inkml:trace>
    </iact:actionData>
  </iact:action>
  <iact:action type="add" startTime="165003">
    <iact:property name="dataType"/>
    <iact:actionData xml:id="d25">
      <inkml:trace xmlns:inkml="http://www.w3.org/2003/InkML" xml:id="stk16" contextRef="#ctx0" brushRef="#br3">14666 13411 0,'24'0'259,"0"0"-242,-1 0 6,-23 24-9,24-24-2,0 0 7,-1 0 2,1 0-6,0 0 1,0 0 1,-1 0-3,1 0 12,0 0-3,-24 23-15,23-23 0,1 0 3,0 0 2,-24 24-9,23-24 4,1 0 4,0 0 3,-24 24 1,23-24-8,1 0 6,0 0-2,0 0-6,-1 0 3,1 24 0,0-24-3,-1 0 4,1 0-3,0 0 2,-1 0 2,1 0-3,0 0 0,0 0-1,-1 0-1,1-24 5,0 24-3,-1 0 0,1 0 4,0 0 0,-1 0 4,1 0-3,0 0-2,-1 0 2,1 0-7,0 0 7,0 0-1,-1 0 1,1 0-2,0 0 4,-1 0-2,1 0 0,-24-24-10,24 24 5,-1 0 0,-23-24 0,24 24-3,0 0 6,-1 0 1,1 0 0,0 0 0,0 0 1,-1 0 1,1 0-3,0 0-1,-1 0 2,-23-23-4,24 23-4,0 0 4,-1-24 4,1 24-5,0 0 2,-1 0 1,1 0 0,0 0 2,0 0 6,-1 0-13,1 0 7,0 0-2,-1 0-3,1 0 5,0 0-4,-1 0 0,1 24 0,0-24 0,0 0 0,-1 0 4,1 0-3,0 0 3,-1 0 4,1 0-2,0 0 2,-1 0-4,1-24 1,0 24-4,-1 0 2,1 0-3,0 0 4,-24-24-4,24 24-4,-1 0 4,1 0-1,0 0 3,-24-23-7,23 23 1,1 0 4,0 0 4,-1 0-3,1 0-2,0 0 1,-1 0 3,1 0-2,0 0 3,0 0 1,-1 0-2,1 0 2,0 0-2,-1 0 1,1 0 1,0 0-6,-24-24 0,23 24-2,1 0 3,0 0-1,0 0 3,-1 0-3,1 0 5,0 0 0,-1 0-3,1 0 3,0 0-6,-1 0 8,1 0-2,0 0-4,-1 0-1,1 0 5,0 0-3,0 0 3,-1 0 7,1 0 5,0 0-5,-48 0 46,24 24-61,-24-24 0,1 23 0,-25-23 0</inkml:trace>
    </iact:actionData>
  </iact:action>
  <iact:action type="add" startTime="167948">
    <iact:property name="dataType"/>
    <iact:actionData xml:id="d26">
      <inkml:trace xmlns:inkml="http://www.w3.org/2003/InkML" xml:id="stk17" contextRef="#ctx0" brushRef="#br3">16041 13577 0,'23'0'11,"-23"-24"65,0 48 19,-23-24-91,23 24 5,0-1 0,0 1-5,-24-24 3,24 24-4,-24-1 5,24 1 1,-24 0 1,24-1-5,-23-23 4,23 24-5,-24 0 8,24 0-3,-24-24-7,24 23 3,0 1 2,-23-24-2,23 24-2,-24-1 6,24 1 0,-24-24-6,24 24 1,-23-24-1,23 23 2,-24-23 2,24 24-1,-24-24-4,24 24 3,-23-24 3,-1 24 0,0-24-1,24 23 2,-24-23-6,1 0 7,23 24-8,-24-24 3,0 0 3,1 24-4,-1-24 4,0 23-1,1-23 2,-1 0-2,24 24-2,-24-24-1,1 0 4,-1 24-5,0-24 7,0 0-8,24 23 3,-23-23-1,-1 0 0,0 24 0,1-24 0,-1 0 4,0 24-4,1-24 4,-1 0-4,0 0 4,0 0-5,1 0 10,-1 0-1,24 23-7,-24-23-2,1 0 5,-1 0 1,0 0-6,1 0 6,-1 0-1,0 24-1,1-24 1,-1 0 0,0 0 1,0 0 1,1 0-1,-1 0 2,0 0-1,1 0 1,-1 0-3,0 0 1,1-24-2,-1 24 2,0 0 3,1 0-6,23-23 0,-24 23-3,0 0 6,0 0-3,24-24-1,-23 24-1,-1 0 0,0 0 5,1 0-6,-1 0 6,0 0-6,1 0 5,-1 0-4,0 0 4,1 0-3,-1-24 2,0 24-1,0 0 0,1 0 2,-1 0-4,24-23 0,-24 23 1,1 0-2,-1 0 7,0 0-8,1 0 6,-1 0-4,24-24-1,-24 24 2,0 0-1,1 0 4,-1-24 0,0 24 1,1 0-2,23-23-4,-24 23 6,0 0-5,1-24 4,-1 24 0,0 0 0,1 0 4,-1 0-2,0 0-4,0 0 6,1 0 0,-1 0-3,24-24-3,-24 24-2,1 0 9,-1 0-1,24-23-4,-24 23-4,1 0 4,-1 0 8,0 0-4,24-24-4,-23 24 4,-1 0 16,24-24 5,0 0 27</inkml:trace>
    </iact:actionData>
  </iact:action>
  <iact:action type="add" startTime="169652">
    <iact:property name="dataType"/>
    <iact:actionData xml:id="d27">
      <inkml:trace xmlns:inkml="http://www.w3.org/2003/InkML" xml:id="stk18" contextRef="#ctx0" brushRef="#br3">13387 14169 0,'24'0'66,"-1"24"-52,1 0 2,-24-1-9,24-23-3,-1 24 7,-23 0 2,24-24-9,-48-24 64,1 0-48,23 1-13,-24 23-2,24-24-1,-24 0 4,24 1-5,-23-1 8,-1 0-6,24 1 0,-24 23-1,24-24 0,-24 0 6,24 0-4,-23 24 1,23-23-6,-24 23 7,24-24-4,0 0 11,-24 24-10,24-23 15,0-1-5,0 0 1,24 24-8,0 0 1,-24-23-5,23 23 3,1 0-2,0 0 3,0 0 0,-1-24-4,1 24 5,0 0-7,-24-24 3,23 24 1,1 0-3,0 0 9,-1 0 0,-23 24 3</inkml:trace>
    </iact:actionData>
  </iact:action>
  <iact:action type="add" startTime="195248">
    <iact:property name="dataType"/>
    <iact:actionData xml:id="d28">
      <inkml:trace xmlns:inkml="http://www.w3.org/2003/InkML" xml:id="stk19" contextRef="#ctx0" brushRef="#br3">17225 15591 0,'0'-24'23,"-47"95"50</inkml:trace>
    </iact:actionData>
  </iact:action>
  <iact:action type="add" startTime="196992">
    <iact:property name="dataType"/>
    <iact:actionData xml:id="d29">
      <inkml:trace xmlns:inkml="http://www.w3.org/2003/InkML" xml:id="stk20" contextRef="#ctx0" brushRef="#br3">17273 15472 0,'0'-23'15,"0"46"49,0 1-53,0 0-2,0 0-1,0-1-1,0 1-2,0 0-1,0-1 3,0 1-2,0 0-1,0-1 0,23 1-1,-23 0 3,0-1-4,0 1 3,0 0 1,0 23-4,0-23 2,0 0-1,0-1 2,0 1-1,0 0 0,0-1 0,24 1 0,-24 0 4,0 0-1,0-48 77,0 0-75,0 0 0,0 1-6</inkml:trace>
    </iact:actionData>
  </iact:action>
  <iact:action type="add" startTime="197524">
    <iact:property name="dataType"/>
    <iact:actionData xml:id="d30">
      <inkml:trace xmlns:inkml="http://www.w3.org/2003/InkML" xml:id="stk21" contextRef="#ctx0" brushRef="#br3">17296 15425 0,'0'24'3,"24"-24"117,-24-48-116,24 48 8,-1 0-3,1-23 1,0 23-1,-24-24-5,24 24 0,-1 0 0,1 0 4,0-24 0,-1 24 0,1 0-4,0 0 4,-1 0 0,1 0 1,-24-23-6,24 23 1,-1 0 4,1 0 0,0 0 8,0 0-5,-24-24-6,23 24 10,1 0 6,-24 24 23,0 23-31,24-23-7,-24-1 3,0 1-5,0 0 1,0-1-2,0 1 1,0 0 0,0 0 1,0-1-3,0 1 3,0 0 1,0-1-4,23 25 2,-23-25 0,0 1 0,0 0 0,0-1 0,0 1 1,0 0-2,0 0 0,0-1 4,0 1-1,0 0-3,0-1 6,0 1 0,0 0-2,0-1 2,0 1 6,-23-24 77</inkml:trace>
    </iact:actionData>
  </iact:action>
  <iact:action type="add" startTime="198363">
    <iact:property name="dataType"/>
    <iact:actionData xml:id="d31">
      <inkml:trace xmlns:inkml="http://www.w3.org/2003/InkML" xml:id="stk22" contextRef="#ctx0" brushRef="#br3">17344 16183 0,'23'0'36,"1"24"-8,0-24-7,0 0-10,-1 0 1,1 0-4,0 0 1,-1-24-3,1 24 4,0 0-3,-24-23-1,23 23-4,1 0 2,0 0 5,-1 0-2,1 0 0,0 0 2,0 0-1</inkml:trace>
    </iact:actionData>
  </iact:action>
  <iact:action type="add" startTime="199076">
    <iact:property name="dataType"/>
    <iact:actionData xml:id="d32">
      <inkml:trace xmlns:inkml="http://www.w3.org/2003/InkML" xml:id="stk23" contextRef="#ctx0" brushRef="#br3">16941 16397 0,'24'0'47,"-1"0"-35,1 0 4,0 0 0,-1 0-4,1 0-4,0 0 1,-1 0-2,1-24 2,0 24-2,0 0-2,-1 0 2,1-24-1,0 24-1,-1 0 0,1 0 3,0 0-3,-1 0 2,1 24 2,0-24-7,0 0 2,-1 24 5,1-24-1,0 0-4,-24 23 0,23-23 0,1 0 0,0 0 3,-1 0-2,1 0-2,0 0 2,-1 0-1,1 0 0,0 0 0,0 0 0,-1-23 1,1 23-2,0 0 5,-1-24-4,1 24 0,0 0 0,-1-24 0,1 24-1,0 0 6,-1 0-5,1 0 0,0 0 0,0 0 3,-1 0-2,1 0 3,0 24 2,-1-24-5,-23 24 0,24-24 3,-24 23-4,24-23 7</inkml:trace>
    </iact:actionData>
  </iact:action>
  <iact:action type="add" startTime="199900">
    <iact:property name="dataType"/>
    <iact:actionData xml:id="d33">
      <inkml:trace xmlns:inkml="http://www.w3.org/2003/InkML" xml:id="stk24" contextRef="#ctx0" brushRef="#br3">17296 16705 0,'24'0'4,"-24"23"-1,0 1 10,0 0-10,0-1 5,0 1-4,0 0 0,0-1 0,0 1 0,0 0 4,0-1-4,0 1 0,0 24 1,0-25-3,0 1 3,0 0-1,0-1 4,0 1-4,0 0 1,0-1 1,0 1 3,0 0 3,0 0 4,0-48 28</inkml:trace>
    </iact:actionData>
  </iact:action>
  <iact:action type="add" startTime="200387">
    <iact:property name="dataType"/>
    <iact:actionData xml:id="d34">
      <inkml:trace xmlns:inkml="http://www.w3.org/2003/InkML" xml:id="stk25" contextRef="#ctx0" brushRef="#br3">17367 16705 0,'24'0'4,"0"0"72,-24-24-68,24 24 0,-24-24 0,23 24-4,1-24 4,0 24 5,-1-23-7,1 23 3,0 0-1,-1 0-4,1 0 4,0 23-3,-1-23 2,1 24-1,0-24 0,-24 24-2,24-24 0,-1 0 4,-23 24-3,24-24-2,0 0 4,-1 0 6,1 0-1,0 0 1,-1 0 2,1 0 5,0 0 64,-24 23-32,0 1-44,0 0-1,0-1-2,0 1 2,0 0 0,-24-1-1,24 1-2,0 0 4,0-1-4,0 1 0,0 0 0,-24-24-1,24 24 1,0-1 2,0 1 1,0 0 1,0-1 0,0 1 12,0 0 8</inkml:trace>
    </iact:actionData>
  </iact:action>
  <iact:action type="add" startTime="201288">
    <iact:property name="dataType"/>
    <iact:actionData xml:id="d35">
      <inkml:trace xmlns:inkml="http://www.w3.org/2003/InkML" xml:id="stk26" contextRef="#ctx0" brushRef="#br3">17344 17439 0,'23'0'8,"-23"-24"23,24 24-27,0 0 11,-24-23-10,24 23 3,-1-24 2,1 24 0,0 0 2,-24-24-8,23 24 0,1 0 6,0 0-4,-1 0-2,1 0 0,0 0 4,-1-23-3,1 23-2,0 0 6,0 0-5,-1 0 2,1 0 2,0 0 5,-1 23 3,1-23 0,0 0 3</inkml:trace>
    </iact:actionData>
  </iact:action>
  <iact:action type="add" startTime="216368">
    <iact:property name="dataType"/>
    <iact:actionData xml:id="d36">
      <inkml:trace xmlns:inkml="http://www.w3.org/2003/InkML" xml:id="stk27" contextRef="#ctx0" brushRef="#br3">9880 15709 0,'24'0'39,"-48"0"77,0 24-96,24 0-11,-23-24-6,23 23 1,0 1 1,-24-24-3,24 24 3,0 0-1,0-1 0,-24 1 0,24 0 0,0-1 0,0 1 1,0 0-2,-23-1 2,23 1-3,0 0 3,0 0-1,0-1-1,0 1 1,0 0 1,0-1-1,0 1 4,23 0-3,-23-1 1,0 1-1,24-24-1,-24 24-1,0-1 2,0 1-2,24 0 5,-24 0-2,0-1 0,23 1 3,-23 0 3,24-24-7,0 0 6,0 0 1</inkml:trace>
    </iact:actionData>
  </iact:action>
  <iact:action type="add" startTime="217872">
    <iact:property name="dataType"/>
    <iact:actionData xml:id="d37">
      <inkml:trace xmlns:inkml="http://www.w3.org/2003/InkML" xml:id="stk28" contextRef="#ctx0" brushRef="#br3">14927 15662 0,'-24'0'6,"48"0"135,-24 24-134,24-24 2,-24 23-5,0 1 4,23-24-4,-23 24 0,0-1 3,0 1-2,24-24-1,-24 24 0,0 0 5,24-24-6,-24 23 1,0 1 3,23-24 1,-23 24-3,0-1 2,24-23-2,-24 24 3,0 0-1,24-24-2,-24 23-1,0 1 4,0 0-4,0 0 4,0-1-4,0 1 4,0 0-4,0-1 5,0 1-6,0 0 5,0-1 0,0 1 0,0 0 0,0-1-1,0 1 9,0 0 37</inkml:trace>
    </iact:actionData>
  </iact:action>
  <iact:action type="remove" startTime="224418">
    <iact:property name="style" value="instant"/>
    <iact:actionData xml:id="d38" ref="#d36"/>
  </iact:action>
  <iact:action type="remove" startTime="225422">
    <iact:property name="style" value="instant"/>
    <iact:actionData xml:id="d39" ref="#d37"/>
  </iact:action>
  <iact:action type="add" startTime="224404">
    <iact:property name="dataType" value="strokeEraser"/>
    <iact:actionData xml:id="d40">
      <inkml:trace xmlns:inkml="http://www.w3.org/2003/InkML" xml:id="stk29" contextRef="#ctx0" brushRef="#br2">12274 18576 0,'0'0'1,"0"24"4,23 0 7,-23-1-10,0 25 1,0-25 1,0 1 0,0 23 0,0-23 0,24 23 0,-24-23 0,0 24 0,0-25 0,0 25 0,0-1 0,24-23 0,-24 23 0,0 0 0,0-23-1,0 24 1,23-25 0,-23 1 0,0 0 0,0-1 1,0 1-2,24-24 5,0-24 13,-24-23-14,0 0-3,23 23 0,-23-24 0,0 1 0,24 0 0,-24-1 0,0 1 0,24 0 0,-24 23 1,0 0-1,0 0 0,0 1-1,0-1 1,23 24 1,-23 24 23,0 23-20,0 1-4,-23-25-1,23 25 1,0-1 0,-24 0 0,24 1 1,0 23-1,0-24 0,0 1-1,-24 23 2,24-24-1,0 24 0,0-23-1,0 23 2,0-24-2,0-23 2,0 23-2,0-23 2,24 0-2,-24-1 1,24-23 0,-1 0 1,1 24-2,0-24 2,23 0-1,-23 0 0,0 0-1,23 0 1,-23 0 0,23 0 1,-23 0-1,23 0-1,-23 0 1,23 0 1,1-24-2,-1 24 1,0 0 0,1-23 0,-1-1 0,24 0 0,0 0 0,-23-23 1,23 23-2,0-23 1,24 0 1,-24-25-2,24 25 1,-24 0 0,23-24 0,1 0 0,24-1 0,-25 25 0,1-24 1,0 0-1,0 24-1,0-25 1,-1 25 1,-23 0-1,24-1-1,-24 1 2,0 23-2,0 1 1,0-1 0,1 0 0,-1 0 0,-24 1 0,0-1 1,1 24-2,-1 0 2,1-24-1,-25 24 0,1 0-1,0 0 1,-1-23 0,1 23 5,0 0 3,-48 0 20,24 23 0,0 1-24,0 0-5,0-1 1,0 1 0,0 24 0,0-1 1,0 0-2,24 1 1,-24-1 0,23 0 0,-23 1 1,24-1-1,-24 1-1,24-1 2,-24-23-1,24-1-1,-24 1 2,23 0-1,1-24 3,0 0-2,-1 0-1,1 0-1,-24-48 1,24 25 0,-1-25 1,1 25-2,0-48 1,-1 23 0,1-23 0,0 24 0,0-24 0,-1 23 0,1-23 0,0 24 0,-1-1 0,1 1 1,0 0-1,-1 23 0,-23 0 0,24 0 0,0 24-1,-1 0 1,1 0 4,0 48-4,-24-24 1,24 23-2,-24 0 1,23 1 0,-23 23 0,24 0 0,-24 0 1,24-24-2,-24 24 2,23 1-2,-23-25 1,24 0 1,0 1-1,-1-25-1,1 1 2,0 0-1,0-24-1,23 0 2,-23 0-2,23-48 1,0 25 1,1-1-2,-1-23 1,-23-1 1,23 1-2,-23 23 1,23-23 0,-23 23 1,0 0-2,-1 24 1,1 0 1,0 0-2,-1 0 1,1 24 0,0 23 5,-24 1-5,0-24-1,24 23 1,-24-23 0,0 23 0,0-23 0,0-1 0,23-23 1,-23 24-2,24-24 9,0-47-8,-24 23 0,23-23 1,1-1-2,0 1 1,-1-1 0,1 1 3,0 0-4,47-48 9,-47 95-9,-24-24 0,23 24 1,-23 24 17,0 23-13,0 1-5,0-25 1,0 25 0,0-1 0,0-23 0,0 23 1,0-23-1,0 0 0,0-1-1,0 1 2,0 0-2,24-24 2,0 23 3,-1-23 0,1 24-1,0-24 9,-24 24 45,0-1-53,0 1-4,0 0 0,0 0-1,0-1 2</inkml:trace>
    </iact:actionData>
  </iact:action>
  <iact:action type="remove" startTime="242552">
    <iact:property name="style" value="instant"/>
    <iact:actionData xml:id="d41" ref="#d24"/>
  </iact:action>
  <iact:action type="remove" startTime="242662">
    <iact:property name="style" value="instant"/>
    <iact:actionData xml:id="d42" ref="#d26"/>
  </iact:action>
  <iact:action type="remove" startTime="243131">
    <iact:property name="style" value="instant"/>
    <iact:actionData xml:id="d43" ref="#d27"/>
  </iact:action>
  <iact:action type="remove" startTime="243567">
    <iact:property name="style" value="instant"/>
    <iact:actionData xml:id="d44" ref="#d25"/>
  </iact:action>
  <iact:action type="remove" startTime="244014">
    <iact:property name="style" value="instant"/>
    <iact:actionData xml:id="d45" ref="#d30"/>
  </iact:action>
  <iact:action type="remove" startTime="244037">
    <iact:property name="style" value="instant"/>
    <iact:actionData xml:id="d46" ref="#d31"/>
  </iact:action>
  <iact:action type="remove" startTime="244046">
    <iact:property name="style" value="instant"/>
    <iact:actionData xml:id="d47" ref="#d32"/>
  </iact:action>
  <iact:action type="remove" startTime="244059">
    <iact:property name="style" value="instant"/>
    <iact:actionData xml:id="d48" ref="#d34"/>
  </iact:action>
  <iact:action type="remove" startTime="244072">
    <iact:property name="style" value="instant"/>
    <iact:actionData xml:id="d49" ref="#d35"/>
  </iact:action>
  <iact:action type="remove" startTime="244507">
    <iact:property name="style" value="instant"/>
    <iact:actionData xml:id="d50" ref="#d29"/>
  </iact:action>
  <iact:action type="remove" startTime="244511">
    <iact:property name="style" value="instant"/>
    <iact:actionData xml:id="d51" ref="#d28"/>
  </iact:action>
  <iact:action type="remove" startTime="244582">
    <iact:property name="style" value="instant"/>
    <iact:actionData xml:id="d52" ref="#d33"/>
  </iact:action>
  <iact:action type="add" startTime="242556">
    <iact:property name="dataType" value="strokeEraser"/>
    <iact:actionData xml:id="d53">
      <inkml:trace xmlns:inkml="http://www.w3.org/2003/InkML" xml:id="stk30" contextRef="#ctx0" brushRef="#br2">16467 16633 0,'0'0'4,"-23"-23"-2,23-1 7,-24 0-5,24 0 4,0 1-4,0-1 3,0 0 2,0 1 2,0 94 9,0-48-16,-24 25 1,24-1-1,-23 24 0,-1 24 0,0 0 0,0 0 0,24-1 2,-23 25-3,-1-24 3,0 23-3,1-23-1,-1-24 2,0 24 0,1-24 0,-1-24 0,24 24 0,-24-47 0,24 0-1,0-1 2,0-46 19,0-25-21,0 25 2,24-48-2,-24-1 1,0 1 0,0-23 0,24-25 0,-24 1 1,23-1-2,1 1 2,0-1-2,-24 1 2,23-24-1,1 23-1,0 1 1,-1-1 0,1 1 0,-24-1 0,24 24 0,0-23 0,-1 23 1,1 24-2,-24 0 2,24 24-1,-24 23-1,23 0 1,-23 1 0,0 70 17,0 0-18,-23 1 1,23-1 1,-24 24-1,24 0 0,-24 24 0,1-24 0,23 24-1,-24 0 2,0-1-1,0-22-1,24 22 1,-23-23 0,-1 1 0,24-1 0,-24-24 1,24 0-1,-23 1 0,23-1 0,0-23-1,-24 0 1,24-1 1,0 1 2,0-71 14,0 23-17,24-24-1,-24 25 1,23-25 1,-23-23-1,24 24 0,-24-24-1,24 0 1,-24-24 0,23 24 1,1 0-2,-24 0 1,0 0 0,24 0 0,-24 23 0,0 1 0,0 23 1,0-23-2,24 23 2,-24 0 3,0 48 12,-24-24-16,24 71 0,-24-24 0,0 1 0,1 23-1,-1 0 2,0 0-1,1 24 0,-1 0 0,0-1-1,1 1 1,-1 24 4,0-25-6,-23 25 1,23-1 2,0 1-2,1-24 0,-1-1 3,0 1-3,1-24 0,23-23 2,-24-1-1,24-23-1,-24-1 2,24 1-1,0-71 15,0-1-14,24 1-1,-24 0 0,47-48 0,-23 24 0,0-48-1,-1 24 1,1-23 1,24 0-2,-1-1 1,-23 1 1,23-1-2,0-23 2,1 47-2,-1-23 2,1-1-1,-1 24 0,0 1 0,1 23-1,-1 0 2,-23 23-2,0 1 1,-1 23 0,1 0 1,-24 72 10,0-25-11,-24 25 1,24 23-2,-47 0 2,23 0-1,0 24-1,-23-24 2,23 24-1,1 23-1,-25-23 1,1 0 0,23 0 0,-23 23 0,23-23 0,-23 0 0,23-1 0,0 1 0,24 0 0,-23-24 1,23-24-1,0 1-1,0-25 1,0 1 0,47-24 0,-23 0 0,-1 0 0,1-47 0,23-1 1,1 1-2,-1-24 2,24 0-2,-23-24 1,23 0 0,0 0 0,0 1 0,0-25 1,0 24-2,0 1 2,0-1-2,0-24 1,-23 25 1,23-1-1,-24 0 0,1 24-1,-1 0 1,0 0 0,1 23 0,-1 1 1,-23 23-1,0 1-1,-1 23 2,1 0-2,0 47 1,-24-23 0,0 23 1,23 24-1,-23 0-1,0 24 1,0 0 1,0 23-2,-23 1 1,23-24 1,-24 23 2,24 1-5,-24 94 6,1-118-4,23-1-1,0 1 0,0 0 2,0-24-1,0 0 0,0-24 0,0-23-1,23 0 1,1-1 0,0-23 0,23 0 0,0-23 1,-23-25-1,47 1 0,-23 0 0,23-48 0,-24 24-1,24-24 1,-23-23 1,23 23-2,-24-24 2,0 25-2,24-25 2,-23 1-1,-1-1 0,1 1 0,-1-1 0,0 24-1,1-23 1,-1 23 0,-23 0 0,23 24 1,-23 0-1,0 24-1,-1 23 1,1-23 0,0 47 1,-24-24-2,23 24 9,-23 71-7,0-23-1,0-1-1,0 24 1,0 24 0,-23 23 1,23 1-2,-24-1 1,24 24 0,-47 0 0,23 1 0,24-1 1,-24 24-2,1-24 1,-1 0 0,24 0 0,-24-23 1,24 23-2,0-47 2,0-1-2,0-23 1,24 1 1,0-25-1,23-23-1,-23-1 2,23-23-2,0 24 1,1-24 1,-1 0-1,1-47-1,-1-1 1,24 1 1,-24-1-1,1-23-1,-1 24 1,1-48 0,23 24 0,-48 0 1,25-24-1,-1 24-1,1 0 2,-25 0-1,25 0 0,-25 24-1,1-1 1,0 1 0,-1 23 0,1 0 1,0 1-2,0 23 5,-1 0 1,-23 23-6,0 25 1,24-1 0,-24 24 1,24 0-2,-24 24 1,0 24 1,23 23-1,-23 0-1,24 0 2,-24 0-1,24 24 0,-24 0-1,0 0 4,0 0-4,23 355 11,-23-332-8,0-23 5,0 285 2,24-1 0,23-237-4,-23-142 4,47 0-10,-47-71-1,0 0 5,-1-71-3,-23 24 0,24-1-1,-24-47 1,24 1 0,-1-25 0,1 1 0,-24-24 1,24-24-2,-1 24 1,1-24 1,0 24-2,0-24 1,-1 24 0,1 23 0,-24 1 0,24-1 0,-1 48 0,-23 0 0,24 0 0,-24 47 0,0-23 1,0 23-1,0 0 3,-24 72 18,24-25-21,0 25 0,0 23-1,-47 0 1,23 24 0,1 23 1,-1 1-2,0 23 1,0 0 0,1 0 1,-25 0-1,25-23-1,-1 23 2,-23-23-1,23-1-1,0 0 1,1-23 0,-1-24 1,24 0-2,-24 0 2,24-47-1,-24 0-1,24 0 1,0-48 12,0-24-11,0 1-1,0 0-1,0-24 2,0 0-2,0-24 2,0-24-1,0 25-1,0-25 2,-23-23-2,23 0 1,0 0 0,0-1 0,0-22 1,0-1-2,0 0 1,-24 24 0,24-1 0,0 1 0,-24 24 0,24-1 1,0 25-2,-23 23 2,23 23-2,-24 1 2,24-1-2,-24 48 1,24-23 0,-23 23 4,-1 47 1,24 0-6,-24 1 1,24 23 0,-23 0 0,23 0 1,-24 24-2,0 23 1,24-23 0,-24 24 3,24-1-2,-23 1-1,23-1 4,0 143-5,-24-143-1,24 1 2,0-25 0,0 25 0,0-48 0,0 24 0,0-48-1,0 0 2,0 1-1,0-24 0,24-24 0,-1 0 8,-23-48-3,24 24-7,-24-23 1,24-24-1,0-24 1,-24 0 2,23 1-1,1-25 0,-24 1 0,24-24 0,-1-1 0,-23 25-1,24-24 1,-24 23 1,24-23-1,-24 24 0,0 23 0,0 0 0,23 0 0,-23 48 0,0 0 0,0-1 0,0 24 4,0 96 3,0-25-7,-23 24 0,23 0 0,0 48 1,-24-25-2,24 48 1,-24 1 0,1-1 0,23 0 0,-24 0 1,24 24-2,-24-24 1,1 0 0,23 0 0,-24 1 1,24-25-1,0 1-1,-24-25 2,24 1-2,0-24 1,0-23 0,0-1 0,0-23 0,0-1 0,24-23 4,0-47 1,-24 0-5,47-24-1,-47-1 2,24-22-2,-1-25 1,1-23 0,0 0 0,-1 0 0,1 0 1,-24-24-1,24 24 0,-1-1 0,-23 25-1,0 23 2,24 24-1,-24 0 0,0 24 0,0 23 0,-24 24 8,1 47-4,23 1-4,-24-1 0,0 24-1,1 24 2,23 0-2,-24-1 1,0 25 1,1-24-1,-1 23 0,0 1 0,1-1-1,-1 1 2,0-1-1,0 1 0,1-25-1,-1 25 2,0-1-1,1-23 0,-1 23 0,0-23 0,24 24-1,-23-48 2,-1 24-2,24-24 1,-24 23 0,0-22 1</inkml:trace>
    </iact:actionData>
  </iact:action>
  <iact:action type="add" startTime="265528">
    <iact:property name="dataType"/>
    <iact:actionData xml:id="d54">
      <inkml:trace xmlns:inkml="http://www.w3.org/2003/InkML" xml:id="stk31" contextRef="#ctx0" brushRef="#br3">6468 10283 0,'0'0'0,"-24"0"14,1 0-5,23 24 0,-24-24 98,0 0-91,1 0 16,23 24-29,0 0 6,-24-1-1,24 1-4,0 0 0,0-1 2,0 1-5,0 0 4,-24-1-2,24 1 2,0 23-2,0-23 1,0 0 1,0 23-1,0-23 0,0 0 0,0 23 0,0-23-1,0 23 2,0 1-2,0-25 2,0 25-2,0-1 2,0 0-1,0 1-1,0-1 4,0 1-5,0-1 2,0-23 1,0 23-2,0 0 1,0-23-1,0 23 2,0 1-1,24-24 0,-24-1 1,0 25-2,0-25 1,0 1-1,0 23 1,0-23 1,0 0-1,0-1 0,0 25 0,0-24 0,0-1 1,24 25-3,-24-25 3,0 1 0,0 0-3,0 23 3,23-23-1,-23 0-1,0-1 2,0 1-1,0 23 1,0-23-3,0 0 3,0-1 0,0 1-2,0 23 0,0-23 2,0 24-1,0-1 0,0 0 0,0 1 0,0-1 0,0 0 0,0 1 1,0-1-3,0 1 3,0-1-1,0 24 0,0-23 0,0-1 0,0 0 1,0 1-2,0-1 1,0 0-1,0-23 2,0 24-1,0-1 0,0 0 0,0 1 0,0-25 0,0 25 1,0-1-1,0-23-2,24 23 3,-24-23-1,0 23-1,0-23 1,0 0 1,24-1-1,-24 25 0,0-25 1,0 1-1,0 0-1,0 23 2,23-23-3,-23 23 3,0-23-1,0 23 0,0 1 0,0-24 0,0 23 1,24-23-2,-24 23 0,0-23 3,0 23-3,0-23 1,0 23 0,0-23 0,0 23 0,0-23-1,0 0 3,0 23-4,0-23 2,0 23 2,0-23-4,0-1 3,0 25-1,0-24 0,24-1 0,-24 1 0,0 23 0,0-23 0,0 23 0,0-23 2,0 0-5,0 23 4,0-23-1,0 23-1,0-23 2,0 23-2,0-23 3,0 23-3,0-23 1,-24 24 1,24-25-2,0 25 1,0-25-1,0 25 1,0-25 1,0 25-1,0-25 0,0 25 0,0-1 0,0 1 2,0-1-5,0 0 3,0 1 1,0-1-1,0-23 0,0 23 0,0 1 1,0-1-3,0 0 3,0 1 0,0-1-2,-24 1 1,24 23 0,0-48-1,0 25 2,0-1-1,0 1 0,0-1 0,-23 0 0,23 1 2,0-1-4,0 0 2,0 1 0,-24-1-1,24 1 2,0-1-1,-24 0 0,24 1-1,0-1 2,-23 1 1,23-1-4,0 24 2,-24-24 0,24 1-1,0-1 2,0 1-1,-24-1 1,24 0-2,0 1 1,0-25 2,0 25-4,0-24 2,0 23 0,0-23-1,0-1 2,0 1-1,0 0 0,0 23-1,0-23 2,0-1-2,0 1 2,0 0 3,0 0-4,0-1 0,0 1 4,24-24 51,-24 24-50,24-24 4,-1 0 2,-23 23-7,24-23 0,0 0 4,-1 0-4,1 0 3,0 0-2,0 0 0,-1 0-2,1 0 1,0 0-4,-24 24 0,23-24 0,1 0 0,0 0 4,-1 0-1,1 24 2,0-24-5,-1 0-1,1 0 6,0 23-6,0-23 2,-1 0-1,1 0-1,0 0 3,-1 24-3,1-24 1,0 0 0,-1 24 0,1-24-1,0 0 1,0 23 2,-1-23-3,1 0 1,-24 24-1,24-24 1,-1 0 1,1 0-2,0 24 2,-1-24 3,1 0-4,0 0 0,-24 24 0,23-24 0,1 0 0,0 0 3,0 0-2,-1 23-1,1-23-1,0 0 6,-1 0-5,1 0 2,0 0-4,-1 0 7,1 0-7,0 0 3,-1 0-1,1 0 3,0 24-2,0-24-1,-1 0 3,1 0-2,0 0-2,-1 0 6,1 0-5,0 0 0,-1 0 0,1 0 3,0 0-2,0 0-1,-1 0-1,1 0 2,0 0 3,-1 0-4,1 0 0,0 0 1,-1 0-3,1 0 3,0 0-1,-1 0-1,1 0 2,0 0 3,0 0-4,-1 0 0,1 0 0,0 0 1,-1 0-2,1 0 1,0 0-1,-1 0 2,1 0-1,0 0 4,-1 0-4,1 0 0,0 24 3,0-24-2,-1 0-2,1 0 5,0 0-3,-1 0-1,1 0 4,0 0-3,-1 0-2,1 23 5,0-23-4,-1 0 0,1 0 1,0 0 2,0 0-2,-1 0-2,1 24 5,0-24-4,-1 0 4,1 0-3,0 0 2,-1 0-1,-23 24-4,24-24 2,0 0 0,0 0 4,-1 0-4,-23 23 0,24-23 0,0 0 0,-1 0 2,1 0 0,0 0-3,-1 0 2,1 0 3,0 0-3,-1 0-2,1 0 4,0 0-2,0 0-2,-1 0 2,1 0 3,0 0-4,-1 0 0,1 0 0,0 0 6,-1 0-8,1 0 2,0 0 0,-1 0 0,1 0 4,0 0-3,0 0-2,-24-23 0,23 23 3,1 0-4,0 0 3,-1 0 0,-23-24-3,24 24 3,0 0-2,-1 0 3,1 0 0,0 0 0,0 0-4,-1 0 3,1-24-2,0 24 6,-1 0-6,1 0 3,0 0-3,-1 0 3,1 0 0,0 0-2,-1 0 1,1 0-2,0 0 0,0-23 2,-1 23 0,1 0-2,0 0 6,-1 0-7,1 0 3,0 0-2,23 0 2,-23-24-1,-1 24 0,1 0 1,24 0-2,-25 0 1,1 0 0,0 0-1,23 0 1,-23 0 0,-1-24 1,25 24-1,-25 0 0,1 0 1,0 0-2,0-23 1,23 23-1,-23 0 1,-1 0 1,1 0-1,0-24 0,-1 24 0,1 0 0,0 0 1,0 0-2,-1 0 1,1-24 0,0 24-1,23 0 2,-23 0-1,-1 0 0,1 0 0,0-24 0,-1 24 1,1 0-2,0 0 1,0 0 2,-1 0-5,1 0 3,0 0 1,-1 0-2,1 0 2,0 0-1,-1 0 1,1 0-2,23 0 1,-23 0 0,0-23 0,0 23 1,-1 0-1,25 0-1,-25 0 1,1 0 0,0 0 1,-1 0-2,1-24 0,0 24 3,-1 0-4,1 0 3,0 0-1,0 0 1,-1 0-2,1 0 0,0-24 2,-1 24-1,1 0-1,0 0 6,-1 0-5,1 0-1,0 0 5,0 0-4,-1 0 2,1 0 1,0 0-3,-1 0-1,1 0 5,0 0-2,-1 0-3,1 0 6,0 0-6,-1 0 1,1 0 4,0 0-4,0 24-1,-1-24 3,1 0 0,0 24-1,-1-24-1,1 0 5,0 0-6,-1 0 1,1 0 5,0 0-6,-1 23 1,1-23 1,0 0-2,0 0 1,-1 0 2,1 0-1,0 0 0,-1 0 0,1 0-2,0 0 1,-1 0 3,1 0-2,0 0 1,-1 24-1,1-24 0,0 0 0,0 0 1,-1 0 0,1 0-3,0 0 0,-1 24 5,1-24-4,0 0 1,-1 0-1,1 0 0,0 24 5,0-24-5,-1 0-1,1 0 1,0 0 0,-1 23 0,1-23 3,0 0-3,-1 24 1,1-24-1,0 0 0,-1 0 0,1 0 0,0 24-1,0-24 1,-1 0 1,1 0-2,0 0 2,-1 0-2,1 0 2,23 0-1,-23 0-1,0 0 2,-1 0-2,25 23 2,-24-23-1,-1 0 0,25 0 0,-25 0 0,25 0 1,-25 0-2,25 0 1,-24 0 0,23 24-1,-23-24 2,23 0-1,-23 0-1,23 0 3,-23 0-4,23 0 3,-23 0-1,23 0 0,-23 0 0,0 0 0,23 0 0,-23-24 0,-1 24 0,1 0 0,23 0-1,-23-23 2,0 23-1,23-24 1,-23 24-1,0 0-1,-1 0 1,25-24 1,-25 24-2,1-23 2,23 23-2,-23 0 1,0 0-1,23 0 2,-23 0 0,0-24-2,23 24 1,-23 0 1,-1 0-3,25 0 3,-24 0-1,-1 0 1,25 0-2,-25-24 1,1 24 1,0 0-2,-1 0 1,1 0 0,0 0 0,-1 0 0,1 0 0,0 0 0,0 0 0,-1 0 0,1 0 1,0 0-2,-1 24 1,1-24 1,0 0-2,-1 0 1,1 0 0,0 0 1,-1 0 1,1 0 1,0 0-5,0 0 2,-1 0 1,1 0-2,0 0 1,-1 0-1,1 0 2,0 0-1,-1 0 0,1-24 1,0 24-3,-1 0 7,1 0-5,0 0 0,0 0 0,-1 0 1,1 0 2,0 0-3,-1 0-1,1 0 2,23 0-1,-23 0-1,0 0 2,0-24-2,-1 24 2,1 0-1,0 0 0,-1 0 1,25 0-3,-25 0 3,1-23-1,0 23-1,-1 0 2,1 0 0,24 0-1,-25-24-1,1 24 1,0 0 1,-1 0-3,1-24 2,23 24 1,-23 0-2,0-23 2,-1 23 0,1-24-1,24 24-1,-25-24 1,1 1 0,0 23-1,23-24 2,-23 0 0,-1 1-2,25 23 1,-24-24 1,-1 0-2,1 0 2,23 1-3,-23-1 5,0 0-5,23 24 2,-23-23 2,-1-1-5,25 0 4,-24 1-2,-1-1 2,1 0 0,0 1-2,-1-1 1,25 0 1,-25 0-2,1 1 3,0-1-3,-1 24 0,1-24 1,0 1 0,0-1 0,-24 0 0,23 1 2,1-1-4,0 0 2,-1 1 2,1-1-5,0 0 7,-1 0-2,-23 1-3,24-1 1,-24 0 1,24 1-3,-24-1 3,23 0 3,-23 1-4,0-1-1,24 0 3,-24 0-3,0 1 1,24 23 0,-24-24 0,0 0 0,0 1 1,0-1 2,0 0-3,0 1 4,0-1-4,0 0 1,0 1-2,0-1 4,0 0-2,0 0-1,0 1 0,0-1 0,0 0-1,0 1 2,0-1-1,0 0 0,-24-23 0,24 23 0,0 1 0,0-25 0,-24 1 0,24 23 1,0-23-3,0 23 3,-23-23 0,23-1-3,0 25 3,0-25-1,-24 1 0,24-1 0,0 1 1,0 23 0,0-23-3,0-1 3,0 1 0,0 0-2,0-1-1,0 1 5,0 0-4,0 23 1,0-24-2,0 1 4,0 23-3,0-23 1,0 23 1,0 1-2,0-1 1,0-23 1,0 23-3,0 0 3,0 0-1,0-23 1,0 23-1,24 1-1,-24-25 1,23 25 0,-23-1 0,24-23 2,-24 23-4,24-24 1,-24 25 1,24-25 0,-24 25 2,23-1-4,-23-23 4,0 23-3,24 0 1,-24-23 2,0 23-4,0 0 2,24-23 0,-24 23 0,0 1 0,0-25 0,23 25 1,-23-1-2,0-24 1,0 25 1,24-25-2,-24 25 0,0-1 2,0 0 0,0 1-2,24-25 1,-24 25 1,0-1-3,0 0 3,0-23 0,0 23-3,0 0 3,0-23-1,0 23 0,0 1 1,0-1-2,0 0 2,0 0-2,0 1 1,0-1-1,0 0 1,0 1 1,0-25-1,0 25 0,0-1 1,0 0-2,0 1 2,0-1-2,0-24 1,0 25 1,0-1-2,0-23 1,0 23 0,0 0 0,23-23 1,-23 23-2,0-23 1,0 23-1,0-23 2,24-1-2,-24 25 2,0-25-1,0 25 0,0-25 1,0 25-1,0-25-1,24 24 2,-24 1-2,0-25 1,0 25 2,0-1-3,0 0 0,0 1 1,0-1 1,0 0-2,0 0 0,0-23 3,0 23-4,0 1 3,-24-1 0,24 0-3,0 1 2,0-25 0,-24 25 2,24-1-2,0 0 0,0 0 1,0 1-4,0-1 4,0 0 1,0 1-4,0-1 5,0 0-1,0 1-2,0-1-2,0 0 8,0 1-7,0-1 3,0 0-4,0 0 3,0 1 3,0-1-5,0 0 1,0 1 1,0-1-3,0 0 3,0 1 0,0-1-1,0 0-1,0 0 1,0 1-1,0-1 2,0 0 0,0 1-1,0-1 3,0 0-1,0 1-3,0-1 0,0 0 5,0 1-4,0-1-1,24 0 2,-24 0-1,0 1 0,0-1 2,0 0-4,0 1 2,0-1 3,0 0 1,0 1 2,24 23-7,-24-24 6,0 0 2,0 1-2,0-1-4,0 0 1,0 0 2,-24 1-4,24-1 5,0 0-6,-24 1 5,24-1-1,0 0 6,-23 24-9,23-23-1,0-1 6,0 0-1,-24 24-4,24-23 5,0-1-2,0 0 1,-24 0-3,24 1 2,0-1 2,-23 24-2,23-24-4,0 1 7,-24 23-3,24-24 1,-24 24 15,24-24-14,-23 24-2,-1 0 2,0 0-1,0-23 0,1 23-4,-1 0 4,0 0-4,1 0-1,-1 0 2,0 0-1,1 0 0,-1 0 0,0 0-1,1 0 2,-1 23 1,-24-23-5,25 0 4,-25 0 1,25 0-5,-25 24 4,25-24-1,-25 0-1,25 24 1,-25-24 1,1 0-1,23 23 0,-23-23 0,-1 24 2,25-24-5,-25 0 4,25 24-1,-25-24-1,24 0 2,1 0-1,-25 23 2,25-23-5,-1 0 4,-23 0 1,23 24-5,0-24 4,0 0-1,1 0-1,-25 0 2,25 24-1,-1-24 0,0 0-1,1 0 2,-1 0 0,0 0-3,1 0 3,-1 24-1,0-24 0,0 0 0,1 0-1,-1 0 4,0 0-6,1 0 4,-1 0-1,0 0 0,1 0 0,-1 0-1,0 0 1,1 0 0,-1 0 1,0 0-1,0-24-1,1 24 2,-1 0 1,24-24-4,-24 24 2,1-24 0,-1 24-1,0-23 3,1 23 1,23-24-4,-24 24 2,24-24 1,-24 24-5,24-23 4,-24 23 3,24-24-4,-23 0 8,23 1-2,-24 23-8,24-24 5,-24 24-2,24-24-2,-23 24 7,23-24-8,-24 1 9,0-1-1,24 0-3,-23 1-1,-1-1 1,24 0 3,-24 24-9,24-23 4,-23 23 0,23-24-2,-24 0 5,0 24 1,24-23-6,-24 23 3,1-24-1,-1 24 5,0-24-2,1 24 0,23-24-5,-24 24 3,0-23 0,1 23 2,23-24-4,-24 24-1,0 0 4,1 0-2,23-24 2,-24 24-5,0 0 6,24-23-4,-24 23 0,1 0 5,23-24-5,-24 24-2,0 0 5,1-24-2,-1 24 3,0-23-2,1 23 1,-1 0-2,24-24-2,-24 24 3,1 0-5,-1 0 7,24-24-3,-24 24-1,0 0-1,1 0 6,-1 0-5,0 0 0,24-23-1,-23 23 1,-1 0 1,0 0-1,24-24 0,-23 24 0,-1 0 1,0-24 2,0 24-1,1 0-1,23-24 0,-24 24 3,0-23 0,1 23 0,-1-24-1,0 24 2,24-24 0,-23 24-6,-1 0 9,24-23-6,-24 23 0,1-24 6,-1 24 4,24-24-10,-24 24 3,24-23 1,-24 23-2,1 0 5,-1 0 2,24-24-12,-24 24 5,1 0 11,23-24-10,-24 24-2,0 0 6,1-23-1,-1 23 0,0 0 0,1 0-4,23-24-4,-24 24 3,0 0 2,0 0 0,1 0-2,-1-24 1,0 24-4,1 0 4,-1 0-4,0 0 4,1 0-5,-1 0 2,0 0 3,1-24-4,-1 24 0,0 0 0,0 0 0,1 0 0,-1 0 1,0 0-2,1 0 1,-1 0 2,0 0-3,-23 0 0,23 0 1,0 0-1,1 0 1,-1 0 1,0 0 0,1 0-3,-1 0 3,0 0-1,1 24 0,-1-24 0,0 0 0,1 0-1,-1 0 2,0 0-1,0 0 1,1 0-3,-1 0 2,0 0 5,1 0-4,-1 0-2,0 0 0,1 0 3,-1 0-3,0 0 5,1 0-4,-1 0 2,0 0-3,0 0 1,1 0 3,-1 0-3,0 0 0,1 0 1,-1 0 2,0 0-1,1 0-5,-1 0 8,0 0-5,0 0 4,1 0-3,-1 0 2,0 0-1,1 0-5,-1 0 8,0 0-5,1 0 4,-1 0-4,0 0 0,1 24 0,-1-24 4,0 0-3,0 0-1,1 0-2,-1 0 7,0 0-4,1 0-3,-1 0 9,0 0-10,1 0 7,-1 24-2,0-24 2,1 0-4,-1 0-1,0 0 1,0 0 5,1 0-5,-1 0-1,24 23 0,-24-23 2,1 0-1,-1 0 1,0 0 2,1 0-3,-1 0 1,0 0-1,1 0 3,-1 0-3,0 0 0,0 24 1,1-24-2,-1 0 1,0 0 2,1 0-5,-1 0 7,0 0-4,1 0 1,-1 0-1,0 0 1,0 0-2,1 0 1,-1 0 2,0 0-4,1 0 2,-1 0 0,0 0 1,1 0-1,-1 0-2,0 0 3,1 0-2,-25 0 2,24 0 1,1 0-5,-1 0 4,0 0 0,1 0-2,-1 0 0,0 0 1,1 0 1,-1 0-1,0 0 6,1 0-9,-1 0 4,0 0-1,0 0 4,1 0-4,-1 0 1,0 0 3,1 0-3,-1 0 0,24-24 1,-24 24-4,1 0 3,-1 0 4,0 0-2,1-23-3,-1 23 3,0 0 3,0 0-7,1 0 6,-1 0-3,0 0 3,1 0-1,-1 0 0,0 0 1,1 0-3,-1 0-1,0 0 2,0 0 2,1 0-1,-1 0-4,0 0 3,1 23 0,-1-23-2,0 0 0,1 0 2,-1 0-1,0 0-2,24 24-1,-23-24 1,-1 0 2,0 0-5,0 0 4,1 0-1,-1 0 0,0 0 1,1 0-2,-1 0 6,0 0-6,1 24 3,-1-24-4,0 0 2,1 0 0,-1 0 1,0 0 1,0 23 0,1-23-3,-1 0 1,0 0 0,1 0-1,-1 0 2,0 0-2,1 24 3,-1-24-2,0 0 3,1 0-3,-1 0 0,0 0 4,0 0-4,1 24 0,-1-24 4,0 0-4,1 0 4,-1 0-4,0 0 5,1 0-6,-1 0 2,0 0 2,0 0-3,1 0 1,-1 0 2,0 0-3,1 0 3,-1 0-2,0 0-1,1 0 4,-1-24-3,0 24-2,1 0 1,-1 0 2,0 0-4,0 0 2,1 0 0,-1 0 0,0 0 1,1 0-2,-1 0 1,0 0 0,1 0 0,-1 0 2,0 0-4,1 0 1,-1 0 2,0 0 0,0 24-1,1-24-1,-1 0 1,-23 23 1,23-23-2,0 24 4,1-24-6,-1 24 4,0-24-2,0 23 1,1-23-1,-1 0 2,0 24 0,1-24-3,-1 24 4,-23-24-3,23 24 2,0-24-2,1 23 3,-1-23-5,0 0 5,0 24-3,1-24 1,-1 0-1,0 24 1,-23-24 1,23 23-2,1-23 2,-1 0-1,0 24-1,1-24 2,-1 0-1,-24 24 1,25-24-2,-1 0 1,0 23 2,1-23-4,-1 0 3,0 0-1,1 24-1,-1-24 1,0 0 1,1 0-2,-1 0 0,0 0 2,0 0 1,1 0-4,-1 24 2,0-24 0,1 0-1,-1 0 3,0 0-2,1 0 0,-1 0 3,0 0-1,0 0-5,1 0 4,-1 0-2,0 0 7,1-24-7,-1 24 1,0 0 4,1 0-4,-1 0 0,0-24 3,1 24-3,-1 0 5,0 0-5,0 0 3,1 0 0,-1 0-1,0 0 3,1 0-5,-1 0 4,0 0-1,1 0 1,-1 0 1,0 0 2,1 0 1,-1 0 0,0 0-4,0 0 5,1 0-6,-1 24 1,0-24 3,1 0 6,-1 0 0,24 24-13,-24-24 12,1 0 12,-1 0-1,0 0 1,0 0-11,1 0-2,-1 0-3,0 0 0,1 0 0,-1 0-3,0 0-2,1 0 0,-1 0 1,0 0 0,1 0 2,23 23-3,-24-23-1,0 0 13</inkml:trace>
    </iact:actionData>
  </iact:action>
  <iact:action type="remove" startTime="277903">
    <iact:property name="style" value="instant"/>
    <iact:actionData xml:id="d55" ref="#d54"/>
  </iact:action>
  <iact:action type="add" startTime="277860">
    <iact:property name="dataType" value="strokeEraser"/>
    <iact:actionData xml:id="d56">
      <inkml:trace xmlns:inkml="http://www.w3.org/2003/InkML" xml:id="stk32" contextRef="#ctx0" brushRef="#br2">9288 19974 0,'0'0'1,"-24"71"2,1 0 1,-1 24-1,24 0 2,-24 0-2,1-1 2,23-23-2,-24 24 1,24-24 0,-24 24 0,24-48 1,0 25 7,0 22-9,-23-70-1,23 23 1,0-23 6,0 0-3,23-24 6,-23-48-7,0 25-1,0-25-1,24 1 1,-24-24 1,0 0-1,0 0-1,0-24 2,24 24-2,-24-48 2,0 25-2,0-1 1,0 0 1,0 0-2,0 0 1,0 1 0,0 23 1,0 0-2,0 23 1,0 1 0,0-1 1,0 25-2,-24-1 1,24 0 0,0 72 16,0-25-16,0 25 1,0-1-1,0 1-1,0 23 1,0 23 0,0 1 0,0 0 1,0 0-2,0 23 1,0-23 0,0 0 1,0 0-2,0-1 1,0-23 0,0 0 1,0 1-2,0-25 1,0-23 0,0-1 0,24 1 0,-1-24 4,1 0-3,0-47-2,-1 23 1,1-47 0,0 0 0,23-24 1,-23-23-2,23-25 2,-23 25-1,23-48 0,1 24-1,-25 0 1,25-24 0,-1 24 0,-23-24 0,23 24 1,1-1-2,-25-22 2,25 22-2,-25 1 1,1 0 1,23 47-2,-23 1 1,0-1 1,0 47-2,-1 1 1,1 23 1,0 1-1,-24-1-1,23 24 1,1 0 0,-24 47 0,24-23 0,-1 23 0,-23 1 0,24 23 0,0 0 1,0 24-2,-24 0 1,23-1 0,1 1 0,-24 0 0,24 0 1,-24-24-2,23 0 1,1-24 0,-24 1 1,24-1-1,-1-23-1,1-24 1,23 0 0,-23 0 0,24-24 0,-1-23 0,0-25 1,1 1-2,-1-23 2,24-25-1,-23-23-1,-1 24 2,0-25-2,24 1 2,-23 0-2,-1 24 1,1-25 1,-1 25-2,0-1 2,-23 1-2,23-24 2,1 23-2,-24 1 1,-1 23 0,25-23 0,-25 47 0,1-1 0,0 1 1,-24 24-2,23 23 1,-23 1 1,0-1-2,24 24 2,-24 47 11,0 1-8,-24-1-4,24 24-1,0 0 2,-23 0-2,23 0 1,-24 24 0,24 0 0,0 0 0,0-24 0,0 0 0,0 0 1,0 0-2,0 0 1,0-23 0,0-1 1,0 0-2,0-23 1,0 23 0,0-23 0,24 0 0,-24-1 0,23 1 0,-23 0 0,24-24 0,0 24 1,-1-24 3,1 0 4,0-24-5,0-24 1,-24 25-3,23-25-1,1 1-1,0 23 1,-1-23 0,1 0 0,0-1 1,-1 1-2,1-1 1,0 1 0,-1 0 1</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1024" units="cm"/>
          <inkml:channel name="T" type="integer" max="2.14748E9" units="dev"/>
        </inkml:traceFormat>
        <inkml:channelProperties>
          <inkml:channelProperty channel="X" name="resolution" value="37.75811" units="1/cm"/>
          <inkml:channelProperty channel="Y" name="resolution" value="37.78598" units="1/cm"/>
          <inkml:channelProperty channel="T" name="resolution" value="1" units="1/dev"/>
        </inkml:channelProperties>
      </inkml:inkSource>
      <inkml:timestamp xml:id="ts0" timeString="2021-01-08T09:18:39.835"/>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55576">
    <iact:property name="dataType"/>
    <iact:actionData xml:id="d0">
      <inkml:trace xmlns:inkml="http://www.w3.org/2003/InkML" xml:id="stk0" contextRef="#ctx0" brushRef="#br0">9217 9312 0,'0'-24'7,"0"1"2,0-1 3,0 48 64,0 23-69,0-23-2,0-1-1,0 25 0,0-1 0,0 1-1,0-1 1,0 0 1,0 1-1,0-1 0,0 1 0,0-1 0,0 0 0,0 1 0,0-1 0,0-23 1,0 23-3,0-23 3,0 0-1,0-1 0,23 1 0,-23 0 4,0-1 0,0 1 8,0-71 15,0 23-22</inkml:trace>
    </iact:actionData>
  </iact:action>
  <iact:action type="add" startTime="56048">
    <iact:property name="dataType"/>
    <iact:actionData xml:id="d1">
      <inkml:trace xmlns:inkml="http://www.w3.org/2003/InkML" xml:id="stk1" contextRef="#ctx0" brushRef="#br0">9146 9028 0,'0'0'2,"23"-48"9,-23 25-8,0-1 2,24 0 2,-24 1 1,24 23 0,-24-24 0,23 24 1,1 0 2,0 47-4,-1-23 2,1 23-1,-24-23-5,24 0 1,-24-1 1,24 1-2,-24 0 1,23-1 1,1 1 3,-24 0-4,24 0 0,-24-1 1,0 1 1,0 0-1,0-1-2,0 1 5,0 0 1,0-1-1,-24-23-1,24 24-2,-24-24 3,1 24 7,-1-24 2,0 0-5,24-48-4,0 25 4</inkml:trace>
    </iact:actionData>
  </iact:action>
  <iact:action type="add" startTime="56740">
    <iact:property name="dataType"/>
    <iact:actionData xml:id="d2">
      <inkml:trace xmlns:inkml="http://www.w3.org/2003/InkML" xml:id="stk2" contextRef="#ctx0" brushRef="#br0">9667 9810 0,'0'23'12,"0"1"-4,0 0-1,0-1-2,0 1-2,0 0 2,0-1-1,0 1 0,24 0 3,-24 0-2,0-1 2,0 1 2,0 0-1,0-1 8,0 1 4</inkml:trace>
    </iact:actionData>
  </iact:action>
  <iact:action type="add" startTime="57408">
    <iact:property name="dataType"/>
    <iact:actionData xml:id="d3">
      <inkml:trace xmlns:inkml="http://www.w3.org/2003/InkML" xml:id="stk3" contextRef="#ctx0" brushRef="#br0">11231 8909 0,'0'-23'3,"0"-1"14,0 0-1,23 24-4,1 0 7,-24 24-10,24-24-5,-24 24 0,0-1-1,0 1 2,23 0-1,-23-1 0,24 25-1,-24-25 1,24 25 0,-24-1 0,24-23 1,-24 23-1,23 1-1,-23-1 2,24-23-2,-24 23 2,24 0-2,-24-23 1,23 0 2,-23 0-3,24-1 1,-24 1 0,24 0-1,-24-1 5,23-23-3,1 0 6,0 0 1,-24-23-6,23 23-3,-23-48 1,24 25 1,-24-25-2,24 1 0,0-1 1,-24-23 1,23 24-2,-23 0 2,24-25-2,-24 25 2,24 0-1,-24-1 0,0 25-1,23-25 2,-23 25 0,0-1-3,0 0 2,0 0 5,0 48 23,0 24-24</inkml:trace>
    </iact:actionData>
  </iact:action>
  <iact:action type="add" startTime="57980">
    <iact:property name="dataType"/>
    <iact:actionData xml:id="d4">
      <inkml:trace xmlns:inkml="http://www.w3.org/2003/InkML" xml:id="stk4" contextRef="#ctx0" brushRef="#br0">12060 9549 0,'24'0'15,"-24"24"-11,0-1 5,0 1-6,0 0 2,0-1-1,0 1 0,0 24 1,0-25-2,0 1 1,0 0 0,0-1-1,0 1 1,0 0 1,0-1-2,0 1 2,0 0-1,0-1 4,0 1 1</inkml:trace>
    </iact:actionData>
  </iact:action>
  <iact:action type="add" startTime="61016">
    <iact:property name="dataType"/>
    <iact:actionData xml:id="d5">
      <inkml:trace xmlns:inkml="http://www.w3.org/2003/InkML" xml:id="stk5" contextRef="#ctx0" brushRef="#br0">13884 9715 0</inkml:trace>
    </iact:actionData>
  </iact:action>
  <iact:action type="add" startTime="61248">
    <iact:property name="dataType"/>
    <iact:actionData xml:id="d6">
      <inkml:trace xmlns:inkml="http://www.w3.org/2003/InkML" xml:id="stk6" contextRef="#ctx0" brushRef="#br0">13932 9312 0,'0'0'2,"0"-24"-1,23 1 4,-23-25-1,24 25-1,-24-1 2,24 0-1,-24-23 0,24 23 1,-24 0-2,23 24 1,-23-47 0,24 47 0,-24-24 0,0 1 0,24 23 0,-24-24 0,0 0 5,0 1 6,-24 23-3,0-24 1,1 24 1,23-24-9,-24 24 3,24-24 0,-24 24-3,0-23 9,1 23 3,-1 0 4</inkml:trace>
    </iact:actionData>
  </iact:action>
  <iact:action type="add" startTime="62164">
    <iact:property name="dataType"/>
    <iact:actionData xml:id="d7">
      <inkml:trace xmlns:inkml="http://www.w3.org/2003/InkML" xml:id="stk7" contextRef="#ctx0" brushRef="#br0">15969 9075 0,'0'-24'20,"0"72"27,0-25-37,0 1-3,24 0-2,-24 0-2,0-1 1,0 1-1,0 0 2,0 23-2,24-23 2,-24 23 0,0-23-2,0 23 0,24-23 2,-24 0-2,0 23 2,0-23-1,0-1-1,0 1 5,23 0-2,1-24 25,-24-24-19,24 24-8,-24-47 0,0 23-1,23-23 2,-23 23-2,24-24 2,-24 1-1,24 0 0,-24-1 0,23 1 0,1 23 0,-24-23 1,0-1-2,24 25 1,-24-25-1,23 25 2,-23-25-2,0 25 2,0-1 0,0 0-2,0 1 6,0-1-2</inkml:trace>
    </iact:actionData>
  </iact:action>
  <iact:action type="add" startTime="62812">
    <iact:property name="dataType"/>
    <iact:actionData xml:id="d8">
      <inkml:trace xmlns:inkml="http://www.w3.org/2003/InkML" xml:id="stk8" contextRef="#ctx0" brushRef="#br0">16443 9525 0,'24'-23'67,"-24"-1"-51,24 24-11,-1 0 6,1 0 2,0 0-2,-24 24-2,24-24-5,-24 23 0,23 1 4,-23 23 0,24-23-2,-24 0-1,0-1 0,0 1-2,0 0 6,0 0-5,0-1 3,0 1-3,0 0 4,-24-1-3,24 1 3,0 0 0,-23-1 0,-1 1 0,24 0-1,0-1 5,-24-23 1,24 24-6,24 0 21,0-24-15,-1 0-5,1 0-4,0 0 0,-1 0 5,1-48-6,0 48 4,-1 0-2,1 0 2,0 0-3,-1 0 4,1 0 5</inkml:trace>
    </iact:actionData>
  </iact:action>
  <iact:action type="add" startTime="64064">
    <iact:property name="dataType"/>
    <iact:actionData xml:id="d9">
      <inkml:trace xmlns:inkml="http://www.w3.org/2003/InkML" xml:id="stk9" contextRef="#ctx0" brushRef="#br0">14074 8909 0,'0'24'3,"24"-24"2,-24 24 4,0 23-3,0-23 3,0-1-6,0 1 2,-24 0-1,24-1 0,0 1 0,-24 0 1,24 23-2,-23-23 1,23 0 1,-24-1-3,24 1 2,0 0 0,0-1 1,-24 25-1,24-25 5,0 1-7,0 0 3,0 0 3,0-1 0,0 1-1,0 0 3,0-1-4,0 1 7,0 0-1,0-1-3,0 1-2,0 0 1</inkml:trace>
    </iact:actionData>
  </iact:action>
  <iact:action type="add" startTime="64492">
    <iact:property name="dataType"/>
    <iact:actionData xml:id="d10">
      <inkml:trace xmlns:inkml="http://www.w3.org/2003/InkML" xml:id="stk10" contextRef="#ctx0" brushRef="#br0">14050 9075 0,'0'0'1,"0"-24"9,0 1-2,0-1 2,24 0-4,-24 1 0,0-1 1,24 24-4,-24-24 1,0 1 1,23 23-2,-23-24 2,24 0-1,0 24 8,-24-24-8,23 24 4,1 24 7,-24 0-6,24 23-2,-24-23 2,0 0-5,24-1 0,-24 1 4,23 0 0,-23-1 0,0 1 0,0 0 4,0-1 1,-23-23-6,23 24 1,-24-24-4,0 0 5,24 24 3,-24-24-9,1 0 5,-1 0 20</inkml:trace>
    </iact:actionData>
  </iact:action>
  <iact:action type="add" startTime="65029">
    <iact:property name="dataType"/>
    <iact:actionData xml:id="d11">
      <inkml:trace xmlns:inkml="http://www.w3.org/2003/InkML" xml:id="stk11" contextRef="#ctx0" brushRef="#br0">14429 9715 0,'24'-24'27,"0"0"-11,-1 24-4,1 0 0,0 0 0,-24 24-4,24 0 0,-24 0 1,0-1-2,23 1-3,-23 0-1,0-1 1,0 1 1,0 0-1,0-1 0,0 1 0,0 0 0,0-1-1,0 25 1,0-24 2,-23-1-4,23 1 6,0 0-3,0-1 10,23-23 30,1 0-25,0-23-12,-1 23 0,-23-48-4,24 48-1,-24-23 1,24 23 0,-1 0 5</inkml:trace>
    </iact:actionData>
  </iact:action>
  <iact:action type="remove" startTime="67552">
    <iact:property name="style" value="instant"/>
    <iact:actionData xml:id="d12" ref="#d1"/>
  </iact:action>
  <iact:action type="remove" startTime="67608">
    <iact:property name="style" value="instant"/>
    <iact:actionData xml:id="d13" ref="#d0"/>
  </iact:action>
  <iact:action type="remove" startTime="67880">
    <iact:property name="style" value="instant"/>
    <iact:actionData xml:id="d14" ref="#d2"/>
  </iact:action>
  <iact:action type="remove" startTime="68175">
    <iact:property name="style" value="instant"/>
    <iact:actionData xml:id="d15" ref="#d3"/>
  </iact:action>
  <iact:action type="remove" startTime="68336">
    <iact:property name="style" value="instant"/>
    <iact:actionData xml:id="d16" ref="#d4"/>
  </iact:action>
  <iact:action type="remove" startTime="68812">
    <iact:property name="style" value="instant"/>
    <iact:actionData xml:id="d17" ref="#d6"/>
    <iact:actionData xml:id="d18" ref="#d10"/>
  </iact:action>
  <iact:action type="remove" startTime="68817">
    <iact:property name="style" value="instant"/>
    <iact:actionData xml:id="d19" ref="#d9"/>
  </iact:action>
  <iact:action type="remove" startTime="68847">
    <iact:property name="style" value="instant"/>
    <iact:actionData xml:id="d20" ref="#d5"/>
  </iact:action>
  <iact:action type="remove" startTime="69032">
    <iact:property name="style" value="instant"/>
    <iact:actionData xml:id="d21" ref="#d11"/>
  </iact:action>
  <iact:action type="remove" startTime="69487">
    <iact:property name="style" value="instant"/>
    <iact:actionData xml:id="d22" ref="#d7"/>
  </iact:action>
  <iact:action type="remove" startTime="69600">
    <iact:property name="style" value="instant"/>
    <iact:actionData xml:id="d23" ref="#d8"/>
  </iact:action>
  <iact:action type="add" startTime="67556">
    <iact:property name="dataType" value="strokeEraser"/>
    <iact:actionData xml:id="d24">
      <inkml:trace xmlns:inkml="http://www.w3.org/2003/InkML" xml:id="stk12" contextRef="#ctx0" brushRef="#br1">11918 12321 0,'0'0'5,"0"-24"-2,0 1 8,-24 23-9,1 0 1,-1 23 6,0 25-2,1-1-2,-1 0-2,24 24 2,-24-23 2,1 23-6,-49 190 11,49-190-8,-1 23 0,24-23-1,-24 1 2,1-1-1,23 0-1,-24-24 1,24-23 0,0 23 0,0-23 0,0 0 0,24-24 8,-1-48-4,1 25-4,0-25 0,-1 1 0,25-24 0,-24 0 0,23-24 0,-23 0 0,23 0 0,-23 0 0,23-23 0,-23 0 0,23-1 0,-23 24 0,0 1 0,-1-1 0,1 0 0,0 24 0,-1 23 0,-23 1 0,24 0 0,-24 23 0,0 0 0,24 1 0,-24 70 17,0-23-18,-24 23 1,24 0 0,-24 1 0,24 23 1,-47 0-1,47 24-1,-24-24 1,24 24 0,-23-1 0,23 25 0,0-48 0,0 24 0,0-24 0,0 0 1,0-24-1,0-23-1,23 23 1,25-23 8,-25-24-10,1 0 0,0-47 3,23-1-1,-23 1-1,23-24 2,1 0-1,-1-24-1,-23 0 2,23 0-1,0 1-1,1-1 1,-1 24 0,1 0 0,-25 23 0,1 1 1,23 0-2,-23 23 1,0 24 4,-1 24 1,-23 23-6,0 0 1,0 24 1,0 1-2,0 22 1,0 1 0,-23 0 1,23 0-2,0-1 1,-24-23 0,24 1 0,0-1 0,0-24 1,24 0-2,-1-23 1,1-24 0,24 0 0,-1 0 0,0-47 0,24-1 0,0 1 0,-23-24 0,23 0 0,0-24 0,-24 0 0,1 0 0,23 1 0,-24 23 0,-23 0 0,23-1 0,-23 25 0,0 0 0,-1 23 0,1 0 0,0 24 0,-24-23 0,0 70 12,0 0-8,0-23-3,0 0-1,0-1 0,0 1-1,0 0 1,24-24 4,-1 0-4,1 0 0,0-24 3,23 0-5,-23-23 2,23 0 0,0 23-1,-23-23 1,24-1 1,-25 1-1,1 23-1,23-23 2,-23 23-2,-24 0 1,24 24 0,-24-23 0,23 23 0,-23 47 8,0 0-8,0-23 0,-23 23 0,23 25 1,-24-1-2,24 0 1,-47 0 0,47 24 0,-24-24 0,24 0 0,-24 0 0,24-24 0,0 1 0,24-1 0,0-47 0,23 24 0,-23-24 0,23 0 0,0-48 0,-23 25 0,24-25 1,23 1-2,-24-24 4,-23 0-4,23 0 1,1 0-1,-1 23 0,-23-23 1,-1 24 1,1-1-1,-24 25-1,24-1 3,-1 0 1,-23 48 9,0 23-13,-23-23 1,23 47 0,-24 0 0,24 0 0,-47 0 0,47 24 0,-24 0 0,24 0 0,-24-24 1,24 0-2,0 0 2,0 0-2,0 0 1,0-24 0,0-23 0,24 23 0,0-23 0,-1-24 0,1 0 1,23 0-2,-23-24 1,23-23 0,1 23 0,-1-23 1,1-24-2,-1 24 1,-23-25 0,23 1 0,0 0 0,-23 0 0,24 0 0,-25 0 0,1 0 0,23 0 0,-23 0 0,0 23 1,-1 1-2,1 0 1,0-1 0,0 1 0,-1 23 0,1 0 4,-24 48 8,-24 47-7,24-23-6,-23-1 2,23 24-1,-24 0-1,24 0 1,-24 0 0,24 0 0,-24 1 0,24-1 0,0-24 0,0 0 1,0 1-1,0-1-1,0-23 1,0 0 0,48-24 0,-24 0 4,23 0-4,-23-48 0,-1 1 1,25-1-2,-1-23 1,0 0 0,1 0 1,-1-24-2,1 1 2,-1 23-2,0-24 2,1 0-2,-1 0 1,24 24 0,-23-24 1,23 24-2,-24-24 1,0 24 0,25 0 0,-25 0 0,24 0 0,-24 24 0,1 23 0,-24-23 0,23 23 0,-23 24 0,-1 0 1,-23 47 2,0-23-3,0 23 0,-23 25 1,-1-1-2,0 23 1,1 1 0,-1 0 3,-24 0-3,25-1-2,-25 1 14,-23 190-13,48-191-2,23 1 2,0-24 5,0 0-5,0 48 6,0-96-7,23 1 1,1 0 1,0-24-1,23 0 2,0 0-2,1-48 1,-1 1 1,1 0-2,-1-24 2,0 0-2,1-1 1,23-22 0,-24-1 0,1 24 0,-1-24 0,0 0 0,1 24 0,-1 0 0,-23 0 0,23 0 0,-23 24 0,0-1 0,-1 24 0,-23 1 0,24-1 0,-24 48 12,-47 23-12,47-23 0,-24 23 0,0 24 0,-23 0 0,23 0 0,0 1 0,-23 22 1,23 1-2,1 0 1,-25 0 1,25-24-2,-1 24 4,0-1-4,1-23 9,23 48-8,0-72-3,0-23 0,0 0 3,23-24 1,1 23-1,23-23-1,-23 0 2,23-47-2,-23 0 1,23-1 1,1-23-2,-1 24 1,1-48 0,-1 24 0,0-24 0,1 0 0,-1 24 0,1-24 0,-1 24 0,0 0 0,1 0 0,-1 24 0,-23-1 0,0 1 0,-1 23 0,1 1 0,-48 23 17,24 23-18,-47-23 2,23 48-2,0-1 1,1 0 0,-25 1 0,25-1 0,-25 24 0,25 0 0,-25 1 0,24 22 0,-23-23 0,23 0 0,1 1 0,-1-1 0,0 0 0,1-24 0,23 0 0,0 1 0,0-24 0,0-1 1,23-23 2,1 0-3,23-23 1,-23-25-2,23 24 1,1-47 0,-1 24 0,1-48 0,23 24 0,-24-24 0,24 24 0,0-23 0,-23-1 0,23 24 0,-24-24 0,24 24 0,-23 0 0,-1 0 0,0 23 0,1 1 0,-25-24 0,25 47 0,-24-23 0,-1 23 0,1 0 4,-24 72 9,-24-1-13,24-23-1,-23 23 1,-1 24 0,0-23 0,0 23 0,1 0 0,-25 0 0,25 0 0,-1 0 0,0 0 0,1 0 0,-1 0 0,0-23 0,24-1 0,0 0 0,0 1 0,0-24 0,0-1 0,24-23 0,0 0 1,23 0-2,-23-47 1,23-1 0,24 1 0,-23-24 0,23 0 2,-24 0-3,95-95 9,-71 71-11,0 24 2,0 24 0,1-24 1,-25 23 1,0 1-1,1 23-1,-25 0 1,25 1 1,-25 23-1,1 0 3,-24 47-3,0-23 0,0 23 0,0 1 0,-47-1 0,23 24 0,0-24 0,1 48 0,-1-24 1,-23 0-2,23 1 1,0-25 0,1 24 1,-1-24 4,24 1-8,0-25 2,0 25-1,47-48 7,-23 0-6,0 0 1,23-24 1,0 0-1,1-23-1,23 0 1,-24-1 0,1-23 0,23 24 0,-24-1 0,0 25 0,1-25 0,-1 25 0,1 23 0,-25 0 0,1 0 0,0 0 0,-24 23 8,0 25-8,-24-1 0,0 1 0,-23-1 1,23 0-1,1 24-1,-25 0 1,24-23 1,1-1-2,-25 1 2,48-25-2,-23 1 1,23 0 0,0-1 0,23-23 13,-23 24-14,24-24 1,0 0 0,-1 0 0,1-47 1</inkml:trace>
    </iact:actionData>
  </iact:action>
  <iact:action type="add" startTime="77364">
    <iact:property name="dataType"/>
    <iact:actionData xml:id="d25">
      <inkml:trace xmlns:inkml="http://www.w3.org/2003/InkML" xml:id="stk13" contextRef="#ctx0" brushRef="#br0">14666 11065 0,'24'0'143,"0"0"-118,-1-23-13,1 23 8,0 0 0,-1 0 0,1 0-3,0 0-2,0 0-2,-1 0-2,1 0 0,0 0-2,-1 0 3,1 0 0,0 0-5,-1 0 6,1 0-5,0 0-1,-1 0 6,1-24-5,0 24 1,0-24-2,-1 24 1,1 0 0,0 0 0,-1 0 1,1 0-2,0 0 1,-1 0 0,1 0 0,0 0 1,-24 24-6,24-24 0,-1 0 6,1 0-1,0 0 0,-1 0 1,-23-24-6,24 24 4,0 0 10,-1 0-5,1 24 0,0-24-1,-1 0-3,1 0 1,0 0 4,0 0-7,-1 24 6,1-24-2,0 0-4,-1 0 6,1 23 0,0-23 1,-1 0-1,1 0 3,0 0-2,-24 24-5,23-24-5,1 0 10,0 0-1,0 0 4,-1 0-4,1 0 7,0 0-6,-1 0-1,1 0-1,0 0 2,-1 0-5,1 0 1,0 0 2,-24 24-8,23-24 1,1 0 12,0 0 0,0 0-3,-1 0-1,1 0-5,0 0 5,-1 0 1,1 0-1,0 0 3,-24 23-10,23-23 7,1 0 4,0 0-8,0 0 0,-1 0-1,1 0 1,0 0 1,-24-23 4,23 23-10,1 0 13,0 0 12,-1 0 24,1 0-16,0 0-1,-24-24-14</inkml:trace>
    </iact:actionData>
  </iact:action>
  <iact:action type="add" startTime="79592">
    <iact:property name="dataType"/>
    <iact:actionData xml:id="d26">
      <inkml:trace xmlns:inkml="http://www.w3.org/2003/InkML" xml:id="stk14" contextRef="#ctx0" brushRef="#br0">15590 11136 0,'0'24'87,"0"0"-78,0 0-1,0-1-5,0 1 5,0 0 1,0-1-5,0 1 4,0 0-4,-23-24-1,23 23 3,0 1-4,-24 0 2,24-1 1,0 1-2,-24 0 5,24 0-3,-23-1-1,23 1 5,-24 0-6,24-1 5,-24 1-5,24 0 5,-23-24-3,23 23-1,-24 1 4,0 0-1,0-1 2,1 1-1,-1 0 0,0-24-4,24 24 1,-23-24-3,-1 23 3,0 1 3,1-24-5,-1 24 6,0-24-2,0 0-1,24 23-3,-23-23 5,-1 0 8,0 0-4,1 24-4,-1-24 0,0 0 0,24 24-4,-23-24 0,-1 0 5,0 23-3,1-23 3,-1 0-5,0 0 4,0 0 0,1 0 0,-1 0-1,0 24 1,1-24 1,-1 0-6,0 0 7,1 0-4,-1 0-1,0 0 3,1 0 0,-1 0 0,0 0-3,0 0 2,1 0-4,-1 0 6,0 0-6,1 0 2,-1 0 2,0 0-1,1 0-4,-1 0 2,0 0 1,1 0-1,-1 0 4,0 0-4,0 0 0,1 0 0,-1 0 1,0 0-2,1 0 1,-1 0 4,0 0-4,1 0-1,-1 0 2,0 0-1,0 0 4,1 0-5,-1 0 2,0 0 3,1-24-4,-1 24 4,0 0-1,1 0-3,-1 0 1,24-23-1,-24 23-1,1 0 1,-1 0 5,0 0-5,0 0 4,1 0-1,-1 0 2,0 0 3,1 0 8,23-24-8,-24 24-8,0-24 8,1 24-1,-1-23-1,0 23-3,1-24 2,-1 24-2,0 0 1,24-24-4,-24 24 3,1 0 2,-1 0 7,24-23-8,-24 23-4,1 0 8,-1 0-1,0 0-2,1 0 6,-1 0 1,0 23 13</inkml:trace>
    </iact:actionData>
  </iact:action>
  <iact:action type="add" startTime="80840">
    <iact:property name="dataType"/>
    <iact:actionData xml:id="d27">
      <inkml:trace xmlns:inkml="http://www.w3.org/2003/InkML" xml:id="stk15" contextRef="#ctx0" brushRef="#br0">13197 12108 0,'0'24'39,"24"-24"-30,-24-24 59,-24 24-65,24-24 6,-23 24-6,23-23 1,0-1 4,-24 24-3,24-24-1,-24 0 0,0 1 3,1-1 2,-1 0-1,0 1 0,1-1 0,-1 24 4,24-24-4,0 1 47,24 23-51,-1 0 9,-23-24-9,24 24 4,0-24-5,-1 24 6,1-24-6,0 24 1,0 0 0,-1-23 1,1 23-1,0-24 0,-1 24 1,1-24-3,0 1 3,-1 23-1,1-24 0,0 0 0,0 24 0,-1-23-1,1-1 2,0 24-1,-1-24 4,1 24-4,0 0 11</inkml:trace>
    </iact:actionData>
  </iact:action>
  <iact:action type="remove" startTime="89105">
    <iact:property name="style" value="instant"/>
    <iact:actionData xml:id="d28" ref="#d26"/>
  </iact:action>
  <iact:action type="remove" startTime="89255">
    <iact:property name="style" value="instant"/>
    <iact:actionData xml:id="d29" ref="#d25"/>
  </iact:action>
  <iact:action type="remove" startTime="89879">
    <iact:property name="style" value="instant"/>
    <iact:actionData xml:id="d30" ref="#d27"/>
  </iact:action>
  <iact:action type="add" startTime="89107">
    <iact:property name="dataType" value="strokeEraser"/>
    <iact:actionData xml:id="d31">
      <inkml:trace xmlns:inkml="http://www.w3.org/2003/InkML" xml:id="stk16" contextRef="#ctx0" brushRef="#br1">17510 14809 0,'0'0'3,"-24"71"-1,24-24 2,-47 72 7,23-72-10,0 24 2,24-23 0,-23-1 1,23-23 0,0 23 0,-24-23 0,24-1 0,24-23 13,-24-47-13,47 23-1,-23-23 1,-1 0 1,1-1-2,0-23 1,23 0 0,-23 0 1,23-24-1,-23 24 0,23-24-1,-23 1 2,0 22-2,0-22 1,-1 23 0,1-1 0,0 25 0,-24-24 1,23 24-1,-23 23-1,0 0 1,0 1 3,-23 46 19,23 25-23,-24-25 2,24 25-2,-24-1 2,1 24-1,-1 0-1,0 0 1,0 0 0,1 1 0,-1-1 0,0-24 0,1 24 0,-1-24 0,24-23 1,-24 0-1,24 0-1,0-1 1,48-23 4,-25-47 0,25-1-4,-25 1 0,25 0 0,-24-24 1,23 0-2,0-24 1,-23 0 0,0 0 0,23 0 1,-23 1-2,-1-1 1,1 24 0,-24-24 0,24 24 0,-24 24 0,0-1 0,0 1 0,0 23 0,0 0 0,-24 24 0,24-23 0,-47 23 0,23 0 0,0 0 1,1 47-2,-1-47 1,0 47 0,-23 1 0,23 23 0,-23-24 1,-1 24-2,25 24 2,-25-24-2,1 24 1,0 0 1,-1 0-2,1-24 1,-1 23 0,1-22 0,0 22 0,-1-23 0,1-23 0,-1-1 0,25 1 0,-25-25 0,25 1 0,-1-24 5,0 0-6,1-47 9,23 23-7,-24 0-1,24-23 0,-24-1-1,24 25 1,-23-25 0,23 1 0,-24 0 0,24 23 0,-24-24 0,0 25 0,24-25 1,-23 25-1,-1-1-1,0 24 1,1-24 0,-1 1 4,0 23-3,1 0-2,-1 0 2,-23 0-2,23 47 1,0-47 0,0 47 0,-23-23 1,23 23-2,-23-23 2,23 24-2,1-1 1,-25 24 0,24-24 0,-23 1 0,23-1 0,-23 1 0,23-1 0,1-23 0,-1-1 0,0 1 0,1 0 0,23-1 0,-24-23 0,24-47 16,24 0-11,-24 23-6,23-23 1,-23-1 0,24 1 0,-24 23 0,0-23 0,0-1 0,24 1 0,-24 23 0,0-23 0,0 23 0,0 0 0,0 1 0,0-1 1,-24 0-2,24 1 2,-24-1 2,1 24 1,-1 0 1,0 0-2,0 0 1,24 24-3,-23-24 6,-1 0 14,0 0-9,24-24-12,-23 24-1,-1 0 5,24-24-4,-24 24 0,1 0 9,-1 0-5,0 0 12,24 24 19,-23-24-31,23 24 1</inkml:trace>
    </iact:actionData>
  </iact:action>
  <iact:action type="add" startTime="101008">
    <iact:property name="dataType"/>
    <iact:actionData xml:id="d32">
      <inkml:trace xmlns:inkml="http://www.w3.org/2003/InkML" xml:id="stk17" contextRef="#ctx0" brushRef="#br0">17652 14217 0,'0'0'1,"0"-24"6,23 24 1,-23-24 0,24 24 16,-24 24-9,24-24-10,-24 47 0,0-23-2,0 0 1,0 23 0,24-23-1,-24 23 2,0 1-1,0-1 0,0-23-1,0 23 1,0 0 1,0-23-2,0 24 2,0-25-1,0 1-1,0 23 2,0-23-1,0 0 0,-24-1-1,24 1 1,0 0 2,-24 0 0,24-1-1,0 1 2,0 0 1,-24-24 13</inkml:trace>
    </iact:actionData>
  </iact:action>
  <iact:action type="add" startTime="101505">
    <iact:property name="dataType"/>
    <iact:actionData xml:id="d33">
      <inkml:trace xmlns:inkml="http://www.w3.org/2003/InkML" xml:id="stk18" contextRef="#ctx0" brushRef="#br0">17770 14027 0,'0'-24'17,"0"1"-8,0-1 4,0 0 3,24 24-8,0 0 4,-1 0 0,1-23-3,0 23-7,-1 0 6,1 0 0,0 0-3,-1 0-1,-23 47-1,24-47 1,0 0 1,0 24-2,-1-24 6,1 0-5,0 0 3,-1 23-2,1-23 3,0 0-3,-1 0 2,1 0 5,0 0-4,-24-23-4,23 23 4,-23-24-1,24 24 6,0 0 2,0 0 5,-24 24-11,23-1-2,-23 1 2,0 0-6,24 23 2,-24-23-1,0 0-1,0 23 2,0 0-1,0-23 1,0 23-2,24 1 1,-24-1 0,0-23-1,0 23 2,0 1-1,0-1-1,0-23 2,0 23-1,0-23-1,0 23 2,0-23-1,0 23 1,23-23-2,-23 0 1,0-1 0,0 1-1,0 0 2,0 0-1,0-1-1,0 1 5,0 0-3,24-24-2,-24 23 1,0 1 5,0 0-1,0-1 0,0 1 4,0 0 3,24-24-3,-48 0 36,0 0-39,1 0-6,-1 0 1,24-24 1,-24 24-1,1 0-1,-1-24 2,0 24-1,0 0 1,1 0-3,-1 0 3,0 0-2,1 0 1,-1 0 1,0 0-1,1 0-1,-1 24 6,0-24-4,1 24-2,-1-1 4,0 1 2,0 0 6,24 0-6</inkml:trace>
    </iact:actionData>
  </iact:action>
  <iact:action type="add" startTime="102549">
    <iact:property name="dataType"/>
    <iact:actionData xml:id="d34">
      <inkml:trace xmlns:inkml="http://www.w3.org/2003/InkML" xml:id="stk19" contextRef="#ctx0" brushRef="#br0">17178 15378 0,'0'0'0,"24"0"42,-1 0-32,1 0-8,0 0 3,-1 0-1,1 0-1,23 0 2,-23 0-2,24 0 2,-1 0-1,0 0 0,1 0 1,-1 23-3,0-23 2,1 0 1,-1 24-1,1-24-1,-1 0 2,0 0-1,1 0 0,-1 0 0,-23 0 0,23 0 0,1 0-1,-1-24 2,-23 24-1,23-47-1,-23 47 2,23 0-1,-23 0 0,23 0-1,-23-24 2,0 24-1,-1 0-1,1 0 1,0 0 1,-1 0-1,1 0 0,0 0 4,0 24 3,-24 0-2,0 23-2,0-23-2</inkml:trace>
    </iact:actionData>
  </iact:action>
  <iact:action type="add" startTime="103040">
    <iact:property name="dataType"/>
    <iact:actionData xml:id="d35">
      <inkml:trace xmlns:inkml="http://www.w3.org/2003/InkML" xml:id="stk20" contextRef="#ctx0" brushRef="#br0">17391 16089 0,'0'23'4,"0"1"5,-24 0-7,24-1 3,0 1-1,0 0 0,0 23 0,0-23 0,0-1 1,0 1-2,0 24 1,-23-25 1,23 1-3,0 23 3,0-23-1,0 0-1,0-1 2,0 25-2,0-25 3,0 1-3,0 0 1,0 0 4,0-1-4,0 1 0,0 0 8,23-24 7,1-24-3</inkml:trace>
    </iact:actionData>
  </iact:action>
  <iact:action type="add" startTime="103432">
    <iact:property name="dataType"/>
    <iact:actionData xml:id="d36">
      <inkml:trace xmlns:inkml="http://www.w3.org/2003/InkML" xml:id="stk21" contextRef="#ctx0" brushRef="#br0">17557 15733 0,'0'0'1,"-24"0"7,48 0 47,0 0-47,-1 0-4,1 0 0,0-24 0,23 24 1,-23-23-2,0 23 1,23 0 1,-23 0-2,-1-24 1,25 24 0,-25-24 0,1 24 0,23 0-1,-23 0 2,0 0-1,0 0 0,23 0 1,-23 0-2,-1 0 1,1 0 3,0 0-2,-1 24-1,1-24 0,0 0 4,-1 0 0,1 0 0,0 0 9,-24-24-4,24 24-8,-1 0 36,-23 24-38,0 23 6,0-23-5,0 0 1,0 23-2,0-23 0,0 23 3,0-23-4,0 23 3,0 1-1,0-1-1,0 1 2,0-1-2,-23 0 2,23 1-1,0-1 0,0 0 1,0 1-3,0-1 2,0-23 1,0 23-1,0-23 0,0 0 0,0-1 0,0 1 0,0 0 0,0-1 1,0 1-2,23-24 1,-23 24-1,0 0 6,24-1 6,-48-23 46,-23-23-53,23 23 0,0 0-4,1 0 1,-25 0-3,25 0 2,-25 0 1,25 0-1,-25 0 0,1 0 0,23 23 1,-23-23-3,-1 24 3,1-24-1,0 24 0,23-24 0,-23 23 0,-1-23-1,24 24 2,1-24-1,-1 24 1,0-24-3,1 23 3,-1-23 7</inkml:trace>
    </iact:actionData>
  </iact:action>
  <iact:action type="add" startTime="105312">
    <iact:property name="dataType"/>
    <iact:actionData xml:id="d37">
      <inkml:trace xmlns:inkml="http://www.w3.org/2003/InkML" xml:id="stk22" contextRef="#ctx0" brushRef="#br0">11705 14619 0,'0'-23'19,"-24"23"13,0 0-4,0 0-11,24 23-10,-23-23-2,23 24 0,-24-24-3,24 48 3,-24-25-1,24 1 0,-23 0 0,23-1 0,-24 25 1,24-25-3,0 1 3,-24 24 0,24-25-3,0 1 2,0 23 0,0-23 1,0 0-1,0-1 0,0 1 1,0 23-3,0-23 2,0 0 0,0 0 0,0-1 1,0 1-1,0 23 0,0-23-1,0 0 2,0-1-1,0 1 0,0 23 0,0-23 1,48 0-2,-48 0 0,0-1 2,0 1-1,23 0-1,1-1 2,-24 1 0,24 0-3,-1-1 7,1 1-2,0-24-2,-24 24-2,24-24 1</inkml:trace>
    </iact:actionData>
  </iact:action>
  <iact:action type="add" startTime="106473">
    <iact:property name="dataType"/>
    <iact:actionData xml:id="d38">
      <inkml:trace xmlns:inkml="http://www.w3.org/2003/InkML" xml:id="stk23" contextRef="#ctx0" brushRef="#br0">15567 14667 0,'0'0'0,"0"-24"30,23 24-6,1 0-15,0 0-1,-1 0-1,1 24-2,0 0 3,0-24-4,-24 47 0,23-23 0,-23-1 0,24 1 1,-24 0-3,24-1 3,-24 25-1,23-24-1,-23 23 2,24-23-1,-24 23 1,24-23-2,-24 23 1,23-23 1,-23 23-3,0 1 3,24-25-1,-24 25-1,0-25 2,0 25-1,0-25 1,0 25-3,0-25 3,0 25-1,0-1 0,0-23 0,0 23 0,0-23 0,0 0 0,0-1 0,0 25 0,-24-25 0,24 1 4,-23 0-4,23 0 0,0-1 3,-24 1-2,24 0 3,-24-24 4,24 23-8,-23-23 11</inkml:trace>
    </iact:actionData>
  </iact:action>
  <iact:action type="add" startTime="110628">
    <iact:property name="dataType"/>
    <iact:actionData xml:id="d39">
      <inkml:trace xmlns:inkml="http://www.w3.org/2003/InkML" xml:id="stk24" contextRef="#ctx0" brushRef="#br0">18268 14454 0,'0'0'1,"23"-24"2,-23 0 1,24 1-1,-24-1 5,24 0-4,-24 0 1,0 1-2,24 23 2,-24-24-1,0 0 0,23 24-1,-23-23 1,0 46 24,0 25-23,-23-1-1,23 1 0,-24 23 0,0 0 0,0 23 0,1 1 0,-1 0 0,0 0 2,-23 0-5,23 23 4,1-23 0,-1 0-2,-23 23 1,23-23 0,0 23 0,24-23 0,-24 24-1,1-25 3,23 1-3,-24 0 1,24-24 0,0 0 0,0 0 0,-24 0 0,24-23-1,0-25 2,0 25-2,0-25 3,-23 1-4,23 0 3,-24-24 2,24 23-2,-24-23-2,1 0 2,-1 0-1,24-47 0,-24 23 1,-23-23-3,23 0 3,0-24 0,1-1-3,-25-22 3</inkml:trace>
    </iact:actionData>
  </iact:action>
  <iact:action type="add" startTime="110944">
    <iact:property name="dataType"/>
    <iact:actionData xml:id="d40">
      <inkml:trace xmlns:inkml="http://www.w3.org/2003/InkML" xml:id="stk25" contextRef="#ctx0" brushRef="#br0">17225 14311 0,'0'0'1,"0"-71"1,0 0 2,0 24 2,-23-24-4,23 47 3,0-23-2,0 23 2,0 0-1,0 1-1,0-1 3,0 0 1,23 24 1,1 48-1,0-48-2,-1 47-2,1 0 2,0 1-1,23 23-1,-23-24 1,23 48 2,-23-24-4,23 0 3,1 24-2,-1-24 2,0 24-1,1 0-1,-1-24 2,1 24-1,-1-24-1,0 0 3,1 0-4,-1 0 3,-23 0-1,23 0 0,1-24 0,-1 24 0,-23-23 1,23-1-3,-23 1 3,23-1-2,-23 0 1,0 1 1,-1-25-1,1 25 0,0-24 0,-24-1 0,23 1 0,-23 0-1,0-1 1,0 1 0,0 0 5</inkml:trace>
    </iact:actionData>
  </iact:action>
  <iact:action type="remove" startTime="115036">
    <iact:property name="style" value="instant"/>
    <iact:actionData xml:id="d41" ref="#d37"/>
  </iact:action>
  <iact:action type="remove" startTime="115971">
    <iact:property name="style" value="instant"/>
    <iact:actionData xml:id="d42" ref="#d38"/>
  </iact:action>
  <iact:action type="remove" startTime="116239">
    <iact:property name="style" value="instant"/>
    <iact:actionData xml:id="d43" ref="#d40"/>
  </iact:action>
  <iact:action type="remove" startTime="116359">
    <iact:property name="style" value="instant"/>
    <iact:actionData xml:id="d44" ref="#d34"/>
  </iact:action>
  <iact:action type="remove" startTime="116439">
    <iact:property name="style" value="instant"/>
    <iact:actionData xml:id="d45" ref="#d32"/>
  </iact:action>
  <iact:action type="remove" startTime="116607">
    <iact:property name="style" value="instant"/>
    <iact:actionData xml:id="d46" ref="#d35"/>
  </iact:action>
  <iact:action type="remove" startTime="116648">
    <iact:property name="style" value="instant"/>
    <iact:actionData xml:id="d47" ref="#d36"/>
  </iact:action>
  <iact:action type="remove" startTime="116665">
    <iact:property name="style" value="instant"/>
    <iact:actionData xml:id="d48" ref="#d33"/>
  </iact:action>
  <iact:action type="remove" startTime="116847">
    <iact:property name="style" value="instant"/>
    <iact:actionData xml:id="d49" ref="#d39"/>
  </iact:action>
  <iact:action type="add" startTime="115025">
    <iact:property name="dataType" value="strokeEraser"/>
    <iact:actionData xml:id="d50">
      <inkml:trace xmlns:inkml="http://www.w3.org/2003/InkML" xml:id="stk26" contextRef="#ctx0" brushRef="#br1">14216 18363 0,'0'0'1,"-47"71"1,0 0 2,-1 24 4,1-24-6,-24 95 5,23-95-3,25 0 0,-1-24-1,0 1 2,1-1-2,-1-23 1,0-1 1,24 1-2,-23-24 9,23-47 0,0 23-8,0 0 1,0-23-1,23-24-1,-23 24 1,24-48 1,-24 24-2,47 0 1,-47-24 0,24 24 0,0 0 0,-24 0 0,23-1 0,-23 1 0,24 24 0,-24-24 0,24 47 0,-24-23 0,0 23 0,0 0 0,0 1 0,0-1 4,-24 24 9,0 24-10,1 23 1,-1-23-4,0 23 0,1 1 0,23-1 0,-24 0 0,0 24 0,1 1 0,-1-1 0,0 23 0,0-22 0,24-1 0,-23 23 1,23-23-2,-24-23 1,24-1 0,0 1 0,0-25 0,0 1 0,24-24 4,23-24 0,-23-23-4,23 0 0,-23-1 0,23-47 0,24 1 0,-23-1 0,23 0 0,0-23 0,24-1 0,-24 24 0,0 1 1,24-1-2,-24 0 1,0 0 0,0 24 0,-24-24 0,24 24 0,-23 24 0,23-24 0,-24 23 0,1 25 0,-1-1 0,0 0 0,1 24 0,-25 0 0,1 48 0,24-1 0,-25 0 0,-23 25 0,24-1 0,0 23 0,-24 1 0,23 0 0,-23 0 0,0 0 0,0-1 0,0 1 0,0 0 0,0 0 0,0-1 0,24 1 0,-24-24 1,0 0-2,24-23 1,-1-1 0,1 1 0,0-25 0,23-23 0,1 24 0,-25-24 0,48-47 0,-23 23 0,-1-24 0,24-23 0,-23-23 0,23-1 1,0 0-2,0 0 2,0-23-2,-24 23 1,24-23 0,0 23 0,1 0 0,-25-23 0,24 23 0,0 0 0,-23 24 0,-1-24 0,0 24 0,1 24 0,-25-1 0,25 1 0,-48 23 0,23 0 0,1 24 0,0 48 13,-24-1-14,0-23 1,0 47 0,0-24 0,0 24 0,0 1 0,0 22 0,0-23 0,0 24 0,0-24 0,0 24 0,0-24 0,0 0 0,0 24 0,0-48 0,0 24 0,0 1 0,0-25 0,47 0 0,-47-23 0,24 0 0,23-1 0,-23-23 1,0 0-2,23-47 1,0 23 0,1-23 1,-1 0-2,1-25 1,-1 1 0,24 0 0,-24 0 0,1 24 0,-1-24 0,1 0 0,-1 0 0,0 0 0,1 23 0,-24-23 0,23 24 0,-23-1 0,-1 1 0,1 23 0,-24 0 0,24 1 0,-24 70 20,23-23-19,-23 23-2,0 1 1,0-1 0,0 24 1,0 0-1,0 0-1,0 24 1,0-24 0,-23 24 0,23 0 0,-24-1 0,24-22 0,-24 22 0,24-23 0,-23 24 0,23-24 0,0-23 0,0 23 0,0-48 0,23 25 0,1-24 1,0-24-1,23 0-1,-23 0 1,-1-48 0,25 24 0,-1-23 0,-23 0 0,23-24 1,1 23-2,-25-23 1,1 0 0,23 0 3,-23 0-5,0 0 3,0-24-2,23 24 0,-23 0 1,-1 0 1,1 0-2,0 0 1,23 0 1,-23 23-2,0-23 1,-24 47 0,23-23 1,-23 23-2,24 1 1,-24 70 20,0-23-20,0-1 0,0 25 0,0-1 0,0 24 0,0 0 0,0 0 0,-47 0 1,47 24-2,-24 24 1,0-25 0,0 25 0,1 23 0,-1-23 0,0-1 0,1 1 0,23-1 0,-24-23 0,24-24 1,0 0-2,0-47 2,0 23-1,47-23-1,-23-24 1,0 0 0,-1 0 0,1-24 0,0-23 0,23-1 0,-23-23 0,23 0 0,-23-24 0,23 1 0,1-25 0,23 1 0,-24-25 0,24 25 0,0-24 0,0 0 1,1 23-2,-1-23 1,0 0 0,0 23 0,0-23 0,-24 24 0,24-1 3,-23 1-5,23 23 3,-24 0-2,1 24 0,-1 0 1,-23 24 1,23-1-2,-23 25 1,-1 23 1,1 0 2,-24 23 1,0 25-4,-24-1 0,24 24 0,-47 0 0,23 24 0,-23 0 0,23 23 1,-23 1-1,0-1 0,23 1-1,-24-1 1,25-23 0,-1 23 0,-23-23 0,47 24 0,-24-25 0,0-23 3,24 1-5,0-1 2,0-24 0,0 0-1,0-23 2,24-24 0,0 0-2,-1 0 0,1-47 2,0 23-1,23-23-1,1-24 1,-25-1 0,25 1 0,-1-23 0,0-1 0,24 0 0,-23 0 0,-1 1 0,1-1 3,-1 0-5,-23 24 2,23 0 0,-23 0-1,-1 0 1,1 23 1,-24 1-2,0-1 1,0 25 1,0-1-2,0 0 1,-24 72 20,24-1-19,-23 1-1,-25 23-1,25 0 1,-25 23 0,25 25 0,-25-24 0,1 23 0,-1 1 0,1 23 0,0-24 0,-1 24 0,25 1 0,-25 23 0,25-24 0,-25-24 0,24 24 0,1-47 0,23 0 0,-24-24 0,24 0 0,0-47 0,0 23 0,47-47 0,-23 0 2,0 0-3,47-71 6,-24 0-6,-23 0 1,47-24-1,-24 0 2,1-23-1,-1-1-1,24 1 4,-23-24-4,46-95 5,-46 118-2,-1 25 0,1-1 8,46-261-11,-70 285-1,0 0 2,-24 24 0,24-1-1,-24 1 1,0 23 0,0 1 0,0-1 0,0 48 12,-24-1-12,24 25 0,-24-1 0,24 24 0,-24 0 0,1 0 0,-1 24 0,0-24 0,1 24 0,-25 0 0,25 23 0,-1-23 0,0 0 0,0 23 0,1-23 0,-1 24 0,0-25 0,1 1 1,23 0-1,-24-24 0,24-24-1,0 1 1,0-25 0,0 1 0,24-24 0,23-47 4,0 23-3,-23-47-1,47-71 5,-47 71-5,23-48-2,1 24 2,-25 1 1,25-1-2,-24 0 1,-1 0 1,1 1-2,0 22 1,-1-22 1,1 23-2,-24 0 1,24 23 0,-24-23 0,23 24 0,-23-1 0,0 1 1,24 23-2,-24 0 1,0 1 1,0 70 18,-24-23-19,24 23 0,-23 24 0,-1 0 1,0 1-2,1 22 2,-1-23-2,0 48 1,1-24 0,-25 23 0,24 1 1,-23-1-2,23 1 2,-23-1-2,23 0 1,1-23 0,-1 0 0,0-24 0,0-24 0,24 1 0,0-24 0,48-24 4,-1-48 1,-23 1-5,0-24 0,23 0-1,-23-24 1,23-24 1,1 1-2,-25-1 1,25 1 0,-25-1 0,25 1 0,-25 0 0,1 23 0,0 0 0,-24-23 0,23 46 0,-23 1 0,0 0 0,0 24 0,0 23 0,0 0 0,-23 48 8,23 24-8,-24-1 0,0 24 0,1 0 0,-1 24 0,0 0 0,-23 23 0,23-23 0,-23 47 0,23-23 0,-23 23 0,-1 0 0,1-24 0,23 25 0,-23-1 0,-1-24 0,25-23 0,-1 0 1,0-24-2,24-24 1,0 1 0,0-25 0,0 1 0,24-24 0,0 0 0,-1 0 0,25-47 0,-24 47 0,-1-48 0,1 24 1,0 1-2,-1-1 1,-23 0 0,24 1 0,-24-1 5</inkml:trace>
    </iact:actionData>
  </iact:action>
  <iact:action type="add" startTime="126460">
    <iact:property name="dataType"/>
    <iact:actionData xml:id="d51">
      <inkml:trace xmlns:inkml="http://www.w3.org/2003/InkML" xml:id="stk27" contextRef="#ctx0" brushRef="#br0">8411 5426 0,'24'0'7,"-24"48"2,0-25 3,23 1-5,-23 0 2,0-1-5,0 1 1,0 0-2,24-24 1,-24 23-1,0 1 1,0 0 1,0 0-1,0-1-1,0 1 2,0 0-1,0-1 0,0 25 0,0-25 0,0 25 1,0-1-2,0-23 1,0 23-1,0 1 1,0 23 0,24-24 1,-24 0 0,0 25-2,0-25 0,0 24 3,0-24-3,0 1 0,0 23 2,0-24-2,24 1 2,-24-1-1,0 0 1,0-23-3,0 24 2,0-25 2,0 1-4,0 0 3,0-1-1,0 1-1,0 0 2,0-1 4</inkml:trace>
    </iact:actionData>
  </iact:action>
  <iact:action type="add" startTime="127153">
    <iact:property name="dataType"/>
    <iact:actionData xml:id="d52">
      <inkml:trace xmlns:inkml="http://www.w3.org/2003/InkML" xml:id="stk28" contextRef="#ctx0" brushRef="#br0">8553 5663 0,'0'0'0,"0"-24"14,0 1-5,0-1-1,24 0-4,-24 1 3,0-1-2,0 0 0,24 1-3,-24-1 2,23 0 1,-23 0-2,0 1 2,24-1-1,-24 0 4,24 1-4,-24-1 4,23 24-4,-23-24 4,24 24-5,0 0 8,-1 48 0,1-25-5,0 1 3,0 23-2,-24-23-2,23-24-1,-23 24 0,24 0 1,-24-1-3,0 1 3,24 0-2,-24-1 2,0 25-2,0-25 2,0 1-1,0 0 0,0 0 0,0-1 4,0 1-4,0 0 0,0-1 4,-24 1-4,24 0 4,-24-24-4,24 23 1,-23-23-3,23 24 3,-24-24-1,0 24-1,0-24 2,24 23-1,-23-23 0,-1 24 0,0-24-1,24 24 3,-23-24-4,23 24 7,-24-24-5,0 0 12,24 23 0</inkml:trace>
    </iact:actionData>
  </iact:action>
  <iact:action type="add" startTime="127872">
    <iact:property name="dataType"/>
    <iact:actionData xml:id="d53">
      <inkml:trace xmlns:inkml="http://www.w3.org/2003/InkML" xml:id="stk29" contextRef="#ctx0" brushRef="#br0">9193 6682 0,'0'47'15,"0"1"-6,0-25-6,0 1 2,0 24-2,0-25 3,0 1-3,0 23 0,24-23 2,-24 0-2,0 23 2,23-23-2,-23-1 1,24 25 0,-24-24 1,0-1-1,0 25 0,0-25-1,0 1 3,0 23-4,24-23 3,-24 0-1,0-1-1,0 1 2,0 0-1,0 0 0,0-1 4,0 1 0,0 0-1,0-48 30</inkml:trace>
    </iact:actionData>
  </iact:action>
  <iact:action type="add" startTime="128340">
    <iact:property name="dataType"/>
    <iact:actionData xml:id="d54">
      <inkml:trace xmlns:inkml="http://www.w3.org/2003/InkML" xml:id="stk30" contextRef="#ctx0" brushRef="#br0">9572 5663 0,'0'0'2,"24"0"45,-1 24-36,-23 0-3,24 23-1,-24-23-2,24-1-1,-24 1 0,0 0 1,24 23-2,-24-23 1,0-1 1,23 1-3,-23 0 3,24 23-1,-24-23 0,24 0-1,-24-1 1,0 1 1,23 23-1,-23-23 0,24 23 1,-24 1-3,24-24 2,-24 23 0,23 0 1,-23-23-1,0 23 0,24-23-1,-24 0 2,24 0-1,-24-1 1,0 1-3,24-24 6,-24 24-4,23-24 22,-23-48-15,24 1-3,-24 23-4,0 0 0,24-23 0,-24 0 0,23-1 1,1 1-3,-24-1 3,24 1-1,-24 0-1,23-24 2,1 23-2,0-23 2,-24 24-2,23-1 1,1-23 2,-24 24-3,24 0 1,-24-1 0,0 1-1,0 23 2,24-23-1,-24 23 0,0 0-1,0 1 2,0-1 0,0 48 18,-24-1-14,24 25-2</inkml:trace>
    </iact:actionData>
  </iact:action>
  <iact:action type="add" startTime="128992">
    <iact:property name="dataType"/>
    <iact:actionData xml:id="d55">
      <inkml:trace xmlns:inkml="http://www.w3.org/2003/InkML" xml:id="stk31" contextRef="#ctx0" brushRef="#br0">10425 6516 0,'0'0'1,"0"-24"11,24 24 19,-24 24-23,23 24-1,-23-25-2,0 1-1,24 0 0,-24-1 0,0 25 0,24-1 0,-24-23-1,0 23 3,0 1-4,24-25 3,-24 25-1,0-1-1,0-23 1,23 23 1,-23-23-1,0 23 0,0-23-1,0 0 1,0-1 0,24 1 1,-24 0-2,0-1 6,0-46 27,0-1-28</inkml:trace>
    </iact:actionData>
  </iact:action>
  <iact:action type="add" startTime="129580">
    <iact:property name="dataType"/>
    <iact:actionData xml:id="d56">
      <inkml:trace xmlns:inkml="http://www.w3.org/2003/InkML" xml:id="stk32" contextRef="#ctx0" brushRef="#br0">11373 5805 0,'0'0'2,"0"24"3,24-24 28,-1 0-25,1 0 0,0 0-4,-1 0 0,1 0 0,0 0 0,-1 0 0,1 0-1,0 0 2,-1 0-2,1 24 2,0-24 3,-24 47 0,0-23-1</inkml:trace>
    </iact:actionData>
  </iact:action>
  <iact:action type="add" startTime="129840">
    <iact:property name="dataType"/>
    <iact:actionData xml:id="d57">
      <inkml:trace xmlns:inkml="http://www.w3.org/2003/InkML" xml:id="stk33" contextRef="#ctx0" brushRef="#br0">11420 6255 0,'0'0'2,"0"24"3,0 0 8,24-24-1,-24 24-8,24-24 0,-1 0 4,1 23-4,0-23 0,-1 0 4,1 0-4,0 0 1,-1 0-2,1 0 1,0 0 1</inkml:trace>
    </iact:actionData>
  </iact:action>
  <iact:action type="add" startTime="130489">
    <iact:property name="dataType"/>
    <iact:actionData xml:id="d58">
      <inkml:trace xmlns:inkml="http://www.w3.org/2003/InkML" xml:id="stk34" contextRef="#ctx0" brushRef="#br0">12700 5450 0,'0'0'0,"-24"47"27,24-23-19,0 23 0,0-23-5,0 0 1,0-1 1,0 1-1,0 24 0,0-1 0,0 0-1,0 1 3,0-1-4,0 0 3,0 25-2,0-1 1,0 0 0,0 0 1,0 0-2,0 0 2,0 0-2,0 24 2,-24-48-1,24 24 0,0 0 0,0-23-1,0-1 2,-23 1-1,23-1 0,0-23 0,0 23 0,0-23 1,0-1-2,0 1 1,0 0 4,0-1 0,0-70 20,0 23-21,0-23-3,0 23 1,0 1-1</inkml:trace>
    </iact:actionData>
  </iact:action>
  <iact:action type="add" startTime="130888">
    <iact:property name="dataType"/>
    <iact:actionData xml:id="d59">
      <inkml:trace xmlns:inkml="http://www.w3.org/2003/InkML" xml:id="stk35" contextRef="#ctx0" brushRef="#br0">12676 5592 0,'0'0'1,"0"-24"2,0 1 1,0-1 0,0 0 0,0 1-1,0-1 3,24 0-3,-24 0 0,23 1 4,-23-1-6,24 0 4,0 24-2,-1-23 2,1 23-1,0 0 0,0 0-1,-1 0 2,1 0-2,0 0 3,-1 47-3,1-47 1,0 47-1,-24-23 1,23 0 1,1 23-2,-24-23 1,24 23 1,-24 1-2,0-25 2,0 1-2,23 24 2,-23-25 0,0 1-2,0 0 1,0-1-1,0 1 1,0 0 1,-47-1-2,47 1 5,-24 0 0,1-1 0,-1-23-4,24 24 1,-24-24-1,1 0 0,23 24 2,-24-24-5,0 0 3,24 24 2,-23-24-3,-1 0 1,0 23-1,0-23 1,24 24 1,-23 0-1,-1-24 0</inkml:trace>
    </iact:actionData>
  </iact:action>
  <iact:action type="add" startTime="131444">
    <iact:property name="dataType"/>
    <iact:actionData xml:id="d60">
      <inkml:trace xmlns:inkml="http://www.w3.org/2003/InkML" xml:id="stk36" contextRef="#ctx0" brushRef="#br0">13387 6800 0,'-24'0'12,"24"-23"4,0-25-3,48 25 5,-25-1-9,1 24-1,0 0-1,-1 0-2,1 47 3,0-23 0,-24 0-5,23-1 2,-23 1-1,0 0 0,0 23 0,0-23 0,24 23 1,-24 1-3,0-1 3,0-23-1,0 23-1,-47 1 2,47-25-1,0 25 1,-24-25-2,24 1 0,0 0 3,0-1-3,-24 1 1,24 0 3,-23-24 7,23 23-11,23-23 49,1 0-45,0 0 2,-1 0-5,1 0 4,0 0-4,-1 0 1,1 0-1,0-47 3,0 47-3,-1 0 0,1 0-1,0-24 3,-1 24-3,1-47 1,0 47 1,-1-24-3</inkml:trace>
    </iact:actionData>
  </iact:action>
  <iact:action type="add" startTime="132036">
    <iact:property name="dataType"/>
    <iact:actionData xml:id="d61">
      <inkml:trace xmlns:inkml="http://www.w3.org/2003/InkML" xml:id="stk37" contextRef="#ctx0" brushRef="#br0">14027 5639 0,'0'0'1,"0"-23"1,-24 23 3,24-24 3,-24 24-1,48 0 30,-24 24-34,24-24 2,-24 47-2,23-23 2,1 23-1,-24-23-1,24 23 2,-1 1-2,-23-1 2,24 0 0,-24 1-2,24 23 1,-24-24 0,23 24-1,-23 0 1,24-23 0,0 23 1,-24-24-2,24 1 2,-24-1 0,23-23-2,1 23 0,-24-23 1,24 0 0,-1-1 4,-23 1-3,24-24-2,0 24 7,-1-24 1,1 0 0,0 0 2,-24-24-8,23 24-2,-23-47 1,24 23 0,-24 0 0,24-23 0,0-1 0,-24 1 0,23 0-1,-23-1 2,24 1 0,-24-1-3,0-23 3,24 24-2,-24 0 2,0-24-2,23 23 2,-23 1-1,0-1 0,24 1 0,-24 0-1,0-1 2,24 1-1,-24 23 0,0-23 0,0 23 0,0 0 0,0 1 3,0-1 3</inkml:trace>
    </iact:actionData>
  </iact:action>
  <iact:action type="add" startTime="132704">
    <iact:property name="dataType"/>
    <iact:actionData xml:id="d62">
      <inkml:trace xmlns:inkml="http://www.w3.org/2003/InkML" xml:id="stk38" contextRef="#ctx0" brushRef="#br0">14856 6895 0,'0'0'1,"0"-23"45,0-1-33,24 0-6,-1 24 1,-23-24-3,24 24-1,0 0 3,-24-23 2,23 23-5,1 0 3,0 0 1,-24-24-4,23 24 1,1 0 8,0 47-1,-24 1-6,23-48-1,-23 24-1,0-1 0,24 1-1,-24 0 2,24-1-1,-24 1 0,0 0 2,0-1-4,0 1 2,0 23 1,0-23-2,0 0 1,0 0-1,-24 23 2,24-23-1,-24-1 0,24 1-1,-23 23 1,23-23 0,0 0 1,-24-1 3,24 1-4,0 0 4,-24-24-4,24 24 3,24-24 38,0 0-33,-1 0-4,1 0 0,0 0-1,0 0-2,-1 0-1,1-24 0,0 24 0,-1 0 0,1 0 0,0 0 4,-1 0 0,1 0-1</inkml:trace>
    </iact:actionData>
  </iact:action>
  <iact:action type="remove" startTime="140295">
    <iact:property name="style" value="instant"/>
    <iact:actionData xml:id="d63" ref="#d52"/>
  </iact:action>
  <iact:action type="remove" startTime="140608">
    <iact:property name="style" value="instant"/>
    <iact:actionData xml:id="d64" ref="#d51"/>
  </iact:action>
  <iact:action type="remove" startTime="141132">
    <iact:property name="style" value="instant"/>
    <iact:actionData xml:id="d65" ref="#d53"/>
  </iact:action>
  <iact:action type="remove" startTime="141359">
    <iact:property name="style" value="instant"/>
    <iact:actionData xml:id="d66" ref="#d54"/>
  </iact:action>
  <iact:action type="remove" startTime="141736">
    <iact:property name="style" value="instant"/>
    <iact:actionData xml:id="d67" ref="#d55"/>
  </iact:action>
  <iact:action type="remove" startTime="141995">
    <iact:property name="style" value="instant"/>
    <iact:actionData xml:id="d68" ref="#d56"/>
  </iact:action>
  <iact:action type="remove" startTime="142095">
    <iact:property name="style" value="instant"/>
    <iact:actionData xml:id="d69" ref="#d57"/>
  </iact:action>
  <iact:action type="remove" startTime="142391">
    <iact:property name="style" value="instant"/>
    <iact:actionData xml:id="d70" ref="#d58"/>
  </iact:action>
  <iact:action type="remove" startTime="142400">
    <iact:property name="style" value="instant"/>
    <iact:actionData xml:id="d71" ref="#d59"/>
  </iact:action>
  <iact:action type="remove" startTime="142620">
    <iact:property name="style" value="instant"/>
    <iact:actionData xml:id="d72" ref="#d60"/>
  </iact:action>
  <iact:action type="remove" startTime="142871">
    <iact:property name="style" value="instant"/>
    <iact:actionData xml:id="d73" ref="#d61"/>
  </iact:action>
  <iact:action type="remove" startTime="143215">
    <iact:property name="style" value="instant"/>
    <iact:actionData xml:id="d74" ref="#d62"/>
  </iact:action>
  <iact:action type="add" startTime="140224">
    <iact:property name="dataType" value="strokeEraser"/>
    <iact:actionData xml:id="d75">
      <inkml:trace xmlns:inkml="http://www.w3.org/2003/InkML" xml:id="stk39" contextRef="#ctx0" brushRef="#br1">11184 8411 0,'0'24'19,"-24"-24"-14,24 24-1,0-1-1,0 1 1,0 24 0,0-25 0,0 1 0,0 23 0,0-23 0,0 23 0,0 1 0,0-1 0,0 1 3,0-1-4,0 0 2,0 1-2,0 23-1,0-24 3,0 24-1,0-23 0,-24 23-1,24 0 1,0-24 0,-24 24 0,24-23 0,0 23 0,0-24 0,0-23 0,0 23 0,0-23 0,0 0 0,0-1 1,0-46 27,0-25-25,0 1-2,0 23-2,0-23 1,0-24 0,0 23 0,0-23 0,0-24 0,0 24 0,0 0 0,24 0 0,-24 0 0,0 0 0,0 0 0,24 0 0,-24 0 0,0 0 1,24 0-2,-24 23 1,0 1 0,0-24 1,0 23-2,0 25 1,0-25 1,0 25-2,0-1 5,-24 24 0,24 47 8,0-23-12,-24 0 0,24 23 0,0 0 0,-24 25 1,24-25-1,0 24 0,0 24-1,-23-24 2,23 24-1,0-1-1,0 25 1,0-24 0,0 23 0,-24-23 1,24 23-1,0 1 3,0-24-4,0-24 8,0 47-7,0-70-3,0-25 0,0 1 3,24 0 1,-1-24 6,-23-48 1,24 25-8,-24-25 0,0 1 1,24-24-2,-24 0 1,0 0 0,24-24 0,-24 0 0,0 0 0,23 0 0,-23 1 1,0-1-2,0 0 1,0 0 0,0 24 0,0-24 0,0 24 1,0 0-2,0 24 2,0-24-1,-23 23-1,23 25 1,0-25 0,-24 25 0,0-1 4,24 0 0,-24 24-4,1 0 4,-1 0 0,0 48-3,1-48-1,23 23 0,-24 1-1,0 0 1,1-1 0,23 25 0,-24-24 1,0 23-2,1 0 1,23 1 0,-24-1 0,0 0 0,24 1 0,-24-1 0,1 1 0,23-25 1,-24 1-2,24 0 1,0-1 0,0-46 24,24-25-20,-24 25-4,23-25 1,1 1-2,0-1 1,-24 1 0,24 0 1,-1-1-2,1 1 1,0 23 0,-1-23 0,1 47 0,0-24 1,-1 24-2,1 0 6,0 0-5,-1 24-1,-23 23 2,24-23-2,0 23 1,0 24 0,-24-23 1,23 23-2,-23 24 1,0-24 0,24 24 0,-24 23 0,0-23 1,0 23-2,0 1 1,0-1 0,24-23 0,-24 23 0,0-23 0,0 0 0,0-24 0,23 0 0,-23-23 0,0-1 1,24 0-1,0-23-1,-24 0 2,23-24-2,1 23 1,0-23 0,0 0 5,-1-47-5,1 0 0,0 23-1,-1-23 1,1-1 1,0-23-2,-1 0 1,1 0 3,-24 0-4,24 0 5,23-24-5,-23 0-1,-24 24 0,24-24 1,-1 1 2,1 22-2,0-22 1,-1 23 0,1 23 0,-24-23 0,24 24 0,-24 23 1,23 0-2,-23 1 1,0-1 0,0 0 4,0 72 16,0-1-15,-23-23-6,23-1 1,0 25 0,0-1 0,-24 1 0,0-1 0,24 0 0,-23 1 0,23-1 0,0 1 0,-24-1 0,24-23 0,0-1 0,0 1 4,24-24 8,-24-47-12,47 23 0,-47-47 0,24 23 0,-1-23 0,1 0 0,23 0 0,-23-24 0,0 1 1,0 23-2,23-1 4,-23 1-5,23-71 6,-23 95-4,-24-24-1,23 47 2,1-23-1,-24 23-1,24 0 1,-24 1 9,0 70 3,0-23-12,0 23-1,0 0 1,0 1 0,0 23 0,-24 0 0,24 24 0,0-24 0,0 24 0,-24-24 0,24 24 0,-23-1 0,-1-23 0,24 24 0,0-24 0,0 0 0,0 0 0,0-23 0,0-25 0,24 1 0,-24 0 0,23-24 0,1 0 0,0 0 0,0-48 0,-1 1 0,1 0 0,23-24 0,-23-24 0,0 24 0,23-24 0,0 0 0,-23 0 0,0 1 0,23 23 0,-23-24 0,0 24 0,-1 23 0,1-23 0,0 24 0,-1-1 0,-23 25 0,0-1 0,24 0 0,-24 1 4,0 94 9,0-48-14,0 25 1,0-1 0,0 24 0,0 0 0,-24 0 0,24 1 0,0 22 0,-23-23 0,23 24 0,0 0 0,0-24 0,-24 24 0,24-24 0,0 24 0,0-48 0,0 0 0,0 1 0,0-24 0,0-1 0,24 1 0,23-24 5,-23-71-2,-1 47-3,1-23 0,0-24 3,23 0-4,-23-24 2,0 24-2,23 0-1,-23-24 3,23 24-1,-23 0-1,-1 0 1,1 23 0,0 1 1,0-1-2,-1 1 1,1 23 0,0 1 0,-24-1 0,23 24 0,-23-24 4,0 72 8,0-1-8,0 0-4,-23 1 0,23-1 0,0 24 0,-24 0 0,24 1 0,-24 22 0,1 1 0,-1 0 0,24 0 0,-24 23 0,0-23 0,1 0 0,23-1 0,-24-23 1,24 1-2,0-25 1,0 0 1,0-23-2,24 0 1,23-24 5,-23 0-6,0-48 1,23 1 0,-23 0 0,23-1 0,-23-23 0,23 0 0,-23 0 0,23-24 0,-23 0 0,23 1 0,-23-1 0,23 24 0,-23-24 0,23 24 0,-23-24 0,24 24 0,-25 0 0,25 0 3,-25 0-3,1 0 5,47-48-6,-47 48-1,-1 47 1,1-23 2,0 23-1,0 1-1,-24-1 1,23 24 0,1 0 5,-24 47-6,0 1 1,0-1 0,0 1 0,0 23 0,0 0 0,-47 23 0,47 1 0,-24-24 1,0 24-2,24 0 1,-24 0 2,24-24-3,-23 24 2,23-24-1,0 0-2,0-24 2,0 0 1,0 1-1,0-24-1,23-1 1,25 1 4,-24-24 1,-1-47-6,1-1 1,0 24 0,23-47 0,-23 24 1,-1-24-2,25-24 1,-1 24 0,-23 0 0,23 0 0,1 0 0,-25 0 0,25 0 0,-25 0 0,25 23 0,-24-23 0,-1 0 0,25 24 0,-25-1 0,1-23 0,0 24 0,-1-1 0,1 25 0,0-25 0,-24 25 0,23 23 0,-23-24 0,0 48 13,0 23-13,0-23-1,0 23 1,0 0 0,0 25 0,0-1 0,-23 0 0,23 0 0,0 24 0,0-24 0,-24 0 0,24 0 0,-24 0 0,24 0 1,-23 0-2,23-24 1,0 1 0,0-1 0,0 1 0,23-25 0,-23 1 0,48-24 0,-25 0 1,1 0-2,0 0 1,0-47 0,23 23 0,0-23 0,1-25 0,-25 25 2,48-24-3,-23-24 5,-1 24-1,48-95 7,47-47-11,-94 142-1,-25 0-1,1 23 3,0 1 1,-1 0-2,1-1 1,0 1 1,-24 23-2,23 1 1,-23-1 0,24 24 0,-24-24 0,0 48 12,0 47-8,-47-24-4,47 1 0,-24 23 0,0 0 0,1 24 0,-1-1 1,0 1-2,1 0 1,-25 23 0,25-23 0,-1 24 0,0-25 0,24 25 0,-24-24 0,24-24 0,0 0 0,0 0 0,0-24 0,24 1 1,-24-25-2,48 1 1,-25-24 4,1 0-4,0 0 0,23-24 0,-23 1 0,-1-1 0,25-23 0,-1-1 1,1-23 1,-25 0-4,25 0 2,-1 24-1,0-24 1,1-1 1,-25 1-2,25 0 1,-1 0 0,-23 24 1,0-24-2,23 23 1,-23 1 0,-1 0 0,1-1 0,0 24 1,-1-23-2,1 23 1,-24 1 0,24-1 0,-24 0 4,0 72 17,0 23-17,0-48-5,0 25 2,-24-1-2,24 24 1,-24 0 0,24 1 0,-23-1 0,23 0 0,-24 23 0,0 1 1,24 0-1,-23 0-1,23-24 1,0 24 0,-24-24 0,24 0 0,0-24 0,0 1 0,0-25 0,47 1 0,-47 0 0,24-24 0,0 0 0,-1 0 0,1 0 0,0-48 0,0 1 0,23-1 0,0-23 0,-23 0 0,23 0 0,1 0 0,-1-24 0,1 1 2,-1 23-3,0-24 2,1 0-2,-1 24 0,1-24 1,-25 24 1,25 0-2,-1 0 2,0 0-2,-23 23 1,23-23 0,-23 24 0,0 0 0,23-25 0,-23 49 1,-24-25-2,24 25 1,-1-1 0,-23 0 0,0 1 0,0 70 16,-23-23-15,23 23-2,-48 24 1,25-23 0,-1 23 0,-24 23 0,25-23 0,-25 24 0,25 0 0,-25-24 0,25 24 0,-25 0 0,25-1 1,-1-22-1,24 22-1,-24-23 1,0 0 1,24 1-2,0-25 1,0 0 0,0-23 0,0 0 0,24-1 0,24-23 4,-25 0-4,1 0 0,0-47 1,-1 23-2,1-23 2,23 0-2,-23-1 1,0 1 0,-1-24 0,1 23 0,0 1 0,0 0 0,-1-1 0,1 1 0,0-1 0,-24 25 0,23-1 0,-23 0 0,0 1 0,0-1 0,24 24 0,-24 24 16,0 23-12,0 0-4,0 1 0,0 23 0,0 0 0,-24 0 0,24 0 0,-23 0 0,23 0 1,-24 0-2,24-23 3,0 23-3,0-24 0,0-23 1,0 0 1,0-1-2,47 1 1,-23-24 0,0 0 0,-1 0 0,25 0 0,-25-47 0,1 47 0,0-24 0,0 0 0,-1 0 0,1 1 0,0 23 0,-1-24 0,1 0 4,0 24 4,-24 24 0,0 0-3,0 23-1,0-23-1,0 0-3,0-1 1,0 1 3,0 0-4,0-1 4,0 1-1,-24-24-3</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EE571BA-5047-4251-8434-4ED5D9D169EF}" type="datetimeFigureOut">
              <a:rPr lang="en-GB" smtClean="0"/>
              <a:t>08/01/2021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2BA4565-C17D-48EA-9DFF-305EB1921B02}" type="slidenum">
              <a:rPr lang="en-GB" smtClean="0"/>
              <a:t>‹#›</a:t>
            </a:fld>
            <a:endParaRPr lang="en-GB"/>
          </a:p>
        </p:txBody>
      </p:sp>
    </p:spTree>
    <p:extLst>
      <p:ext uri="{BB962C8B-B14F-4D97-AF65-F5344CB8AC3E}">
        <p14:creationId xmlns:p14="http://schemas.microsoft.com/office/powerpoint/2010/main" val="1897550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AxROqW1QDq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AutoNum type="arabicPeriod"/>
            </a:pPr>
            <a:r>
              <a:rPr lang="en-GB" sz="1200" dirty="0">
                <a:solidFill>
                  <a:schemeClr val="bg1"/>
                </a:solidFill>
                <a:latin typeface="Comic Sans MS" pitchFamily="66" charset="0"/>
              </a:rPr>
              <a:t>Define the property of pressure and how it can be varied. </a:t>
            </a:r>
          </a:p>
          <a:p>
            <a:pPr marL="514350" indent="-514350">
              <a:buAutoNum type="arabicPeriod"/>
            </a:pPr>
            <a:r>
              <a:rPr lang="en-GB" sz="1200" dirty="0">
                <a:solidFill>
                  <a:schemeClr val="bg1"/>
                </a:solidFill>
                <a:latin typeface="Comic Sans MS" pitchFamily="66" charset="0"/>
              </a:rPr>
              <a:t>Relate states of matter to pressure of a gas. </a:t>
            </a:r>
          </a:p>
          <a:p>
            <a:endParaRPr lang="en-GB" dirty="0"/>
          </a:p>
        </p:txBody>
      </p:sp>
      <p:sp>
        <p:nvSpPr>
          <p:cNvPr id="4" name="Slide Number Placeholder 3"/>
          <p:cNvSpPr>
            <a:spLocks noGrp="1"/>
          </p:cNvSpPr>
          <p:nvPr>
            <p:ph type="sldNum" sz="quarter" idx="10"/>
          </p:nvPr>
        </p:nvSpPr>
        <p:spPr/>
        <p:txBody>
          <a:bodyPr/>
          <a:lstStyle/>
          <a:p>
            <a:fld id="{22BA4565-C17D-48EA-9DFF-305EB1921B02}" type="slidenum">
              <a:rPr lang="en-GB" smtClean="0"/>
              <a:t>1</a:t>
            </a:fld>
            <a:endParaRPr lang="en-GB"/>
          </a:p>
        </p:txBody>
      </p:sp>
    </p:spTree>
    <p:extLst>
      <p:ext uri="{BB962C8B-B14F-4D97-AF65-F5344CB8AC3E}">
        <p14:creationId xmlns:p14="http://schemas.microsoft.com/office/powerpoint/2010/main" val="311466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https://owlcation.com/stem/Examples-of-Boyles-Law</a:t>
            </a:r>
          </a:p>
          <a:p>
            <a:r>
              <a:rPr lang="en-GB" dirty="0"/>
              <a:t>Scuba</a:t>
            </a:r>
            <a:r>
              <a:rPr lang="en-GB" baseline="0" dirty="0"/>
              <a:t> diver - https://upload.wikimedia.org/wikipedia/commons/thumb/a/a5/PEO-scuba_diver.svg/200px-PEO-scuba_diver.svg.png</a:t>
            </a:r>
            <a:endParaRPr lang="en-GB" dirty="0"/>
          </a:p>
          <a:p>
            <a:r>
              <a:rPr lang="en-GB" dirty="0"/>
              <a:t>Spray paint - https://pixabay.com/en/aerosol-can-can-spray-brush-160053/</a:t>
            </a:r>
          </a:p>
          <a:p>
            <a:r>
              <a:rPr lang="en-GB" dirty="0"/>
              <a:t>Tyre - https://pixabay.com/en/tire-rubber-tyre-car-wheels-1135376/</a:t>
            </a:r>
          </a:p>
          <a:p>
            <a:r>
              <a:rPr lang="en-GB" dirty="0"/>
              <a:t>Syringe - https://pixabay.com/en/photos/syringe/</a:t>
            </a:r>
          </a:p>
          <a:p>
            <a:r>
              <a:rPr lang="en-GB" dirty="0"/>
              <a:t>Soda can - https://pixabay.com/p-161093/?no_redirect</a:t>
            </a:r>
          </a:p>
          <a:p>
            <a:endParaRPr lang="en-GB" dirty="0"/>
          </a:p>
        </p:txBody>
      </p:sp>
      <p:sp>
        <p:nvSpPr>
          <p:cNvPr id="4" name="Slide Number Placeholder 3"/>
          <p:cNvSpPr>
            <a:spLocks noGrp="1"/>
          </p:cNvSpPr>
          <p:nvPr>
            <p:ph type="sldNum" sz="quarter" idx="10"/>
          </p:nvPr>
        </p:nvSpPr>
        <p:spPr/>
        <p:txBody>
          <a:bodyPr/>
          <a:lstStyle/>
          <a:p>
            <a:fld id="{22BA4565-C17D-48EA-9DFF-305EB1921B02}" type="slidenum">
              <a:rPr lang="en-GB" smtClean="0"/>
              <a:t>21</a:t>
            </a:fld>
            <a:endParaRPr lang="en-GB"/>
          </a:p>
        </p:txBody>
      </p:sp>
    </p:spTree>
    <p:extLst>
      <p:ext uri="{BB962C8B-B14F-4D97-AF65-F5344CB8AC3E}">
        <p14:creationId xmlns:p14="http://schemas.microsoft.com/office/powerpoint/2010/main" val="1384359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Can carry this out as class demonstration or</a:t>
            </a:r>
            <a:r>
              <a:rPr lang="en-GB" baseline="0" dirty="0"/>
              <a:t> mini classroom activity provided enough resources are prepared.</a:t>
            </a:r>
            <a:endParaRPr lang="en-GB" dirty="0"/>
          </a:p>
          <a:p>
            <a:r>
              <a:rPr lang="en-GB" dirty="0"/>
              <a:t>https://www.youtube.com/watch?v=xFT-n6bdy8Q</a:t>
            </a:r>
          </a:p>
        </p:txBody>
      </p:sp>
      <p:sp>
        <p:nvSpPr>
          <p:cNvPr id="4" name="Slide Number Placeholder 3"/>
          <p:cNvSpPr>
            <a:spLocks noGrp="1"/>
          </p:cNvSpPr>
          <p:nvPr>
            <p:ph type="sldNum" sz="quarter" idx="10"/>
          </p:nvPr>
        </p:nvSpPr>
        <p:spPr/>
        <p:txBody>
          <a:bodyPr/>
          <a:lstStyle/>
          <a:p>
            <a:fld id="{22BA4565-C17D-48EA-9DFF-305EB1921B02}" type="slidenum">
              <a:rPr lang="en-GB" smtClean="0"/>
              <a:t>23</a:t>
            </a:fld>
            <a:endParaRPr lang="en-GB"/>
          </a:p>
        </p:txBody>
      </p:sp>
    </p:spTree>
    <p:extLst>
      <p:ext uri="{BB962C8B-B14F-4D97-AF65-F5344CB8AC3E}">
        <p14:creationId xmlns:p14="http://schemas.microsoft.com/office/powerpoint/2010/main" val="921665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https://youtu.be/m19-8Vtewkw</a:t>
            </a:r>
          </a:p>
          <a:p>
            <a:r>
              <a:rPr lang="en-GB" sz="1200" b="0" i="0" u="none" strike="noStrike" kern="1200" baseline="0" dirty="0">
                <a:solidFill>
                  <a:schemeClr val="tx1"/>
                </a:solidFill>
                <a:latin typeface="+mn-lt"/>
                <a:ea typeface="+mn-ea"/>
                <a:cs typeface="+mn-cs"/>
              </a:rPr>
              <a:t>Work is the transfer of energy by a force. </a:t>
            </a:r>
          </a:p>
          <a:p>
            <a:r>
              <a:rPr lang="en-GB" sz="1200" b="0" i="0" u="none" strike="noStrike" kern="1200" baseline="0" dirty="0">
                <a:solidFill>
                  <a:schemeClr val="tx1"/>
                </a:solidFill>
                <a:latin typeface="+mn-lt"/>
                <a:ea typeface="+mn-ea"/>
                <a:cs typeface="+mn-cs"/>
              </a:rPr>
              <a:t>Doing work on a gas increases the internal energy of the gas and can</a:t>
            </a:r>
          </a:p>
          <a:p>
            <a:r>
              <a:rPr lang="en-GB" sz="1200" b="0" i="0" u="none" strike="noStrike" kern="1200" baseline="0" dirty="0">
                <a:solidFill>
                  <a:schemeClr val="tx1"/>
                </a:solidFill>
                <a:latin typeface="+mn-lt"/>
                <a:ea typeface="+mn-ea"/>
                <a:cs typeface="+mn-cs"/>
              </a:rPr>
              <a:t>cause an increase in the temperature of the gas.</a:t>
            </a:r>
          </a:p>
          <a:p>
            <a:r>
              <a:rPr lang="en-GB" sz="1200" b="0" i="0" u="none" strike="noStrike" kern="1200" baseline="0" dirty="0">
                <a:solidFill>
                  <a:schemeClr val="tx1"/>
                </a:solidFill>
                <a:latin typeface="+mn-lt"/>
                <a:ea typeface="+mn-ea"/>
                <a:cs typeface="+mn-cs"/>
              </a:rPr>
              <a:t>Students should be able to explain how, in a given situation </a:t>
            </a:r>
            <a:r>
              <a:rPr lang="en-GB" sz="1200" b="0" i="0" u="none" strike="noStrike" kern="1200" baseline="0" dirty="0" err="1">
                <a:solidFill>
                  <a:schemeClr val="tx1"/>
                </a:solidFill>
                <a:latin typeface="+mn-lt"/>
                <a:ea typeface="+mn-ea"/>
                <a:cs typeface="+mn-cs"/>
              </a:rPr>
              <a:t>eg</a:t>
            </a:r>
            <a:r>
              <a:rPr lang="en-GB" sz="1200" b="0" i="0" u="none" strike="noStrike" kern="1200" baseline="0" dirty="0">
                <a:solidFill>
                  <a:schemeClr val="tx1"/>
                </a:solidFill>
                <a:latin typeface="+mn-lt"/>
                <a:ea typeface="+mn-ea"/>
                <a:cs typeface="+mn-cs"/>
              </a:rPr>
              <a:t> a bicycle</a:t>
            </a:r>
          </a:p>
          <a:p>
            <a:r>
              <a:rPr lang="en-GB" sz="1200" b="0" i="0" u="none" strike="noStrike" kern="1200" baseline="0" dirty="0">
                <a:solidFill>
                  <a:schemeClr val="tx1"/>
                </a:solidFill>
                <a:latin typeface="+mn-lt"/>
                <a:ea typeface="+mn-ea"/>
                <a:cs typeface="+mn-cs"/>
              </a:rPr>
              <a:t>pump, doing work on an enclosed gas leads to an increase in the</a:t>
            </a:r>
          </a:p>
          <a:p>
            <a:r>
              <a:rPr lang="en-GB" sz="1200" b="0" i="0" u="none" strike="noStrike" kern="1200" baseline="0" dirty="0">
                <a:solidFill>
                  <a:schemeClr val="tx1"/>
                </a:solidFill>
                <a:latin typeface="+mn-lt"/>
                <a:ea typeface="+mn-ea"/>
                <a:cs typeface="+mn-cs"/>
              </a:rPr>
              <a:t>temperature of the gas.</a:t>
            </a:r>
            <a:endParaRPr lang="en-GB" dirty="0"/>
          </a:p>
        </p:txBody>
      </p:sp>
      <p:sp>
        <p:nvSpPr>
          <p:cNvPr id="4" name="Slide Number Placeholder 3"/>
          <p:cNvSpPr>
            <a:spLocks noGrp="1"/>
          </p:cNvSpPr>
          <p:nvPr>
            <p:ph type="sldNum" sz="quarter" idx="10"/>
          </p:nvPr>
        </p:nvSpPr>
        <p:spPr/>
        <p:txBody>
          <a:bodyPr/>
          <a:lstStyle/>
          <a:p>
            <a:fld id="{22BA4565-C17D-48EA-9DFF-305EB1921B02}" type="slidenum">
              <a:rPr lang="en-GB" smtClean="0"/>
              <a:t>24</a:t>
            </a:fld>
            <a:endParaRPr lang="en-GB"/>
          </a:p>
        </p:txBody>
      </p:sp>
    </p:spTree>
    <p:extLst>
      <p:ext uri="{BB962C8B-B14F-4D97-AF65-F5344CB8AC3E}">
        <p14:creationId xmlns:p14="http://schemas.microsoft.com/office/powerpoint/2010/main" val="4292325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Work is the transfer of energy by a force.</a:t>
            </a:r>
          </a:p>
          <a:p>
            <a:r>
              <a:rPr lang="en-GB" sz="1200" b="0" i="0" u="none" strike="noStrike" kern="1200" baseline="0" dirty="0">
                <a:solidFill>
                  <a:schemeClr val="tx1"/>
                </a:solidFill>
                <a:latin typeface="+mn-lt"/>
                <a:ea typeface="+mn-ea"/>
                <a:cs typeface="+mn-cs"/>
              </a:rPr>
              <a:t>Doing work on a gas increases the internal energy of the gas and can</a:t>
            </a:r>
          </a:p>
          <a:p>
            <a:r>
              <a:rPr lang="en-GB" sz="1200" b="0" i="0" u="none" strike="noStrike" kern="1200" baseline="0" dirty="0">
                <a:solidFill>
                  <a:schemeClr val="tx1"/>
                </a:solidFill>
                <a:latin typeface="+mn-lt"/>
                <a:ea typeface="+mn-ea"/>
                <a:cs typeface="+mn-cs"/>
              </a:rPr>
              <a:t>cause an increase in the temperature of the gas.</a:t>
            </a:r>
          </a:p>
          <a:p>
            <a:r>
              <a:rPr lang="en-GB" sz="1200" b="0" i="0" u="none" strike="noStrike" kern="1200" baseline="0" dirty="0">
                <a:solidFill>
                  <a:schemeClr val="tx1"/>
                </a:solidFill>
                <a:latin typeface="+mn-lt"/>
                <a:ea typeface="+mn-ea"/>
                <a:cs typeface="+mn-cs"/>
              </a:rPr>
              <a:t>Students should be able to explain how, in a given situation </a:t>
            </a:r>
            <a:r>
              <a:rPr lang="en-GB" sz="1200" b="0" i="0" u="none" strike="noStrike" kern="1200" baseline="0" dirty="0" err="1">
                <a:solidFill>
                  <a:schemeClr val="tx1"/>
                </a:solidFill>
                <a:latin typeface="+mn-lt"/>
                <a:ea typeface="+mn-ea"/>
                <a:cs typeface="+mn-cs"/>
              </a:rPr>
              <a:t>eg</a:t>
            </a:r>
            <a:r>
              <a:rPr lang="en-GB" sz="1200" b="0" i="0" u="none" strike="noStrike" kern="1200" baseline="0" dirty="0">
                <a:solidFill>
                  <a:schemeClr val="tx1"/>
                </a:solidFill>
                <a:latin typeface="+mn-lt"/>
                <a:ea typeface="+mn-ea"/>
                <a:cs typeface="+mn-cs"/>
              </a:rPr>
              <a:t> a bicycle</a:t>
            </a:r>
          </a:p>
          <a:p>
            <a:r>
              <a:rPr lang="en-GB" sz="1200" b="0" i="0" u="none" strike="noStrike" kern="1200" baseline="0" dirty="0">
                <a:solidFill>
                  <a:schemeClr val="tx1"/>
                </a:solidFill>
                <a:latin typeface="+mn-lt"/>
                <a:ea typeface="+mn-ea"/>
                <a:cs typeface="+mn-cs"/>
              </a:rPr>
              <a:t>pump, doing work on an enclosed gas leads to an increase in the</a:t>
            </a:r>
          </a:p>
          <a:p>
            <a:r>
              <a:rPr lang="en-GB" sz="1200" b="0" i="0" u="none" strike="noStrike" kern="1200" baseline="0" dirty="0">
                <a:solidFill>
                  <a:schemeClr val="tx1"/>
                </a:solidFill>
                <a:latin typeface="+mn-lt"/>
                <a:ea typeface="+mn-ea"/>
                <a:cs typeface="+mn-cs"/>
              </a:rPr>
              <a:t>temperature of the gas.</a:t>
            </a:r>
            <a:endParaRPr lang="en-GB" dirty="0"/>
          </a:p>
        </p:txBody>
      </p:sp>
      <p:sp>
        <p:nvSpPr>
          <p:cNvPr id="4" name="Slide Number Placeholder 3"/>
          <p:cNvSpPr>
            <a:spLocks noGrp="1"/>
          </p:cNvSpPr>
          <p:nvPr>
            <p:ph type="sldNum" sz="quarter" idx="10"/>
          </p:nvPr>
        </p:nvSpPr>
        <p:spPr/>
        <p:txBody>
          <a:bodyPr/>
          <a:lstStyle/>
          <a:p>
            <a:fld id="{22BA4565-C17D-48EA-9DFF-305EB1921B02}" type="slidenum">
              <a:rPr lang="en-GB" smtClean="0"/>
              <a:t>25</a:t>
            </a:fld>
            <a:endParaRPr lang="en-GB"/>
          </a:p>
        </p:txBody>
      </p:sp>
    </p:spTree>
    <p:extLst>
      <p:ext uri="{BB962C8B-B14F-4D97-AF65-F5344CB8AC3E}">
        <p14:creationId xmlns:p14="http://schemas.microsoft.com/office/powerpoint/2010/main" val="1322218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https://www.youtube.com/watch?v=AxROqW1QDqE</a:t>
            </a:r>
            <a:endParaRPr lang="en-GB" dirty="0"/>
          </a:p>
        </p:txBody>
      </p:sp>
      <p:sp>
        <p:nvSpPr>
          <p:cNvPr id="4" name="Slide Number Placeholder 3"/>
          <p:cNvSpPr>
            <a:spLocks noGrp="1"/>
          </p:cNvSpPr>
          <p:nvPr>
            <p:ph type="sldNum" sz="quarter" idx="5"/>
          </p:nvPr>
        </p:nvSpPr>
        <p:spPr/>
        <p:txBody>
          <a:bodyPr/>
          <a:lstStyle/>
          <a:p>
            <a:fld id="{22BA4565-C17D-48EA-9DFF-305EB1921B02}" type="slidenum">
              <a:rPr lang="en-GB" smtClean="0"/>
              <a:t>26</a:t>
            </a:fld>
            <a:endParaRPr lang="en-GB"/>
          </a:p>
        </p:txBody>
      </p:sp>
    </p:spTree>
    <p:extLst>
      <p:ext uri="{BB962C8B-B14F-4D97-AF65-F5344CB8AC3E}">
        <p14:creationId xmlns:p14="http://schemas.microsoft.com/office/powerpoint/2010/main" val="3479505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Bicylce</a:t>
            </a:r>
            <a:r>
              <a:rPr lang="en-GB" baseline="0" dirty="0"/>
              <a:t> tyre image - https://pixabay.com/en/bicycle-wheel-bike-cycle-tyre-rim-32293/</a:t>
            </a:r>
            <a:endParaRPr lang="en-GB" dirty="0"/>
          </a:p>
        </p:txBody>
      </p:sp>
      <p:sp>
        <p:nvSpPr>
          <p:cNvPr id="4" name="Slide Number Placeholder 3"/>
          <p:cNvSpPr>
            <a:spLocks noGrp="1"/>
          </p:cNvSpPr>
          <p:nvPr>
            <p:ph type="sldNum" sz="quarter" idx="10"/>
          </p:nvPr>
        </p:nvSpPr>
        <p:spPr/>
        <p:txBody>
          <a:bodyPr/>
          <a:lstStyle/>
          <a:p>
            <a:fld id="{22BA4565-C17D-48EA-9DFF-305EB1921B02}" type="slidenum">
              <a:rPr lang="en-GB" smtClean="0"/>
              <a:t>27</a:t>
            </a:fld>
            <a:endParaRPr lang="en-GB"/>
          </a:p>
        </p:txBody>
      </p:sp>
    </p:spTree>
    <p:extLst>
      <p:ext uri="{BB962C8B-B14F-4D97-AF65-F5344CB8AC3E}">
        <p14:creationId xmlns:p14="http://schemas.microsoft.com/office/powerpoint/2010/main" val="4208388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AutoNum type="arabicPeriod"/>
            </a:pPr>
            <a:r>
              <a:rPr lang="en-GB" sz="1200" dirty="0">
                <a:solidFill>
                  <a:schemeClr val="bg1"/>
                </a:solidFill>
                <a:latin typeface="Comic Sans MS" pitchFamily="66" charset="0"/>
              </a:rPr>
              <a:t>Define the property of pressure and how it can be varied. </a:t>
            </a:r>
          </a:p>
          <a:p>
            <a:pPr marL="514350" indent="-514350">
              <a:buAutoNum type="arabicPeriod"/>
            </a:pPr>
            <a:r>
              <a:rPr lang="en-GB" sz="1200" dirty="0">
                <a:solidFill>
                  <a:schemeClr val="bg1"/>
                </a:solidFill>
                <a:latin typeface="Comic Sans MS" pitchFamily="66" charset="0"/>
              </a:rPr>
              <a:t>Relate states of matter to pressure of a gas. </a:t>
            </a:r>
          </a:p>
          <a:p>
            <a:endParaRPr lang="en-GB" dirty="0"/>
          </a:p>
        </p:txBody>
      </p:sp>
      <p:sp>
        <p:nvSpPr>
          <p:cNvPr id="4" name="Slide Number Placeholder 3"/>
          <p:cNvSpPr>
            <a:spLocks noGrp="1"/>
          </p:cNvSpPr>
          <p:nvPr>
            <p:ph type="sldNum" sz="quarter" idx="10"/>
          </p:nvPr>
        </p:nvSpPr>
        <p:spPr/>
        <p:txBody>
          <a:bodyPr/>
          <a:lstStyle/>
          <a:p>
            <a:fld id="{22BA4565-C17D-48EA-9DFF-305EB1921B02}" type="slidenum">
              <a:rPr lang="en-GB" smtClean="0"/>
              <a:t>28</a:t>
            </a:fld>
            <a:endParaRPr lang="en-GB"/>
          </a:p>
        </p:txBody>
      </p:sp>
    </p:spTree>
    <p:extLst>
      <p:ext uri="{BB962C8B-B14F-4D97-AF65-F5344CB8AC3E}">
        <p14:creationId xmlns:p14="http://schemas.microsoft.com/office/powerpoint/2010/main" val="1530373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https://youtu.be/9PwzPDJ7GYc</a:t>
            </a:r>
          </a:p>
        </p:txBody>
      </p:sp>
      <p:sp>
        <p:nvSpPr>
          <p:cNvPr id="4" name="Slide Number Placeholder 3"/>
          <p:cNvSpPr>
            <a:spLocks noGrp="1"/>
          </p:cNvSpPr>
          <p:nvPr>
            <p:ph type="sldNum" sz="quarter" idx="5"/>
          </p:nvPr>
        </p:nvSpPr>
        <p:spPr/>
        <p:txBody>
          <a:bodyPr/>
          <a:lstStyle/>
          <a:p>
            <a:fld id="{22BA4565-C17D-48EA-9DFF-305EB1921B02}" type="slidenum">
              <a:rPr lang="en-GB" smtClean="0"/>
              <a:t>3</a:t>
            </a:fld>
            <a:endParaRPr lang="en-GB"/>
          </a:p>
        </p:txBody>
      </p:sp>
    </p:spTree>
    <p:extLst>
      <p:ext uri="{BB962C8B-B14F-4D97-AF65-F5344CB8AC3E}">
        <p14:creationId xmlns:p14="http://schemas.microsoft.com/office/powerpoint/2010/main" val="2739185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AutoNum type="arabicPeriod"/>
            </a:pPr>
            <a:r>
              <a:rPr lang="en-GB" sz="1200" dirty="0">
                <a:solidFill>
                  <a:schemeClr val="bg1"/>
                </a:solidFill>
                <a:latin typeface="Comic Sans MS" pitchFamily="66" charset="0"/>
              </a:rPr>
              <a:t>Define the property of pressure and how it can be varied. </a:t>
            </a:r>
          </a:p>
          <a:p>
            <a:pPr marL="514350" indent="-514350">
              <a:buAutoNum type="arabicPeriod"/>
            </a:pPr>
            <a:r>
              <a:rPr lang="en-GB" sz="1200" dirty="0">
                <a:solidFill>
                  <a:schemeClr val="bg1"/>
                </a:solidFill>
                <a:latin typeface="Comic Sans MS" pitchFamily="66" charset="0"/>
              </a:rPr>
              <a:t>Relate states of matter to pressure of a gas. </a:t>
            </a:r>
          </a:p>
          <a:p>
            <a:endParaRPr lang="en-GB" dirty="0"/>
          </a:p>
        </p:txBody>
      </p:sp>
      <p:sp>
        <p:nvSpPr>
          <p:cNvPr id="4" name="Slide Number Placeholder 3"/>
          <p:cNvSpPr>
            <a:spLocks noGrp="1"/>
          </p:cNvSpPr>
          <p:nvPr>
            <p:ph type="sldNum" sz="quarter" idx="10"/>
          </p:nvPr>
        </p:nvSpPr>
        <p:spPr/>
        <p:txBody>
          <a:bodyPr/>
          <a:lstStyle/>
          <a:p>
            <a:fld id="{22BA4565-C17D-48EA-9DFF-305EB1921B02}" type="slidenum">
              <a:rPr lang="en-GB" smtClean="0"/>
              <a:t>5</a:t>
            </a:fld>
            <a:endParaRPr lang="en-GB"/>
          </a:p>
        </p:txBody>
      </p:sp>
    </p:spTree>
    <p:extLst>
      <p:ext uri="{BB962C8B-B14F-4D97-AF65-F5344CB8AC3E}">
        <p14:creationId xmlns:p14="http://schemas.microsoft.com/office/powerpoint/2010/main" val="2931281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257FB8-A3ED-413E-ADF6-770DA0B5444B}" type="slidenum">
              <a:rPr lang="en-GB" smtClean="0"/>
              <a:pPr/>
              <a:t>6</a:t>
            </a:fld>
            <a:endParaRPr lang="en-GB"/>
          </a:p>
        </p:txBody>
      </p:sp>
    </p:spTree>
    <p:extLst>
      <p:ext uri="{BB962C8B-B14F-4D97-AF65-F5344CB8AC3E}">
        <p14:creationId xmlns:p14="http://schemas.microsoft.com/office/powerpoint/2010/main" val="3277340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257FB8-A3ED-413E-ADF6-770DA0B5444B}" type="slidenum">
              <a:rPr lang="en-GB" smtClean="0"/>
              <a:pPr/>
              <a:t>7</a:t>
            </a:fld>
            <a:endParaRPr lang="en-GB"/>
          </a:p>
        </p:txBody>
      </p:sp>
    </p:spTree>
    <p:extLst>
      <p:ext uri="{BB962C8B-B14F-4D97-AF65-F5344CB8AC3E}">
        <p14:creationId xmlns:p14="http://schemas.microsoft.com/office/powerpoint/2010/main" val="3719313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https://youtu.be/-TjKWzZrDGk </a:t>
            </a:r>
          </a:p>
        </p:txBody>
      </p:sp>
      <p:sp>
        <p:nvSpPr>
          <p:cNvPr id="4" name="Slide Number Placeholder 3"/>
          <p:cNvSpPr>
            <a:spLocks noGrp="1"/>
          </p:cNvSpPr>
          <p:nvPr>
            <p:ph type="sldNum" sz="quarter" idx="5"/>
          </p:nvPr>
        </p:nvSpPr>
        <p:spPr/>
        <p:txBody>
          <a:bodyPr/>
          <a:lstStyle/>
          <a:p>
            <a:fld id="{22BA4565-C17D-48EA-9DFF-305EB1921B02}" type="slidenum">
              <a:rPr lang="en-GB" smtClean="0"/>
              <a:t>8</a:t>
            </a:fld>
            <a:endParaRPr lang="en-GB"/>
          </a:p>
        </p:txBody>
      </p:sp>
    </p:spTree>
    <p:extLst>
      <p:ext uri="{BB962C8B-B14F-4D97-AF65-F5344CB8AC3E}">
        <p14:creationId xmlns:p14="http://schemas.microsoft.com/office/powerpoint/2010/main" val="3430175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AutoNum type="arabicPeriod"/>
            </a:pPr>
            <a:r>
              <a:rPr lang="en-GB" sz="1200" dirty="0">
                <a:solidFill>
                  <a:schemeClr val="bg1"/>
                </a:solidFill>
                <a:latin typeface="Comic Sans MS" pitchFamily="66" charset="0"/>
              </a:rPr>
              <a:t>Define the property of pressure and how it can be varied. </a:t>
            </a:r>
          </a:p>
          <a:p>
            <a:pPr marL="514350" indent="-514350">
              <a:buAutoNum type="arabicPeriod"/>
            </a:pPr>
            <a:r>
              <a:rPr lang="en-GB" sz="1200" dirty="0">
                <a:solidFill>
                  <a:schemeClr val="bg1"/>
                </a:solidFill>
                <a:latin typeface="Comic Sans MS" pitchFamily="66" charset="0"/>
              </a:rPr>
              <a:t>Relate states of matter to pressure of a gas. </a:t>
            </a:r>
          </a:p>
          <a:p>
            <a:endParaRPr lang="en-GB" dirty="0"/>
          </a:p>
        </p:txBody>
      </p:sp>
      <p:sp>
        <p:nvSpPr>
          <p:cNvPr id="4" name="Slide Number Placeholder 3"/>
          <p:cNvSpPr>
            <a:spLocks noGrp="1"/>
          </p:cNvSpPr>
          <p:nvPr>
            <p:ph type="sldNum" sz="quarter" idx="10"/>
          </p:nvPr>
        </p:nvSpPr>
        <p:spPr/>
        <p:txBody>
          <a:bodyPr/>
          <a:lstStyle/>
          <a:p>
            <a:fld id="{22BA4565-C17D-48EA-9DFF-305EB1921B02}" type="slidenum">
              <a:rPr lang="en-GB" smtClean="0"/>
              <a:t>17</a:t>
            </a:fld>
            <a:endParaRPr lang="en-GB"/>
          </a:p>
        </p:txBody>
      </p:sp>
    </p:spTree>
    <p:extLst>
      <p:ext uri="{BB962C8B-B14F-4D97-AF65-F5344CB8AC3E}">
        <p14:creationId xmlns:p14="http://schemas.microsoft.com/office/powerpoint/2010/main" val="3893111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257FB8-A3ED-413E-ADF6-770DA0B5444B}" type="slidenum">
              <a:rPr lang="en-GB" smtClean="0"/>
              <a:pPr/>
              <a:t>19</a:t>
            </a:fld>
            <a:endParaRPr lang="en-GB"/>
          </a:p>
        </p:txBody>
      </p:sp>
    </p:spTree>
    <p:extLst>
      <p:ext uri="{BB962C8B-B14F-4D97-AF65-F5344CB8AC3E}">
        <p14:creationId xmlns:p14="http://schemas.microsoft.com/office/powerpoint/2010/main" val="3277340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AutoNum type="arabicPeriod"/>
            </a:pPr>
            <a:r>
              <a:rPr lang="en-GB" sz="1200" dirty="0">
                <a:solidFill>
                  <a:schemeClr val="bg1"/>
                </a:solidFill>
                <a:latin typeface="Comic Sans MS" pitchFamily="66" charset="0"/>
              </a:rPr>
              <a:t>Define the property of pressure and how it can be varied. </a:t>
            </a:r>
          </a:p>
          <a:p>
            <a:pPr marL="514350" indent="-514350">
              <a:buAutoNum type="arabicPeriod"/>
            </a:pPr>
            <a:r>
              <a:rPr lang="en-GB" sz="1200" dirty="0">
                <a:solidFill>
                  <a:schemeClr val="bg1"/>
                </a:solidFill>
                <a:latin typeface="Comic Sans MS" pitchFamily="66" charset="0"/>
              </a:rPr>
              <a:t>Relate states of matter to pressure of a gas. </a:t>
            </a:r>
          </a:p>
          <a:p>
            <a:endParaRPr lang="en-GB" dirty="0"/>
          </a:p>
        </p:txBody>
      </p:sp>
      <p:sp>
        <p:nvSpPr>
          <p:cNvPr id="4" name="Slide Number Placeholder 3"/>
          <p:cNvSpPr>
            <a:spLocks noGrp="1"/>
          </p:cNvSpPr>
          <p:nvPr>
            <p:ph type="sldNum" sz="quarter" idx="10"/>
          </p:nvPr>
        </p:nvSpPr>
        <p:spPr/>
        <p:txBody>
          <a:bodyPr/>
          <a:lstStyle/>
          <a:p>
            <a:fld id="{22BA4565-C17D-48EA-9DFF-305EB1921B02}" type="slidenum">
              <a:rPr lang="en-GB" smtClean="0"/>
              <a:t>20</a:t>
            </a:fld>
            <a:endParaRPr lang="en-GB"/>
          </a:p>
        </p:txBody>
      </p:sp>
    </p:spTree>
    <p:extLst>
      <p:ext uri="{BB962C8B-B14F-4D97-AF65-F5344CB8AC3E}">
        <p14:creationId xmlns:p14="http://schemas.microsoft.com/office/powerpoint/2010/main" val="2533445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2652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1593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7291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2268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9121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7781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2199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96641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7571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10446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1811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38504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85911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96673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6137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3054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97813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90457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63873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5860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1054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27272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693013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1C787-321D-4978-A889-E07F4BD696AC}" type="datetimeFigureOut">
              <a:rPr lang="en-GB" smtClean="0">
                <a:solidFill>
                  <a:prstClr val="black">
                    <a:tint val="75000"/>
                  </a:prstClr>
                </a:solidFill>
              </a:rPr>
              <a:pPr/>
              <a:t>08/01/2021</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8F907-A1CE-44A1-B465-9819DACE0E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232772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0.m4a"/><Relationship Id="rId7" Type="http://schemas.microsoft.com/office/2011/relationships/inkAction" Target="../ink/inkAction7.xml"/><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1.m4a"/><Relationship Id="rId7" Type="http://schemas.microsoft.com/office/2011/relationships/inkAction" Target="../ink/inkAction8.xml"/><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28.png"/><Relationship Id="rId4" Type="http://schemas.openxmlformats.org/officeDocument/2006/relationships/slideLayout" Target="../slideLayouts/slideLayout6.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7.png"/><Relationship Id="rId5" Type="http://schemas.microsoft.com/office/2011/relationships/inkAction" Target="../ink/inkAction9.xml"/><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tags" Target="../tags/tag10.xml"/><Relationship Id="rId6" Type="http://schemas.openxmlformats.org/officeDocument/2006/relationships/image" Target="../media/image7.png"/><Relationship Id="rId5" Type="http://schemas.microsoft.com/office/2011/relationships/inkAction" Target="../ink/inkAction10.xml"/><Relationship Id="rId4"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2.xml"/><Relationship Id="rId6" Type="http://schemas.microsoft.com/office/2011/relationships/inkAction" Target="../ink/inkAction1.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m19-8Vtewkw?feature=oembed" TargetMode="Externa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ideo" Target="https://www.youtube.com/embed/AxROqW1QDqE?feature=oembed" TargetMode="Externa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youtube.com/watch?v=AxROqW1QDqE" TargetMode="Externa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m4a"/><Relationship Id="rId7" Type="http://schemas.microsoft.com/office/2011/relationships/inkAction" Target="../ink/inkAction2.xml"/><Relationship Id="rId2" Type="http://schemas.microsoft.com/office/2007/relationships/media" Target="../media/media3.m4a"/><Relationship Id="rId1" Type="http://schemas.openxmlformats.org/officeDocument/2006/relationships/video" Target="https://www.youtube.com/embed/9PwzPDJ7GYc?feature=oembed" TargetMode="External"/><Relationship Id="rId6" Type="http://schemas.openxmlformats.org/officeDocument/2006/relationships/image" Target="../media/image6.jpeg"/><Relationship Id="rId5" Type="http://schemas.openxmlformats.org/officeDocument/2006/relationships/notesSlide" Target="../notesSlides/notesSlide2.xml"/><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microsoft.com/office/2011/relationships/inkAction" Target="../ink/inkAction3.xml"/><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9.gif"/><Relationship Id="rId12" Type="http://schemas.openxmlformats.org/officeDocument/2006/relationships/image" Target="../media/image11.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00.png"/><Relationship Id="rId11" Type="http://schemas.microsoft.com/office/2011/relationships/inkAction" Target="../ink/inkAction4.xml"/><Relationship Id="rId5" Type="http://schemas.openxmlformats.org/officeDocument/2006/relationships/notesSlide" Target="../notesSlides/notesSlide4.xml"/><Relationship Id="rId10" Type="http://schemas.openxmlformats.org/officeDocument/2006/relationships/image" Target="../media/image10.jpeg"/><Relationship Id="rId4" Type="http://schemas.openxmlformats.org/officeDocument/2006/relationships/slideLayout" Target="../slideLayouts/slideLayout2.xml"/><Relationship Id="rId9" Type="http://schemas.openxmlformats.org/officeDocument/2006/relationships/image" Target="../media/image130.png"/></Relationships>
</file>

<file path=ppt/slides/_rels/slide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audio" Target="../media/media7.m4a"/><Relationship Id="rId7" Type="http://schemas.openxmlformats.org/officeDocument/2006/relationships/image" Target="../media/image9.gif"/><Relationship Id="rId12"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00.png"/><Relationship Id="rId11" Type="http://schemas.openxmlformats.org/officeDocument/2006/relationships/image" Target="../media/image7.png"/><Relationship Id="rId5" Type="http://schemas.openxmlformats.org/officeDocument/2006/relationships/notesSlide" Target="../notesSlides/notesSlide5.xml"/><Relationship Id="rId10" Type="http://schemas.microsoft.com/office/2011/relationships/inkAction" Target="../ink/inkAction5.xml"/><Relationship Id="rId4" Type="http://schemas.openxmlformats.org/officeDocument/2006/relationships/slideLayout" Target="../slideLayouts/slideLayout2.xml"/><Relationship Id="rId9" Type="http://schemas.openxmlformats.org/officeDocument/2006/relationships/image" Target="../media/image130.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video" Target="https://www.youtube.com/embed/-TjKWzZrDGk?feature=oembed" TargetMode="External"/><Relationship Id="rId6" Type="http://schemas.openxmlformats.org/officeDocument/2006/relationships/image" Target="../media/image12.jpe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25.png"/><Relationship Id="rId12" Type="http://schemas.openxmlformats.org/officeDocument/2006/relationships/image" Target="../media/image7.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24.png"/><Relationship Id="rId11" Type="http://schemas.microsoft.com/office/2011/relationships/inkAction" Target="../ink/inkAction6.xml"/><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Layout" Target="../slideLayouts/slideLayout2.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7947"/>
            <a:ext cx="8509299" cy="3384376"/>
          </a:xfrm>
        </p:spPr>
        <p:txBody>
          <a:bodyPr>
            <a:noAutofit/>
          </a:bodyPr>
          <a:lstStyle/>
          <a:p>
            <a:pPr marL="514350" indent="-514350">
              <a:buAutoNum type="arabicPeriod"/>
            </a:pPr>
            <a:r>
              <a:rPr lang="en-GB" sz="2800" dirty="0">
                <a:solidFill>
                  <a:schemeClr val="bg1"/>
                </a:solidFill>
                <a:latin typeface="Comic Sans MS" pitchFamily="66" charset="0"/>
              </a:rPr>
              <a:t>Explain the effects of changing pressure on volume of a gas (and vice versa).</a:t>
            </a:r>
          </a:p>
          <a:p>
            <a:pPr marL="514350" indent="-514350">
              <a:buAutoNum type="arabicPeriod"/>
            </a:pPr>
            <a:r>
              <a:rPr lang="en-GB" sz="2800" dirty="0">
                <a:solidFill>
                  <a:schemeClr val="bg1"/>
                </a:solidFill>
                <a:latin typeface="Comic Sans MS" pitchFamily="66" charset="0"/>
              </a:rPr>
              <a:t>Use the equation ‘PV=constant’ (Boyle’s Law) to solve problems.</a:t>
            </a:r>
          </a:p>
          <a:p>
            <a:pPr marL="514350" indent="-514350">
              <a:buAutoNum type="arabicPeriod"/>
            </a:pPr>
            <a:r>
              <a:rPr lang="en-GB" sz="2800" dirty="0">
                <a:solidFill>
                  <a:schemeClr val="bg1"/>
                </a:solidFill>
                <a:latin typeface="Comic Sans MS" pitchFamily="66" charset="0"/>
              </a:rPr>
              <a:t>Correctly explain trends in terms of proportionality.</a:t>
            </a:r>
          </a:p>
          <a:p>
            <a:pPr marL="514350" indent="-514350">
              <a:buAutoNum type="arabicPeriod"/>
            </a:pPr>
            <a:r>
              <a:rPr lang="en-GB" sz="2800" dirty="0">
                <a:solidFill>
                  <a:schemeClr val="bg1"/>
                </a:solidFill>
                <a:latin typeface="Comic Sans MS" pitchFamily="66" charset="0"/>
              </a:rPr>
              <a:t>Explain the effects of quickly compressing a gas on temperature.</a:t>
            </a:r>
          </a:p>
        </p:txBody>
      </p:sp>
      <p:sp>
        <p:nvSpPr>
          <p:cNvPr id="6" name="TextBox 5"/>
          <p:cNvSpPr txBox="1"/>
          <p:nvPr/>
        </p:nvSpPr>
        <p:spPr>
          <a:xfrm>
            <a:off x="323528" y="5230941"/>
            <a:ext cx="4392488" cy="646331"/>
          </a:xfrm>
          <a:prstGeom prst="rect">
            <a:avLst/>
          </a:prstGeom>
          <a:solidFill>
            <a:srgbClr val="43FC24"/>
          </a:solidFill>
        </p:spPr>
        <p:txBody>
          <a:bodyPr wrap="square" rtlCol="0">
            <a:spAutoFit/>
          </a:bodyPr>
          <a:lstStyle/>
          <a:p>
            <a:r>
              <a:rPr lang="en-GB" dirty="0">
                <a:solidFill>
                  <a:prstClr val="black"/>
                </a:solidFill>
              </a:rPr>
              <a:t>NOTICES: …Seneca Assignment due tonight at 9pm. </a:t>
            </a:r>
          </a:p>
        </p:txBody>
      </p:sp>
      <p:sp>
        <p:nvSpPr>
          <p:cNvPr id="7" name="Title 1"/>
          <p:cNvSpPr txBox="1">
            <a:spLocks/>
          </p:cNvSpPr>
          <p:nvPr/>
        </p:nvSpPr>
        <p:spPr>
          <a:xfrm>
            <a:off x="457200" y="188640"/>
            <a:ext cx="7823212" cy="1143000"/>
          </a:xfrm>
          <a:prstGeom prst="rect">
            <a:avLst/>
          </a:prstGeom>
          <a:noFill/>
          <a:ln w="25400" cap="flat" cmpd="sng" algn="ctr">
            <a:noFill/>
            <a:prstDash val="solid"/>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en-GB" sz="5400" dirty="0">
                <a:solidFill>
                  <a:srgbClr val="FFFF00"/>
                </a:solidFill>
                <a:latin typeface="KG Broken Vessels Sketch" pitchFamily="2" charset="0"/>
              </a:rPr>
              <a:t>Learning objectives</a:t>
            </a:r>
          </a:p>
        </p:txBody>
      </p:sp>
      <p:sp>
        <p:nvSpPr>
          <p:cNvPr id="9" name="TextBox 8"/>
          <p:cNvSpPr txBox="1"/>
          <p:nvPr/>
        </p:nvSpPr>
        <p:spPr>
          <a:xfrm>
            <a:off x="8244408" y="1064856"/>
            <a:ext cx="504056" cy="523220"/>
          </a:xfrm>
          <a:prstGeom prst="rect">
            <a:avLst/>
          </a:prstGeom>
          <a:noFill/>
        </p:spPr>
        <p:txBody>
          <a:bodyPr wrap="square" rtlCol="0">
            <a:spAutoFit/>
          </a:bodyPr>
          <a:lstStyle/>
          <a:p>
            <a:pPr algn="ctr"/>
            <a:r>
              <a:rPr lang="en-GB" sz="2800" dirty="0">
                <a:solidFill>
                  <a:prstClr val="white"/>
                </a:solidFill>
                <a:latin typeface="KG Broken Vessels Sketch"/>
              </a:rPr>
              <a:t>1</a:t>
            </a:r>
          </a:p>
        </p:txBody>
      </p:sp>
      <p:sp>
        <p:nvSpPr>
          <p:cNvPr id="10" name="TextBox 9"/>
          <p:cNvSpPr txBox="1"/>
          <p:nvPr/>
        </p:nvSpPr>
        <p:spPr>
          <a:xfrm>
            <a:off x="8244408" y="4273932"/>
            <a:ext cx="504056" cy="523220"/>
          </a:xfrm>
          <a:prstGeom prst="rect">
            <a:avLst/>
          </a:prstGeom>
          <a:noFill/>
        </p:spPr>
        <p:txBody>
          <a:bodyPr wrap="square" rtlCol="0">
            <a:spAutoFit/>
          </a:bodyPr>
          <a:lstStyle/>
          <a:p>
            <a:pPr algn="ctr"/>
            <a:r>
              <a:rPr lang="en-GB" sz="2800" dirty="0">
                <a:solidFill>
                  <a:prstClr val="white"/>
                </a:solidFill>
                <a:latin typeface="KG Broken Vessels Sketch"/>
              </a:rPr>
              <a:t>9</a:t>
            </a:r>
          </a:p>
        </p:txBody>
      </p:sp>
      <p:sp>
        <p:nvSpPr>
          <p:cNvPr id="11" name="Down Arrow 10"/>
          <p:cNvSpPr/>
          <p:nvPr/>
        </p:nvSpPr>
        <p:spPr>
          <a:xfrm>
            <a:off x="8280412" y="1553211"/>
            <a:ext cx="432048" cy="2613848"/>
          </a:xfrm>
          <a:prstGeom prst="downArrow">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p:nvSpPr>
        <p:spPr>
          <a:xfrm>
            <a:off x="5364088" y="4725144"/>
            <a:ext cx="3600400" cy="203132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dirty="0">
                <a:solidFill>
                  <a:prstClr val="black"/>
                </a:solidFill>
              </a:rPr>
              <a:t>Keywords:</a:t>
            </a:r>
          </a:p>
          <a:p>
            <a:pPr marL="285750" indent="-285750">
              <a:buFontTx/>
              <a:buChar char="-"/>
            </a:pPr>
            <a:r>
              <a:rPr lang="en-GB" dirty="0">
                <a:solidFill>
                  <a:prstClr val="black"/>
                </a:solidFill>
              </a:rPr>
              <a:t>Mass, Volume &amp; Density</a:t>
            </a:r>
          </a:p>
          <a:p>
            <a:pPr marL="285750" indent="-285750">
              <a:buFontTx/>
              <a:buChar char="-"/>
            </a:pPr>
            <a:r>
              <a:rPr lang="en-GB" dirty="0">
                <a:solidFill>
                  <a:prstClr val="black"/>
                </a:solidFill>
              </a:rPr>
              <a:t>Pressure.</a:t>
            </a:r>
          </a:p>
          <a:p>
            <a:pPr marL="285750" indent="-285750">
              <a:buFontTx/>
              <a:buChar char="-"/>
            </a:pPr>
            <a:r>
              <a:rPr lang="en-GB" dirty="0">
                <a:solidFill>
                  <a:prstClr val="black"/>
                </a:solidFill>
              </a:rPr>
              <a:t>Force.</a:t>
            </a:r>
          </a:p>
          <a:p>
            <a:pPr marL="285750" indent="-285750">
              <a:buFontTx/>
              <a:buChar char="-"/>
            </a:pPr>
            <a:r>
              <a:rPr lang="en-GB" dirty="0">
                <a:solidFill>
                  <a:prstClr val="black"/>
                </a:solidFill>
              </a:rPr>
              <a:t>Area.</a:t>
            </a:r>
          </a:p>
          <a:p>
            <a:pPr marL="285750" indent="-285750">
              <a:buFontTx/>
              <a:buChar char="-"/>
            </a:pPr>
            <a:r>
              <a:rPr lang="en-GB" dirty="0">
                <a:solidFill>
                  <a:prstClr val="black"/>
                </a:solidFill>
              </a:rPr>
              <a:t>Gas, Liquid &amp; Solid.</a:t>
            </a:r>
          </a:p>
          <a:p>
            <a:pPr marL="285750" indent="-285750">
              <a:buFontTx/>
              <a:buChar char="-"/>
            </a:pPr>
            <a:r>
              <a:rPr lang="en-GB" dirty="0">
                <a:solidFill>
                  <a:prstClr val="black"/>
                </a:solidFill>
              </a:rPr>
              <a:t>Temperature</a:t>
            </a:r>
          </a:p>
        </p:txBody>
      </p:sp>
      <p:sp>
        <p:nvSpPr>
          <p:cNvPr id="13" name="TextBox 12"/>
          <p:cNvSpPr txBox="1"/>
          <p:nvPr/>
        </p:nvSpPr>
        <p:spPr>
          <a:xfrm>
            <a:off x="3889933" y="4293800"/>
            <a:ext cx="594320" cy="707886"/>
          </a:xfrm>
          <a:prstGeom prst="rect">
            <a:avLst/>
          </a:prstGeom>
          <a:noFill/>
        </p:spPr>
        <p:txBody>
          <a:bodyPr wrap="square" rtlCol="0">
            <a:spAutoFit/>
          </a:bodyPr>
          <a:lstStyle/>
          <a:p>
            <a:r>
              <a:rPr lang="en-GB" sz="4000" dirty="0">
                <a:solidFill>
                  <a:srgbClr val="FF0000"/>
                </a:solidFill>
                <a:latin typeface="+mj-lt"/>
              </a:rPr>
              <a:t>H</a:t>
            </a:r>
            <a:endParaRPr lang="en-GB" dirty="0">
              <a:solidFill>
                <a:srgbClr val="FF0000"/>
              </a:solidFill>
              <a:latin typeface="+mj-lt"/>
            </a:endParaRPr>
          </a:p>
        </p:txBody>
      </p:sp>
      <p:sp>
        <p:nvSpPr>
          <p:cNvPr id="14" name="TextBox 13"/>
          <p:cNvSpPr txBox="1"/>
          <p:nvPr/>
        </p:nvSpPr>
        <p:spPr>
          <a:xfrm>
            <a:off x="1925452" y="6078897"/>
            <a:ext cx="3294620" cy="707886"/>
          </a:xfrm>
          <a:prstGeom prst="rect">
            <a:avLst/>
          </a:prstGeom>
          <a:noFill/>
        </p:spPr>
        <p:txBody>
          <a:bodyPr wrap="square" rtlCol="0">
            <a:spAutoFit/>
          </a:bodyPr>
          <a:lstStyle/>
          <a:p>
            <a:r>
              <a:rPr lang="en-GB" sz="4000" dirty="0">
                <a:solidFill>
                  <a:srgbClr val="FF0000"/>
                </a:solidFill>
                <a:latin typeface="+mj-lt"/>
              </a:rPr>
              <a:t>*H </a:t>
            </a:r>
            <a:r>
              <a:rPr lang="en-GB" sz="2800" dirty="0">
                <a:solidFill>
                  <a:srgbClr val="FF0000"/>
                </a:solidFill>
                <a:latin typeface="+mj-lt"/>
              </a:rPr>
              <a:t>– Higher Tier</a:t>
            </a:r>
            <a:endParaRPr lang="en-GB" sz="1200" dirty="0">
              <a:solidFill>
                <a:srgbClr val="FF0000"/>
              </a:solidFill>
              <a:latin typeface="+mj-lt"/>
            </a:endParaRPr>
          </a:p>
        </p:txBody>
      </p:sp>
      <p:pic>
        <p:nvPicPr>
          <p:cNvPr id="4" name="Audio 3">
            <a:hlinkClick r:id="" action="ppaction://media"/>
            <a:extLst>
              <a:ext uri="{FF2B5EF4-FFF2-40B4-BE49-F238E27FC236}">
                <a16:creationId xmlns:a16="http://schemas.microsoft.com/office/drawing/2014/main" id="{30C4F466-0F11-427B-896C-3CAB2F8D43A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87491290"/>
      </p:ext>
    </p:extLst>
  </p:cSld>
  <p:clrMapOvr>
    <a:masterClrMapping/>
  </p:clrMapOvr>
  <mc:AlternateContent xmlns:mc="http://schemas.openxmlformats.org/markup-compatibility/2006">
    <mc:Choice xmlns:p14="http://schemas.microsoft.com/office/powerpoint/2010/main" Requires="p14">
      <p:transition spd="slow" p14:dur="2000" advTm="89109"/>
    </mc:Choice>
    <mc:Fallback>
      <p:transition spd="slow" advTm="89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bldLst>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EC79F0-2ACA-47EC-AB8A-9BE3220B2EAF}"/>
              </a:ext>
            </a:extLst>
          </p:cNvPr>
          <p:cNvSpPr/>
          <p:nvPr/>
        </p:nvSpPr>
        <p:spPr>
          <a:xfrm>
            <a:off x="35496" y="188640"/>
            <a:ext cx="9001000" cy="1477328"/>
          </a:xfrm>
          <a:prstGeom prst="rect">
            <a:avLst/>
          </a:prstGeom>
        </p:spPr>
        <p:txBody>
          <a:bodyPr wrap="square">
            <a:spAutoFit/>
          </a:bodyPr>
          <a:lstStyle/>
          <a:p>
            <a:r>
              <a:rPr lang="en-GB" dirty="0">
                <a:solidFill>
                  <a:schemeClr val="bg1"/>
                </a:solidFill>
              </a:rPr>
              <a:t>Method 2 continues. Now we can rearrange the equation lets look at a question… Lets do the same one as before and you should get the same answer. </a:t>
            </a:r>
          </a:p>
          <a:p>
            <a:endParaRPr lang="en-GB" dirty="0">
              <a:solidFill>
                <a:schemeClr val="bg1"/>
              </a:solidFill>
            </a:endParaRPr>
          </a:p>
          <a:p>
            <a:r>
              <a:rPr lang="en-GB" dirty="0">
                <a:solidFill>
                  <a:schemeClr val="bg1"/>
                </a:solidFill>
              </a:rPr>
              <a:t>Q1. </a:t>
            </a:r>
            <a:r>
              <a:rPr lang="en-GB" dirty="0">
                <a:solidFill>
                  <a:srgbClr val="FFFF00"/>
                </a:solidFill>
              </a:rPr>
              <a:t>3.5m</a:t>
            </a:r>
            <a:r>
              <a:rPr lang="en-GB" baseline="30000" dirty="0">
                <a:solidFill>
                  <a:srgbClr val="FFFF00"/>
                </a:solidFill>
              </a:rPr>
              <a:t>3</a:t>
            </a:r>
            <a:r>
              <a:rPr lang="en-GB" baseline="30000" dirty="0">
                <a:solidFill>
                  <a:schemeClr val="bg1"/>
                </a:solidFill>
              </a:rPr>
              <a:t> </a:t>
            </a:r>
            <a:r>
              <a:rPr lang="en-GB" dirty="0">
                <a:solidFill>
                  <a:schemeClr val="bg1"/>
                </a:solidFill>
              </a:rPr>
              <a:t>of a gas is at a pressure of </a:t>
            </a:r>
            <a:r>
              <a:rPr lang="en-GB" dirty="0">
                <a:solidFill>
                  <a:srgbClr val="FFFF00"/>
                </a:solidFill>
              </a:rPr>
              <a:t>520 Pa</a:t>
            </a:r>
            <a:r>
              <a:rPr lang="en-GB" dirty="0">
                <a:solidFill>
                  <a:schemeClr val="bg1"/>
                </a:solidFill>
              </a:rPr>
              <a:t>. It is compressed to a volume of </a:t>
            </a:r>
            <a:r>
              <a:rPr lang="en-GB" dirty="0">
                <a:solidFill>
                  <a:srgbClr val="FFC000"/>
                </a:solidFill>
              </a:rPr>
              <a:t>1m</a:t>
            </a:r>
            <a:r>
              <a:rPr lang="en-GB" baseline="30000" dirty="0">
                <a:solidFill>
                  <a:srgbClr val="FFC000"/>
                </a:solidFill>
              </a:rPr>
              <a:t>3</a:t>
            </a:r>
            <a:r>
              <a:rPr lang="en-GB" dirty="0">
                <a:solidFill>
                  <a:srgbClr val="FFC000"/>
                </a:solidFill>
              </a:rPr>
              <a:t> </a:t>
            </a:r>
            <a:r>
              <a:rPr lang="en-GB" dirty="0">
                <a:solidFill>
                  <a:schemeClr val="bg1"/>
                </a:solidFill>
              </a:rPr>
              <a:t>at a constant temperature. What is the new pressure of the gas?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A411989-48BF-4BEE-AEA8-343888591A6A}"/>
                  </a:ext>
                </a:extLst>
              </p:cNvPr>
              <p:cNvSpPr txBox="1"/>
              <p:nvPr/>
            </p:nvSpPr>
            <p:spPr>
              <a:xfrm>
                <a:off x="2488058" y="1636172"/>
                <a:ext cx="4167884" cy="76944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solidFill>
                                <a:schemeClr val="tx1"/>
                              </a:solidFill>
                              <a:latin typeface="Cambria Math" panose="02040503050406030204" pitchFamily="18" charset="0"/>
                              <a:ea typeface="Cambria Math"/>
                            </a:rPr>
                          </m:ctrlPr>
                        </m:sSubPr>
                        <m:e>
                          <m:r>
                            <a:rPr lang="en-GB" sz="4400" b="0" i="1" smtClean="0">
                              <a:solidFill>
                                <a:schemeClr val="tx1"/>
                              </a:solidFill>
                              <a:latin typeface="Cambria Math"/>
                              <a:ea typeface="Cambria Math"/>
                            </a:rPr>
                            <m:t>𝑃</m:t>
                          </m:r>
                        </m:e>
                        <m:sub>
                          <m:r>
                            <a:rPr lang="en-GB" sz="4400" b="0" i="1" smtClean="0">
                              <a:solidFill>
                                <a:schemeClr val="tx1"/>
                              </a:solidFill>
                              <a:latin typeface="Cambria Math"/>
                              <a:ea typeface="Cambria Math"/>
                            </a:rPr>
                            <m:t>1</m:t>
                          </m:r>
                        </m:sub>
                      </m:sSub>
                      <m:sSub>
                        <m:sSubPr>
                          <m:ctrlPr>
                            <a:rPr lang="en-GB" sz="4400" b="0" i="1" smtClean="0">
                              <a:solidFill>
                                <a:schemeClr val="tx1"/>
                              </a:solidFill>
                              <a:latin typeface="Cambria Math" panose="02040503050406030204" pitchFamily="18" charset="0"/>
                              <a:ea typeface="Cambria Math"/>
                            </a:rPr>
                          </m:ctrlPr>
                        </m:sSubPr>
                        <m:e>
                          <m:r>
                            <a:rPr lang="en-GB" sz="4400" b="0" i="1" smtClean="0">
                              <a:solidFill>
                                <a:schemeClr val="tx1"/>
                              </a:solidFill>
                              <a:latin typeface="Cambria Math"/>
                              <a:ea typeface="Cambria Math"/>
                            </a:rPr>
                            <m:t>𝑉</m:t>
                          </m:r>
                        </m:e>
                        <m:sub>
                          <m:r>
                            <a:rPr lang="en-GB" sz="4400" b="0" i="1" smtClean="0">
                              <a:solidFill>
                                <a:schemeClr val="tx1"/>
                              </a:solidFill>
                              <a:latin typeface="Cambria Math"/>
                              <a:ea typeface="Cambria Math"/>
                            </a:rPr>
                            <m:t>1</m:t>
                          </m:r>
                        </m:sub>
                      </m:sSub>
                      <m:r>
                        <a:rPr lang="en-GB" sz="4400" b="0" i="1" smtClean="0">
                          <a:solidFill>
                            <a:schemeClr val="tx1"/>
                          </a:solidFill>
                          <a:latin typeface="Cambria Math"/>
                          <a:ea typeface="Cambria Math"/>
                        </a:rPr>
                        <m:t>=</m:t>
                      </m:r>
                      <m:sSub>
                        <m:sSubPr>
                          <m:ctrlPr>
                            <a:rPr lang="en-GB" sz="4400" b="0" i="1" smtClean="0">
                              <a:solidFill>
                                <a:schemeClr val="tx1"/>
                              </a:solidFill>
                              <a:latin typeface="Cambria Math" panose="02040503050406030204" pitchFamily="18" charset="0"/>
                              <a:ea typeface="Cambria Math"/>
                            </a:rPr>
                          </m:ctrlPr>
                        </m:sSubPr>
                        <m:e>
                          <m:r>
                            <a:rPr lang="en-GB" sz="4400" b="0" i="1" smtClean="0">
                              <a:solidFill>
                                <a:schemeClr val="tx1"/>
                              </a:solidFill>
                              <a:latin typeface="Cambria Math"/>
                              <a:ea typeface="Cambria Math"/>
                            </a:rPr>
                            <m:t>𝑃</m:t>
                          </m:r>
                        </m:e>
                        <m:sub>
                          <m:r>
                            <a:rPr lang="en-GB" sz="4400" b="0" i="1" smtClean="0">
                              <a:solidFill>
                                <a:schemeClr val="tx1"/>
                              </a:solidFill>
                              <a:latin typeface="Cambria Math"/>
                              <a:ea typeface="Cambria Math"/>
                            </a:rPr>
                            <m:t>2</m:t>
                          </m:r>
                        </m:sub>
                      </m:sSub>
                      <m:sSub>
                        <m:sSubPr>
                          <m:ctrlPr>
                            <a:rPr lang="en-GB" sz="4400" b="0" i="1" smtClean="0">
                              <a:solidFill>
                                <a:schemeClr val="tx1"/>
                              </a:solidFill>
                              <a:latin typeface="Cambria Math" panose="02040503050406030204" pitchFamily="18" charset="0"/>
                              <a:ea typeface="Cambria Math"/>
                            </a:rPr>
                          </m:ctrlPr>
                        </m:sSubPr>
                        <m:e>
                          <m:r>
                            <a:rPr lang="en-GB" sz="4400" b="0" i="1" smtClean="0">
                              <a:solidFill>
                                <a:schemeClr val="tx1"/>
                              </a:solidFill>
                              <a:latin typeface="Cambria Math"/>
                              <a:ea typeface="Cambria Math"/>
                            </a:rPr>
                            <m:t>𝑉</m:t>
                          </m:r>
                        </m:e>
                        <m:sub>
                          <m:r>
                            <a:rPr lang="en-GB" sz="4400" b="0" i="1" smtClean="0">
                              <a:solidFill>
                                <a:schemeClr val="tx1"/>
                              </a:solidFill>
                              <a:latin typeface="Cambria Math"/>
                              <a:ea typeface="Cambria Math"/>
                            </a:rPr>
                            <m:t>2</m:t>
                          </m:r>
                        </m:sub>
                      </m:sSub>
                    </m:oMath>
                  </m:oMathPara>
                </a14:m>
                <a:endParaRPr lang="en-GB" sz="4400" dirty="0">
                  <a:solidFill>
                    <a:schemeClr val="bg1"/>
                  </a:solidFill>
                  <a:latin typeface="+mj-lt"/>
                </a:endParaRPr>
              </a:p>
            </p:txBody>
          </p:sp>
        </mc:Choice>
        <mc:Fallback xmlns="">
          <p:sp>
            <p:nvSpPr>
              <p:cNvPr id="5" name="TextBox 4">
                <a:extLst>
                  <a:ext uri="{FF2B5EF4-FFF2-40B4-BE49-F238E27FC236}">
                    <a16:creationId xmlns:a16="http://schemas.microsoft.com/office/drawing/2014/main" id="{FA411989-48BF-4BEE-AEA8-343888591A6A}"/>
                  </a:ext>
                </a:extLst>
              </p:cNvPr>
              <p:cNvSpPr txBox="1">
                <a:spLocks noRot="1" noChangeAspect="1" noMove="1" noResize="1" noEditPoints="1" noAdjustHandles="1" noChangeArrowheads="1" noChangeShapeType="1" noTextEdit="1"/>
              </p:cNvSpPr>
              <p:nvPr/>
            </p:nvSpPr>
            <p:spPr>
              <a:xfrm>
                <a:off x="2488058" y="1636172"/>
                <a:ext cx="4167884" cy="769441"/>
              </a:xfrm>
              <a:prstGeom prst="rect">
                <a:avLst/>
              </a:prstGeom>
              <a:blipFill>
                <a:blip r:embed="rId5"/>
                <a:stretch>
                  <a:fillRect/>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3BE68BEA-192C-4213-8DCB-06B90C7F3140}"/>
              </a:ext>
            </a:extLst>
          </p:cNvPr>
          <p:cNvSpPr txBox="1"/>
          <p:nvPr/>
        </p:nvSpPr>
        <p:spPr>
          <a:xfrm>
            <a:off x="862706" y="2748842"/>
            <a:ext cx="1440160" cy="707886"/>
          </a:xfrm>
          <a:prstGeom prst="rect">
            <a:avLst/>
          </a:prstGeom>
          <a:solidFill>
            <a:schemeClr val="accent1">
              <a:lumMod val="40000"/>
              <a:lumOff val="60000"/>
            </a:schemeClr>
          </a:solidFill>
          <a:ln>
            <a:solidFill>
              <a:srgbClr val="FFC000"/>
            </a:solidFill>
          </a:ln>
        </p:spPr>
        <p:txBody>
          <a:bodyPr wrap="square" rtlCol="0">
            <a:spAutoFit/>
          </a:bodyPr>
          <a:lstStyle/>
          <a:p>
            <a:r>
              <a:rPr lang="en-GB" sz="2000" dirty="0"/>
              <a:t>P</a:t>
            </a:r>
            <a:r>
              <a:rPr lang="en-GB" sz="2000" baseline="-25000" dirty="0"/>
              <a:t>1</a:t>
            </a:r>
            <a:r>
              <a:rPr lang="en-GB" sz="2000" dirty="0"/>
              <a:t> = 520</a:t>
            </a:r>
          </a:p>
          <a:p>
            <a:r>
              <a:rPr lang="en-GB" sz="2000" dirty="0"/>
              <a:t>V</a:t>
            </a:r>
            <a:r>
              <a:rPr lang="en-GB" sz="2000" baseline="-25000" dirty="0"/>
              <a:t>1</a:t>
            </a:r>
            <a:r>
              <a:rPr lang="en-GB" sz="2000" dirty="0"/>
              <a:t> = 3.5</a:t>
            </a:r>
          </a:p>
        </p:txBody>
      </p:sp>
      <p:sp>
        <p:nvSpPr>
          <p:cNvPr id="7" name="Arrow: Right 6">
            <a:extLst>
              <a:ext uri="{FF2B5EF4-FFF2-40B4-BE49-F238E27FC236}">
                <a16:creationId xmlns:a16="http://schemas.microsoft.com/office/drawing/2014/main" id="{6188BA88-0F43-4B38-9DD4-2018FD3A06F5}"/>
              </a:ext>
            </a:extLst>
          </p:cNvPr>
          <p:cNvSpPr/>
          <p:nvPr/>
        </p:nvSpPr>
        <p:spPr>
          <a:xfrm rot="5400000" flipV="1">
            <a:off x="-327030" y="2207350"/>
            <a:ext cx="2056318" cy="3231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A30D3F41-F59B-457A-9FCD-9CC0C2AE4C76}"/>
              </a:ext>
            </a:extLst>
          </p:cNvPr>
          <p:cNvSpPr/>
          <p:nvPr/>
        </p:nvSpPr>
        <p:spPr>
          <a:xfrm rot="8724065" flipV="1">
            <a:off x="1467463" y="1828808"/>
            <a:ext cx="2811498" cy="355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95D7925-8F93-44E2-8561-13429447CA02}"/>
              </a:ext>
            </a:extLst>
          </p:cNvPr>
          <p:cNvSpPr txBox="1"/>
          <p:nvPr/>
        </p:nvSpPr>
        <p:spPr>
          <a:xfrm>
            <a:off x="6516216" y="2776799"/>
            <a:ext cx="1152128" cy="707886"/>
          </a:xfrm>
          <a:prstGeom prst="rect">
            <a:avLst/>
          </a:prstGeom>
          <a:solidFill>
            <a:schemeClr val="accent6">
              <a:lumMod val="60000"/>
              <a:lumOff val="40000"/>
            </a:schemeClr>
          </a:solidFill>
          <a:ln>
            <a:solidFill>
              <a:srgbClr val="FFC000"/>
            </a:solidFill>
          </a:ln>
        </p:spPr>
        <p:txBody>
          <a:bodyPr wrap="square" rtlCol="0">
            <a:spAutoFit/>
          </a:bodyPr>
          <a:lstStyle/>
          <a:p>
            <a:r>
              <a:rPr lang="en-GB" sz="2000" dirty="0"/>
              <a:t>P</a:t>
            </a:r>
            <a:r>
              <a:rPr lang="en-GB" sz="2000" baseline="-25000" dirty="0"/>
              <a:t>2</a:t>
            </a:r>
            <a:r>
              <a:rPr lang="en-GB" sz="2000" dirty="0"/>
              <a:t> = ?</a:t>
            </a:r>
          </a:p>
          <a:p>
            <a:r>
              <a:rPr lang="en-GB" sz="2000" dirty="0"/>
              <a:t>V</a:t>
            </a:r>
            <a:r>
              <a:rPr lang="en-GB" sz="2000" baseline="-25000" dirty="0"/>
              <a:t>2</a:t>
            </a:r>
            <a:r>
              <a:rPr lang="en-GB" sz="2000" dirty="0"/>
              <a:t> = 1</a:t>
            </a:r>
          </a:p>
        </p:txBody>
      </p:sp>
      <p:sp>
        <p:nvSpPr>
          <p:cNvPr id="10" name="Arrow: Right 9">
            <a:extLst>
              <a:ext uri="{FF2B5EF4-FFF2-40B4-BE49-F238E27FC236}">
                <a16:creationId xmlns:a16="http://schemas.microsoft.com/office/drawing/2014/main" id="{CC262FF7-E6F4-4678-A3C8-A4A9017B993A}"/>
              </a:ext>
            </a:extLst>
          </p:cNvPr>
          <p:cNvSpPr/>
          <p:nvPr/>
        </p:nvSpPr>
        <p:spPr>
          <a:xfrm rot="7434647" flipV="1">
            <a:off x="6931403" y="2093157"/>
            <a:ext cx="2073503" cy="1962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96BBFF7-23A4-4A36-8BBB-21B1E7364F8D}"/>
                  </a:ext>
                </a:extLst>
              </p:cNvPr>
              <p:cNvSpPr txBox="1"/>
              <p:nvPr/>
            </p:nvSpPr>
            <p:spPr>
              <a:xfrm>
                <a:off x="1979712" y="3560757"/>
                <a:ext cx="5040560" cy="3231654"/>
              </a:xfrm>
              <a:prstGeom prst="rect">
                <a:avLst/>
              </a:prstGeom>
              <a:solidFill>
                <a:srgbClr val="FFFF00"/>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3200" i="1">
                              <a:latin typeface="Cambria Math" panose="02040503050406030204" pitchFamily="18" charset="0"/>
                              <a:ea typeface="Cambria Math"/>
                            </a:rPr>
                          </m:ctrlPr>
                        </m:sSubPr>
                        <m:e>
                          <m:r>
                            <a:rPr lang="en-GB" sz="3200" i="1">
                              <a:latin typeface="Cambria Math"/>
                              <a:ea typeface="Cambria Math"/>
                            </a:rPr>
                            <m:t>𝑃</m:t>
                          </m:r>
                        </m:e>
                        <m:sub>
                          <m:r>
                            <a:rPr lang="en-GB" sz="3200" i="1">
                              <a:latin typeface="Cambria Math"/>
                              <a:ea typeface="Cambria Math"/>
                            </a:rPr>
                            <m:t>1</m:t>
                          </m:r>
                        </m:sub>
                      </m:sSub>
                      <m:sSub>
                        <m:sSubPr>
                          <m:ctrlPr>
                            <a:rPr lang="en-GB" sz="3200" i="1">
                              <a:latin typeface="Cambria Math" panose="02040503050406030204" pitchFamily="18" charset="0"/>
                              <a:ea typeface="Cambria Math"/>
                            </a:rPr>
                          </m:ctrlPr>
                        </m:sSubPr>
                        <m:e>
                          <m:r>
                            <a:rPr lang="en-GB" sz="3200" i="1">
                              <a:latin typeface="Cambria Math"/>
                              <a:ea typeface="Cambria Math"/>
                            </a:rPr>
                            <m:t>𝑉</m:t>
                          </m:r>
                        </m:e>
                        <m:sub>
                          <m:r>
                            <a:rPr lang="en-GB" sz="3200" i="1">
                              <a:latin typeface="Cambria Math"/>
                              <a:ea typeface="Cambria Math"/>
                            </a:rPr>
                            <m:t>1</m:t>
                          </m:r>
                        </m:sub>
                      </m:sSub>
                      <m:r>
                        <a:rPr lang="en-GB" sz="3200" i="1">
                          <a:latin typeface="Cambria Math"/>
                          <a:ea typeface="Cambria Math"/>
                        </a:rPr>
                        <m:t>=</m:t>
                      </m:r>
                      <m:sSub>
                        <m:sSubPr>
                          <m:ctrlPr>
                            <a:rPr lang="en-GB" sz="3200" i="1">
                              <a:latin typeface="Cambria Math" panose="02040503050406030204" pitchFamily="18" charset="0"/>
                              <a:ea typeface="Cambria Math"/>
                            </a:rPr>
                          </m:ctrlPr>
                        </m:sSubPr>
                        <m:e>
                          <m:r>
                            <a:rPr lang="en-GB" sz="3200" i="1">
                              <a:latin typeface="Cambria Math"/>
                              <a:ea typeface="Cambria Math"/>
                            </a:rPr>
                            <m:t>𝑃</m:t>
                          </m:r>
                        </m:e>
                        <m:sub>
                          <m:r>
                            <a:rPr lang="en-GB" sz="3200" i="1">
                              <a:latin typeface="Cambria Math"/>
                              <a:ea typeface="Cambria Math"/>
                            </a:rPr>
                            <m:t>2</m:t>
                          </m:r>
                        </m:sub>
                      </m:sSub>
                      <m:sSub>
                        <m:sSubPr>
                          <m:ctrlPr>
                            <a:rPr lang="en-GB" sz="3200" i="1">
                              <a:latin typeface="Cambria Math" panose="02040503050406030204" pitchFamily="18" charset="0"/>
                              <a:ea typeface="Cambria Math"/>
                            </a:rPr>
                          </m:ctrlPr>
                        </m:sSubPr>
                        <m:e>
                          <m:r>
                            <a:rPr lang="en-GB" sz="3200" i="1">
                              <a:latin typeface="Cambria Math"/>
                              <a:ea typeface="Cambria Math"/>
                            </a:rPr>
                            <m:t>𝑉</m:t>
                          </m:r>
                        </m:e>
                        <m:sub>
                          <m:r>
                            <a:rPr lang="en-GB" sz="3200" i="1">
                              <a:latin typeface="Cambria Math"/>
                              <a:ea typeface="Cambria Math"/>
                            </a:rPr>
                            <m:t>2</m:t>
                          </m:r>
                        </m:sub>
                      </m:sSub>
                    </m:oMath>
                  </m:oMathPara>
                </a14:m>
                <a:endParaRPr lang="en-GB" dirty="0">
                  <a:solidFill>
                    <a:schemeClr val="bg1"/>
                  </a:solidFill>
                </a:endParaRPr>
              </a:p>
              <a:p>
                <a:pPr algn="ctr"/>
                <a:r>
                  <a:rPr lang="en-GB" dirty="0"/>
                  <a:t>Substitute the numbers into the equation</a:t>
                </a:r>
              </a:p>
              <a:p>
                <a:pPr algn="ctr"/>
                <a:endParaRPr lang="en-GB" dirty="0"/>
              </a:p>
              <a:p>
                <a:pPr algn="ctr"/>
                <a:r>
                  <a:rPr lang="en-GB" dirty="0"/>
                  <a:t>520 x 3.5 = P</a:t>
                </a:r>
                <a:r>
                  <a:rPr lang="en-GB" baseline="-25000" dirty="0"/>
                  <a:t>2</a:t>
                </a:r>
                <a:r>
                  <a:rPr lang="en-GB" dirty="0"/>
                  <a:t> x 1 </a:t>
                </a:r>
              </a:p>
              <a:p>
                <a:pPr algn="ctr"/>
                <a:r>
                  <a:rPr lang="en-GB" dirty="0"/>
                  <a:t>Rearrange this to make P</a:t>
                </a:r>
                <a:r>
                  <a:rPr lang="en-GB" baseline="-25000" dirty="0"/>
                  <a:t>2</a:t>
                </a:r>
                <a:r>
                  <a:rPr lang="en-GB" dirty="0"/>
                  <a:t> the subject </a:t>
                </a:r>
              </a:p>
              <a:p>
                <a:pPr algn="ctr"/>
                <a:endParaRPr lang="en-GB" dirty="0"/>
              </a:p>
              <a:p>
                <a:pPr algn="ctr"/>
                <a:r>
                  <a:rPr lang="en-GB" b="1" dirty="0"/>
                  <a:t>    </a:t>
                </a:r>
                <a:r>
                  <a:rPr lang="en-GB" b="1" u="sng" dirty="0"/>
                  <a:t>520 x 3.5 </a:t>
                </a:r>
                <a:r>
                  <a:rPr lang="en-GB" dirty="0"/>
                  <a:t>= P</a:t>
                </a:r>
                <a:r>
                  <a:rPr lang="en-GB" baseline="-25000" dirty="0"/>
                  <a:t>2</a:t>
                </a:r>
              </a:p>
              <a:p>
                <a:pPr algn="ctr"/>
                <a:r>
                  <a:rPr lang="en-GB" dirty="0"/>
                  <a:t>1</a:t>
                </a:r>
              </a:p>
              <a:p>
                <a:pPr algn="ctr"/>
                <a:endParaRPr lang="en-GB" dirty="0"/>
              </a:p>
              <a:p>
                <a:pPr algn="ctr"/>
                <a:r>
                  <a:rPr lang="en-GB" sz="2400" b="1" dirty="0"/>
                  <a:t>P</a:t>
                </a:r>
                <a:r>
                  <a:rPr lang="en-GB" sz="2400" b="1" baseline="-25000" dirty="0"/>
                  <a:t>2</a:t>
                </a:r>
                <a:r>
                  <a:rPr lang="en-GB" sz="2400" b="1" dirty="0"/>
                  <a:t> </a:t>
                </a:r>
                <a:r>
                  <a:rPr lang="en-GB" sz="2400" b="1" u="sng" dirty="0"/>
                  <a:t>= 1820 Pa </a:t>
                </a:r>
              </a:p>
            </p:txBody>
          </p:sp>
        </mc:Choice>
        <mc:Fallback xmlns="">
          <p:sp>
            <p:nvSpPr>
              <p:cNvPr id="11" name="TextBox 10">
                <a:extLst>
                  <a:ext uri="{FF2B5EF4-FFF2-40B4-BE49-F238E27FC236}">
                    <a16:creationId xmlns:a16="http://schemas.microsoft.com/office/drawing/2014/main" id="{996BBFF7-23A4-4A36-8BBB-21B1E7364F8D}"/>
                  </a:ext>
                </a:extLst>
              </p:cNvPr>
              <p:cNvSpPr txBox="1">
                <a:spLocks noRot="1" noChangeAspect="1" noMove="1" noResize="1" noEditPoints="1" noAdjustHandles="1" noChangeArrowheads="1" noChangeShapeType="1" noTextEdit="1"/>
              </p:cNvSpPr>
              <p:nvPr/>
            </p:nvSpPr>
            <p:spPr>
              <a:xfrm>
                <a:off x="1979712" y="3560757"/>
                <a:ext cx="5040560" cy="3231654"/>
              </a:xfrm>
              <a:prstGeom prst="rect">
                <a:avLst/>
              </a:prstGeom>
              <a:blipFill>
                <a:blip r:embed="rId6"/>
                <a:stretch>
                  <a:fillRect b="-1509"/>
                </a:stretch>
              </a:blipFill>
            </p:spPr>
            <p:txBody>
              <a:bodyPr/>
              <a:lstStyle/>
              <a:p>
                <a:r>
                  <a:rPr lang="en-GB">
                    <a:noFill/>
                  </a:rPr>
                  <a:t> </a:t>
                </a:r>
              </a:p>
            </p:txBody>
          </p:sp>
        </mc:Fallback>
      </mc:AlternateContent>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2" name="Ink 1">
                <a:extLst>
                  <a:ext uri="{FF2B5EF4-FFF2-40B4-BE49-F238E27FC236}">
                    <a16:creationId xmlns:a16="http://schemas.microsoft.com/office/drawing/2014/main" id="{239A8096-F507-4E41-BA28-48654F3C9EE7}"/>
                  </a:ext>
                </a:extLst>
              </p14:cNvPr>
              <p14:cNvContentPartPr/>
              <p14:nvPr>
                <p:extLst>
                  <p:ext uri="{42D2F446-02D8-4167-A562-619A0277C38B}">
                    <p15:isNarration xmlns:p15="http://schemas.microsoft.com/office/powerpoint/2012/main" val="1"/>
                  </p:ext>
                </p:extLst>
              </p14:nvPr>
            </p14:nvContentPartPr>
            <p14:xfrm>
              <a:off x="5843159" y="5164919"/>
              <a:ext cx="2" cy="2"/>
            </p14:xfrm>
          </p:contentPart>
        </mc:Choice>
        <mc:Fallback>
          <p:pic>
            <p:nvPicPr>
              <p:cNvPr id="2" name="Ink 1">
                <a:extLst>
                  <a:ext uri="{FF2B5EF4-FFF2-40B4-BE49-F238E27FC236}">
                    <a16:creationId xmlns:a16="http://schemas.microsoft.com/office/drawing/2014/main" id="{239A8096-F507-4E41-BA28-48654F3C9EE7}"/>
                  </a:ext>
                </a:extLst>
              </p:cNvPr>
              <p:cNvPicPr>
                <a:picLocks noGrp="1" noRot="1" noChangeAspect="1" noMove="1" noResize="1" noEditPoints="1" noAdjustHandles="1" noChangeArrowheads="1" noChangeShapeType="1"/>
              </p:cNvPicPr>
              <p:nvPr/>
            </p:nvPicPr>
            <p:blipFill>
              <a:blip r:embed="rId8"/>
              <a:stretch>
                <a:fillRect/>
              </a:stretch>
            </p:blipFill>
            <p:spPr>
              <a:xfrm>
                <a:off x="5843159" y="5164919"/>
                <a:ext cx="2" cy="2"/>
              </a:xfrm>
              <a:prstGeom prst="rect">
                <a:avLst/>
              </a:prstGeom>
            </p:spPr>
          </p:pic>
        </mc:Fallback>
      </mc:AlternateContent>
      <p:pic>
        <p:nvPicPr>
          <p:cNvPr id="3" name="Audio 2">
            <a:hlinkClick r:id="" action="ppaction://media"/>
            <a:extLst>
              <a:ext uri="{FF2B5EF4-FFF2-40B4-BE49-F238E27FC236}">
                <a16:creationId xmlns:a16="http://schemas.microsoft.com/office/drawing/2014/main" id="{6009E824-CE6A-4E65-8769-472726D3197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42468498"/>
      </p:ext>
    </p:extLst>
  </p:cSld>
  <p:clrMapOvr>
    <a:masterClrMapping/>
  </p:clrMapOvr>
  <mc:AlternateContent xmlns:mc="http://schemas.openxmlformats.org/markup-compatibility/2006">
    <mc:Choice xmlns:p14="http://schemas.microsoft.com/office/powerpoint/2010/main" Requires="p14">
      <p:transition spd="slow" p14:dur="2000" advTm="211051"/>
    </mc:Choice>
    <mc:Fallback>
      <p:transition spd="slow" advTm="211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arn(inVertic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1">
                                            <p:txEl>
                                              <p:pRg st="0" end="0"/>
                                            </p:txEl>
                                          </p:spTgt>
                                        </p:tgtEl>
                                        <p:attrNameLst>
                                          <p:attrName>style.visibility</p:attrName>
                                        </p:attrNameLst>
                                      </p:cBhvr>
                                      <p:to>
                                        <p:strVal val="visible"/>
                                      </p:to>
                                    </p:set>
                                    <p:animEffect transition="in" filter="fade">
                                      <p:cBhvr>
                                        <p:cTn id="63" dur="1000"/>
                                        <p:tgtEl>
                                          <p:spTgt spid="11">
                                            <p:txEl>
                                              <p:pRg st="0" end="0"/>
                                            </p:txEl>
                                          </p:spTgt>
                                        </p:tgtEl>
                                      </p:cBhvr>
                                    </p:animEffect>
                                    <p:anim calcmode="lin" valueType="num">
                                      <p:cBhvr>
                                        <p:cTn id="6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1">
                                            <p:txEl>
                                              <p:pRg st="1" end="1"/>
                                            </p:txEl>
                                          </p:spTgt>
                                        </p:tgtEl>
                                        <p:attrNameLst>
                                          <p:attrName>style.visibility</p:attrName>
                                        </p:attrNameLst>
                                      </p:cBhvr>
                                      <p:to>
                                        <p:strVal val="visible"/>
                                      </p:to>
                                    </p:set>
                                    <p:animEffect transition="in" filter="barn(inVertical)">
                                      <p:cBhvr>
                                        <p:cTn id="70" dur="500"/>
                                        <p:tgtEl>
                                          <p:spTgt spid="11">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1">
                                            <p:txEl>
                                              <p:pRg st="3" end="3"/>
                                            </p:txEl>
                                          </p:spTgt>
                                        </p:tgtEl>
                                        <p:attrNameLst>
                                          <p:attrName>style.visibility</p:attrName>
                                        </p:attrNameLst>
                                      </p:cBhvr>
                                      <p:to>
                                        <p:strVal val="visible"/>
                                      </p:to>
                                    </p:set>
                                    <p:animEffect transition="in" filter="barn(inVertical)">
                                      <p:cBhvr>
                                        <p:cTn id="75" dur="500"/>
                                        <p:tgtEl>
                                          <p:spTgt spid="11">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11">
                                            <p:txEl>
                                              <p:pRg st="4" end="4"/>
                                            </p:txEl>
                                          </p:spTgt>
                                        </p:tgtEl>
                                        <p:attrNameLst>
                                          <p:attrName>style.visibility</p:attrName>
                                        </p:attrNameLst>
                                      </p:cBhvr>
                                      <p:to>
                                        <p:strVal val="visible"/>
                                      </p:to>
                                    </p:set>
                                    <p:animEffect transition="in" filter="barn(inVertical)">
                                      <p:cBhvr>
                                        <p:cTn id="80" dur="500"/>
                                        <p:tgtEl>
                                          <p:spTgt spid="11">
                                            <p:txEl>
                                              <p:pRg st="4" end="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11">
                                            <p:txEl>
                                              <p:pRg st="6" end="6"/>
                                            </p:txEl>
                                          </p:spTgt>
                                        </p:tgtEl>
                                        <p:attrNameLst>
                                          <p:attrName>style.visibility</p:attrName>
                                        </p:attrNameLst>
                                      </p:cBhvr>
                                      <p:to>
                                        <p:strVal val="visible"/>
                                      </p:to>
                                    </p:set>
                                    <p:animEffect transition="in" filter="barn(inVertical)">
                                      <p:cBhvr>
                                        <p:cTn id="85" dur="500"/>
                                        <p:tgtEl>
                                          <p:spTgt spid="11">
                                            <p:txEl>
                                              <p:pRg st="6" end="6"/>
                                            </p:txEl>
                                          </p:spTgt>
                                        </p:tgtEl>
                                      </p:cBhvr>
                                    </p:animEffect>
                                  </p:childTnLst>
                                </p:cTn>
                              </p:par>
                              <p:par>
                                <p:cTn id="86" presetID="16" presetClass="entr" presetSubtype="21" fill="hold" nodeType="withEffect">
                                  <p:stCondLst>
                                    <p:cond delay="0"/>
                                  </p:stCondLst>
                                  <p:childTnLst>
                                    <p:set>
                                      <p:cBhvr>
                                        <p:cTn id="87" dur="1" fill="hold">
                                          <p:stCondLst>
                                            <p:cond delay="0"/>
                                          </p:stCondLst>
                                        </p:cTn>
                                        <p:tgtEl>
                                          <p:spTgt spid="11">
                                            <p:txEl>
                                              <p:pRg st="7" end="7"/>
                                            </p:txEl>
                                          </p:spTgt>
                                        </p:tgtEl>
                                        <p:attrNameLst>
                                          <p:attrName>style.visibility</p:attrName>
                                        </p:attrNameLst>
                                      </p:cBhvr>
                                      <p:to>
                                        <p:strVal val="visible"/>
                                      </p:to>
                                    </p:set>
                                    <p:animEffect transition="in" filter="barn(inVertical)">
                                      <p:cBhvr>
                                        <p:cTn id="88" dur="500"/>
                                        <p:tgtEl>
                                          <p:spTgt spid="11">
                                            <p:txEl>
                                              <p:pRg st="7" end="7"/>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11">
                                            <p:txEl>
                                              <p:pRg st="9" end="9"/>
                                            </p:txEl>
                                          </p:spTgt>
                                        </p:tgtEl>
                                        <p:attrNameLst>
                                          <p:attrName>style.visibility</p:attrName>
                                        </p:attrNameLst>
                                      </p:cBhvr>
                                      <p:to>
                                        <p:strVal val="visible"/>
                                      </p:to>
                                    </p:set>
                                    <p:animEffect transition="in" filter="barn(inVertical)">
                                      <p:cBhvr>
                                        <p:cTn id="93"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4"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1C9D6-F953-45CB-A723-3A1EB0105E00}"/>
              </a:ext>
            </a:extLst>
          </p:cNvPr>
          <p:cNvSpPr>
            <a:spLocks noGrp="1"/>
          </p:cNvSpPr>
          <p:nvPr>
            <p:ph type="title"/>
          </p:nvPr>
        </p:nvSpPr>
        <p:spPr>
          <a:xfrm>
            <a:off x="457200" y="44624"/>
            <a:ext cx="8229600" cy="706090"/>
          </a:xfrm>
        </p:spPr>
        <p:txBody>
          <a:bodyPr>
            <a:normAutofit fontScale="90000"/>
          </a:bodyPr>
          <a:lstStyle/>
          <a:p>
            <a:r>
              <a:rPr lang="en-GB" dirty="0">
                <a:solidFill>
                  <a:srgbClr val="00B0F0"/>
                </a:solidFill>
              </a:rPr>
              <a:t>Practice Questions</a:t>
            </a:r>
          </a:p>
        </p:txBody>
      </p:sp>
      <p:sp>
        <p:nvSpPr>
          <p:cNvPr id="3" name="Rectangle 2">
            <a:extLst>
              <a:ext uri="{FF2B5EF4-FFF2-40B4-BE49-F238E27FC236}">
                <a16:creationId xmlns:a16="http://schemas.microsoft.com/office/drawing/2014/main" id="{E68EC144-1EF3-44B5-90D8-3C7D4CE9C425}"/>
              </a:ext>
            </a:extLst>
          </p:cNvPr>
          <p:cNvSpPr/>
          <p:nvPr/>
        </p:nvSpPr>
        <p:spPr>
          <a:xfrm>
            <a:off x="107504" y="692696"/>
            <a:ext cx="8928992" cy="923330"/>
          </a:xfrm>
          <a:prstGeom prst="rect">
            <a:avLst/>
          </a:prstGeom>
        </p:spPr>
        <p:txBody>
          <a:bodyPr wrap="square">
            <a:spAutoFit/>
          </a:bodyPr>
          <a:lstStyle/>
          <a:p>
            <a:r>
              <a:rPr lang="en-GB" dirty="0">
                <a:solidFill>
                  <a:schemeClr val="bg1"/>
                </a:solidFill>
              </a:rPr>
              <a:t>Q1. A sealed syringe contains 10 × 10</a:t>
            </a:r>
            <a:r>
              <a:rPr lang="en-GB" baseline="30000" dirty="0">
                <a:solidFill>
                  <a:schemeClr val="bg1"/>
                </a:solidFill>
              </a:rPr>
              <a:t>-6</a:t>
            </a:r>
            <a:r>
              <a:rPr lang="en-GB" dirty="0">
                <a:solidFill>
                  <a:schemeClr val="bg1"/>
                </a:solidFill>
              </a:rPr>
              <a:t> m</a:t>
            </a:r>
            <a:r>
              <a:rPr lang="en-GB" baseline="30000" dirty="0">
                <a:solidFill>
                  <a:schemeClr val="bg1"/>
                </a:solidFill>
              </a:rPr>
              <a:t>3</a:t>
            </a:r>
            <a:r>
              <a:rPr lang="en-GB" dirty="0">
                <a:solidFill>
                  <a:schemeClr val="bg1"/>
                </a:solidFill>
              </a:rPr>
              <a:t> of air at 1 × 10</a:t>
            </a:r>
            <a:r>
              <a:rPr lang="en-GB" baseline="30000" dirty="0">
                <a:solidFill>
                  <a:schemeClr val="bg1"/>
                </a:solidFill>
              </a:rPr>
              <a:t>5</a:t>
            </a:r>
            <a:r>
              <a:rPr lang="en-GB" dirty="0">
                <a:solidFill>
                  <a:schemeClr val="bg1"/>
                </a:solidFill>
              </a:rPr>
              <a:t> </a:t>
            </a:r>
            <a:r>
              <a:rPr lang="en-GB" b="1" dirty="0">
                <a:solidFill>
                  <a:schemeClr val="bg1"/>
                </a:solidFill>
              </a:rPr>
              <a:t>Pa</a:t>
            </a:r>
            <a:r>
              <a:rPr lang="en-GB" dirty="0">
                <a:solidFill>
                  <a:schemeClr val="bg1"/>
                </a:solidFill>
              </a:rPr>
              <a:t>. The plunger is pushed until the volume of trapped air is 4 × 10</a:t>
            </a:r>
            <a:r>
              <a:rPr lang="en-GB" baseline="30000" dirty="0">
                <a:solidFill>
                  <a:schemeClr val="bg1"/>
                </a:solidFill>
              </a:rPr>
              <a:t>-6</a:t>
            </a:r>
            <a:r>
              <a:rPr lang="en-GB" dirty="0">
                <a:solidFill>
                  <a:schemeClr val="bg1"/>
                </a:solidFill>
              </a:rPr>
              <a:t> m</a:t>
            </a:r>
            <a:r>
              <a:rPr lang="en-GB" baseline="30000" dirty="0">
                <a:solidFill>
                  <a:schemeClr val="bg1"/>
                </a:solidFill>
              </a:rPr>
              <a:t>3</a:t>
            </a:r>
            <a:r>
              <a:rPr lang="en-GB" dirty="0">
                <a:solidFill>
                  <a:schemeClr val="bg1"/>
                </a:solidFill>
              </a:rPr>
              <a:t>. If there is no change in temperature what is the new pressure of the gas?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6490159-5B57-45D3-8CC1-80C6D03B0C00}"/>
                  </a:ext>
                </a:extLst>
              </p:cNvPr>
              <p:cNvSpPr txBox="1"/>
              <p:nvPr/>
            </p:nvSpPr>
            <p:spPr>
              <a:xfrm>
                <a:off x="2488058" y="1636172"/>
                <a:ext cx="4167884" cy="76944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solidFill>
                                <a:schemeClr val="tx1"/>
                              </a:solidFill>
                              <a:latin typeface="Cambria Math" panose="02040503050406030204" pitchFamily="18" charset="0"/>
                              <a:ea typeface="Cambria Math"/>
                            </a:rPr>
                          </m:ctrlPr>
                        </m:sSubPr>
                        <m:e>
                          <m:r>
                            <a:rPr lang="en-GB" sz="4400" b="0" i="1" smtClean="0">
                              <a:solidFill>
                                <a:schemeClr val="tx1"/>
                              </a:solidFill>
                              <a:latin typeface="Cambria Math"/>
                              <a:ea typeface="Cambria Math"/>
                            </a:rPr>
                            <m:t>𝑃</m:t>
                          </m:r>
                        </m:e>
                        <m:sub>
                          <m:r>
                            <a:rPr lang="en-GB" sz="4400" b="0" i="1" smtClean="0">
                              <a:solidFill>
                                <a:schemeClr val="tx1"/>
                              </a:solidFill>
                              <a:latin typeface="Cambria Math"/>
                              <a:ea typeface="Cambria Math"/>
                            </a:rPr>
                            <m:t>1</m:t>
                          </m:r>
                        </m:sub>
                      </m:sSub>
                      <m:sSub>
                        <m:sSubPr>
                          <m:ctrlPr>
                            <a:rPr lang="en-GB" sz="4400" b="0" i="1" smtClean="0">
                              <a:solidFill>
                                <a:schemeClr val="tx1"/>
                              </a:solidFill>
                              <a:latin typeface="Cambria Math" panose="02040503050406030204" pitchFamily="18" charset="0"/>
                              <a:ea typeface="Cambria Math"/>
                            </a:rPr>
                          </m:ctrlPr>
                        </m:sSubPr>
                        <m:e>
                          <m:r>
                            <a:rPr lang="en-GB" sz="4400" b="0" i="1" smtClean="0">
                              <a:solidFill>
                                <a:schemeClr val="tx1"/>
                              </a:solidFill>
                              <a:latin typeface="Cambria Math"/>
                              <a:ea typeface="Cambria Math"/>
                            </a:rPr>
                            <m:t>𝑉</m:t>
                          </m:r>
                        </m:e>
                        <m:sub>
                          <m:r>
                            <a:rPr lang="en-GB" sz="4400" b="0" i="1" smtClean="0">
                              <a:solidFill>
                                <a:schemeClr val="tx1"/>
                              </a:solidFill>
                              <a:latin typeface="Cambria Math"/>
                              <a:ea typeface="Cambria Math"/>
                            </a:rPr>
                            <m:t>1</m:t>
                          </m:r>
                        </m:sub>
                      </m:sSub>
                      <m:r>
                        <a:rPr lang="en-GB" sz="4400" b="0" i="1" smtClean="0">
                          <a:solidFill>
                            <a:schemeClr val="tx1"/>
                          </a:solidFill>
                          <a:latin typeface="Cambria Math"/>
                          <a:ea typeface="Cambria Math"/>
                        </a:rPr>
                        <m:t>=</m:t>
                      </m:r>
                      <m:sSub>
                        <m:sSubPr>
                          <m:ctrlPr>
                            <a:rPr lang="en-GB" sz="4400" b="0" i="1" smtClean="0">
                              <a:solidFill>
                                <a:schemeClr val="tx1"/>
                              </a:solidFill>
                              <a:latin typeface="Cambria Math" panose="02040503050406030204" pitchFamily="18" charset="0"/>
                              <a:ea typeface="Cambria Math"/>
                            </a:rPr>
                          </m:ctrlPr>
                        </m:sSubPr>
                        <m:e>
                          <m:r>
                            <a:rPr lang="en-GB" sz="4400" b="0" i="1" smtClean="0">
                              <a:solidFill>
                                <a:schemeClr val="tx1"/>
                              </a:solidFill>
                              <a:latin typeface="Cambria Math"/>
                              <a:ea typeface="Cambria Math"/>
                            </a:rPr>
                            <m:t>𝑃</m:t>
                          </m:r>
                        </m:e>
                        <m:sub>
                          <m:r>
                            <a:rPr lang="en-GB" sz="4400" b="0" i="1" smtClean="0">
                              <a:solidFill>
                                <a:schemeClr val="tx1"/>
                              </a:solidFill>
                              <a:latin typeface="Cambria Math"/>
                              <a:ea typeface="Cambria Math"/>
                            </a:rPr>
                            <m:t>2</m:t>
                          </m:r>
                        </m:sub>
                      </m:sSub>
                      <m:sSub>
                        <m:sSubPr>
                          <m:ctrlPr>
                            <a:rPr lang="en-GB" sz="4400" b="0" i="1" smtClean="0">
                              <a:solidFill>
                                <a:schemeClr val="tx1"/>
                              </a:solidFill>
                              <a:latin typeface="Cambria Math" panose="02040503050406030204" pitchFamily="18" charset="0"/>
                              <a:ea typeface="Cambria Math"/>
                            </a:rPr>
                          </m:ctrlPr>
                        </m:sSubPr>
                        <m:e>
                          <m:r>
                            <a:rPr lang="en-GB" sz="4400" b="0" i="1" smtClean="0">
                              <a:solidFill>
                                <a:schemeClr val="tx1"/>
                              </a:solidFill>
                              <a:latin typeface="Cambria Math"/>
                              <a:ea typeface="Cambria Math"/>
                            </a:rPr>
                            <m:t>𝑉</m:t>
                          </m:r>
                        </m:e>
                        <m:sub>
                          <m:r>
                            <a:rPr lang="en-GB" sz="4400" b="0" i="1" smtClean="0">
                              <a:solidFill>
                                <a:schemeClr val="tx1"/>
                              </a:solidFill>
                              <a:latin typeface="Cambria Math"/>
                              <a:ea typeface="Cambria Math"/>
                            </a:rPr>
                            <m:t>2</m:t>
                          </m:r>
                        </m:sub>
                      </m:sSub>
                    </m:oMath>
                  </m:oMathPara>
                </a14:m>
                <a:endParaRPr lang="en-GB" sz="4400" dirty="0">
                  <a:solidFill>
                    <a:schemeClr val="bg1"/>
                  </a:solidFill>
                  <a:latin typeface="+mj-lt"/>
                </a:endParaRPr>
              </a:p>
            </p:txBody>
          </p:sp>
        </mc:Choice>
        <mc:Fallback xmlns="">
          <p:sp>
            <p:nvSpPr>
              <p:cNvPr id="4" name="TextBox 3">
                <a:extLst>
                  <a:ext uri="{FF2B5EF4-FFF2-40B4-BE49-F238E27FC236}">
                    <a16:creationId xmlns:a16="http://schemas.microsoft.com/office/drawing/2014/main" id="{76490159-5B57-45D3-8CC1-80C6D03B0C00}"/>
                  </a:ext>
                </a:extLst>
              </p:cNvPr>
              <p:cNvSpPr txBox="1">
                <a:spLocks noRot="1" noChangeAspect="1" noMove="1" noResize="1" noEditPoints="1" noAdjustHandles="1" noChangeArrowheads="1" noChangeShapeType="1" noTextEdit="1"/>
              </p:cNvSpPr>
              <p:nvPr/>
            </p:nvSpPr>
            <p:spPr>
              <a:xfrm>
                <a:off x="2488058" y="1636172"/>
                <a:ext cx="4167884" cy="769441"/>
              </a:xfrm>
              <a:prstGeom prst="rect">
                <a:avLst/>
              </a:prstGeom>
              <a:blipFill>
                <a:blip r:embed="rId5"/>
                <a:stretch>
                  <a:fillRect/>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54A5262C-FCF5-451E-AA1F-7C767BD8F984}"/>
              </a:ext>
            </a:extLst>
          </p:cNvPr>
          <p:cNvSpPr txBox="1"/>
          <p:nvPr/>
        </p:nvSpPr>
        <p:spPr>
          <a:xfrm>
            <a:off x="179511" y="2748842"/>
            <a:ext cx="3408259" cy="707886"/>
          </a:xfrm>
          <a:prstGeom prst="rect">
            <a:avLst/>
          </a:prstGeom>
          <a:solidFill>
            <a:schemeClr val="accent1">
              <a:lumMod val="40000"/>
              <a:lumOff val="60000"/>
            </a:schemeClr>
          </a:solidFill>
          <a:ln>
            <a:solidFill>
              <a:srgbClr val="FFC000"/>
            </a:solidFill>
          </a:ln>
        </p:spPr>
        <p:txBody>
          <a:bodyPr wrap="square" rtlCol="0">
            <a:spAutoFit/>
          </a:bodyPr>
          <a:lstStyle/>
          <a:p>
            <a:r>
              <a:rPr lang="en-GB" sz="2000" dirty="0"/>
              <a:t>P</a:t>
            </a:r>
            <a:r>
              <a:rPr lang="en-GB" sz="2000" baseline="-25000" dirty="0"/>
              <a:t>1</a:t>
            </a:r>
            <a:r>
              <a:rPr lang="en-GB" sz="2000" dirty="0"/>
              <a:t> = 1 × 10</a:t>
            </a:r>
            <a:r>
              <a:rPr lang="en-GB" sz="2000" baseline="30000" dirty="0"/>
              <a:t>5</a:t>
            </a:r>
            <a:r>
              <a:rPr lang="en-GB" sz="2000" dirty="0"/>
              <a:t> or (100,000)</a:t>
            </a:r>
          </a:p>
          <a:p>
            <a:r>
              <a:rPr lang="en-GB" sz="2000" dirty="0"/>
              <a:t>V</a:t>
            </a:r>
            <a:r>
              <a:rPr lang="en-GB" sz="2000" baseline="-25000" dirty="0"/>
              <a:t>1</a:t>
            </a:r>
            <a:r>
              <a:rPr lang="en-GB" sz="2000" dirty="0"/>
              <a:t> = 10 × 10</a:t>
            </a:r>
            <a:r>
              <a:rPr lang="en-GB" sz="2000" baseline="30000" dirty="0"/>
              <a:t>-6</a:t>
            </a:r>
            <a:r>
              <a:rPr lang="en-GB" sz="2000" dirty="0"/>
              <a:t> or (0.00001)</a:t>
            </a:r>
          </a:p>
        </p:txBody>
      </p:sp>
      <p:sp>
        <p:nvSpPr>
          <p:cNvPr id="6" name="TextBox 5">
            <a:extLst>
              <a:ext uri="{FF2B5EF4-FFF2-40B4-BE49-F238E27FC236}">
                <a16:creationId xmlns:a16="http://schemas.microsoft.com/office/drawing/2014/main" id="{E4F1AB7D-ED6B-4DE6-B60D-8F77A89ECA7F}"/>
              </a:ext>
            </a:extLst>
          </p:cNvPr>
          <p:cNvSpPr txBox="1"/>
          <p:nvPr/>
        </p:nvSpPr>
        <p:spPr>
          <a:xfrm>
            <a:off x="5556232" y="2776799"/>
            <a:ext cx="3480264" cy="707886"/>
          </a:xfrm>
          <a:prstGeom prst="rect">
            <a:avLst/>
          </a:prstGeom>
          <a:solidFill>
            <a:schemeClr val="accent6">
              <a:lumMod val="60000"/>
              <a:lumOff val="40000"/>
            </a:schemeClr>
          </a:solidFill>
          <a:ln>
            <a:solidFill>
              <a:srgbClr val="FFC000"/>
            </a:solidFill>
          </a:ln>
        </p:spPr>
        <p:txBody>
          <a:bodyPr wrap="square" rtlCol="0">
            <a:spAutoFit/>
          </a:bodyPr>
          <a:lstStyle/>
          <a:p>
            <a:r>
              <a:rPr lang="en-GB" sz="2000" dirty="0"/>
              <a:t>P</a:t>
            </a:r>
            <a:r>
              <a:rPr lang="en-GB" sz="2000" baseline="-25000" dirty="0"/>
              <a:t>2</a:t>
            </a:r>
            <a:r>
              <a:rPr lang="en-GB" sz="2000" dirty="0"/>
              <a:t> = ?</a:t>
            </a:r>
          </a:p>
          <a:p>
            <a:r>
              <a:rPr lang="en-GB" sz="2000" dirty="0"/>
              <a:t>V</a:t>
            </a:r>
            <a:r>
              <a:rPr lang="en-GB" sz="2000" baseline="-25000" dirty="0"/>
              <a:t>2</a:t>
            </a:r>
            <a:r>
              <a:rPr lang="en-GB" sz="2000" dirty="0"/>
              <a:t> = 4 × 10</a:t>
            </a:r>
            <a:r>
              <a:rPr lang="en-GB" sz="2000" baseline="30000" dirty="0"/>
              <a:t>-6  </a:t>
            </a:r>
            <a:r>
              <a:rPr lang="en-GB" sz="2000" dirty="0"/>
              <a:t>or (0.000004)</a:t>
            </a:r>
          </a:p>
        </p:txBody>
      </p:sp>
      <p:sp>
        <p:nvSpPr>
          <p:cNvPr id="7" name="Arrow: Right 6">
            <a:extLst>
              <a:ext uri="{FF2B5EF4-FFF2-40B4-BE49-F238E27FC236}">
                <a16:creationId xmlns:a16="http://schemas.microsoft.com/office/drawing/2014/main" id="{E470770A-C2AC-49C7-BCD8-14B0925D928A}"/>
              </a:ext>
            </a:extLst>
          </p:cNvPr>
          <p:cNvSpPr/>
          <p:nvPr/>
        </p:nvSpPr>
        <p:spPr>
          <a:xfrm rot="7558067" flipV="1">
            <a:off x="1553652" y="1677369"/>
            <a:ext cx="222794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2369F5B1-0D04-41F4-AF68-CA7FECD74D54}"/>
              </a:ext>
            </a:extLst>
          </p:cNvPr>
          <p:cNvSpPr/>
          <p:nvPr/>
        </p:nvSpPr>
        <p:spPr>
          <a:xfrm rot="2559147" flipV="1">
            <a:off x="4834986" y="1873042"/>
            <a:ext cx="2234215"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F92B610-B8D5-4BCE-AABD-80350FD8A032}"/>
                  </a:ext>
                </a:extLst>
              </p:cNvPr>
              <p:cNvSpPr txBox="1"/>
              <p:nvPr/>
            </p:nvSpPr>
            <p:spPr>
              <a:xfrm>
                <a:off x="1979713" y="3480420"/>
                <a:ext cx="5040560" cy="3139321"/>
              </a:xfrm>
              <a:prstGeom prst="rect">
                <a:avLst/>
              </a:prstGeom>
              <a:solidFill>
                <a:srgbClr val="FFFF00"/>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3200" i="1">
                              <a:latin typeface="Cambria Math" panose="02040503050406030204" pitchFamily="18" charset="0"/>
                              <a:ea typeface="Cambria Math"/>
                            </a:rPr>
                          </m:ctrlPr>
                        </m:sSubPr>
                        <m:e>
                          <m:r>
                            <a:rPr lang="en-GB" sz="3200" i="1">
                              <a:latin typeface="Cambria Math"/>
                              <a:ea typeface="Cambria Math"/>
                            </a:rPr>
                            <m:t>𝑃</m:t>
                          </m:r>
                        </m:e>
                        <m:sub>
                          <m:r>
                            <a:rPr lang="en-GB" sz="3200" i="1">
                              <a:latin typeface="Cambria Math"/>
                              <a:ea typeface="Cambria Math"/>
                            </a:rPr>
                            <m:t>1</m:t>
                          </m:r>
                        </m:sub>
                      </m:sSub>
                      <m:sSub>
                        <m:sSubPr>
                          <m:ctrlPr>
                            <a:rPr lang="en-GB" sz="3200" i="1">
                              <a:latin typeface="Cambria Math" panose="02040503050406030204" pitchFamily="18" charset="0"/>
                              <a:ea typeface="Cambria Math"/>
                            </a:rPr>
                          </m:ctrlPr>
                        </m:sSubPr>
                        <m:e>
                          <m:r>
                            <a:rPr lang="en-GB" sz="3200" i="1">
                              <a:latin typeface="Cambria Math"/>
                              <a:ea typeface="Cambria Math"/>
                            </a:rPr>
                            <m:t>𝑉</m:t>
                          </m:r>
                        </m:e>
                        <m:sub>
                          <m:r>
                            <a:rPr lang="en-GB" sz="3200" i="1">
                              <a:latin typeface="Cambria Math"/>
                              <a:ea typeface="Cambria Math"/>
                            </a:rPr>
                            <m:t>1</m:t>
                          </m:r>
                        </m:sub>
                      </m:sSub>
                      <m:r>
                        <a:rPr lang="en-GB" sz="3200" i="1">
                          <a:latin typeface="Cambria Math"/>
                          <a:ea typeface="Cambria Math"/>
                        </a:rPr>
                        <m:t>=</m:t>
                      </m:r>
                      <m:sSub>
                        <m:sSubPr>
                          <m:ctrlPr>
                            <a:rPr lang="en-GB" sz="3200" i="1">
                              <a:latin typeface="Cambria Math" panose="02040503050406030204" pitchFamily="18" charset="0"/>
                              <a:ea typeface="Cambria Math"/>
                            </a:rPr>
                          </m:ctrlPr>
                        </m:sSubPr>
                        <m:e>
                          <m:r>
                            <a:rPr lang="en-GB" sz="3200" i="1">
                              <a:latin typeface="Cambria Math"/>
                              <a:ea typeface="Cambria Math"/>
                            </a:rPr>
                            <m:t>𝑃</m:t>
                          </m:r>
                        </m:e>
                        <m:sub>
                          <m:r>
                            <a:rPr lang="en-GB" sz="3200" i="1">
                              <a:latin typeface="Cambria Math"/>
                              <a:ea typeface="Cambria Math"/>
                            </a:rPr>
                            <m:t>2</m:t>
                          </m:r>
                        </m:sub>
                      </m:sSub>
                      <m:sSub>
                        <m:sSubPr>
                          <m:ctrlPr>
                            <a:rPr lang="en-GB" sz="3200" i="1">
                              <a:latin typeface="Cambria Math" panose="02040503050406030204" pitchFamily="18" charset="0"/>
                              <a:ea typeface="Cambria Math"/>
                            </a:rPr>
                          </m:ctrlPr>
                        </m:sSubPr>
                        <m:e>
                          <m:r>
                            <a:rPr lang="en-GB" sz="3200" i="1">
                              <a:latin typeface="Cambria Math"/>
                              <a:ea typeface="Cambria Math"/>
                            </a:rPr>
                            <m:t>𝑉</m:t>
                          </m:r>
                        </m:e>
                        <m:sub>
                          <m:r>
                            <a:rPr lang="en-GB" sz="3200" i="1">
                              <a:latin typeface="Cambria Math"/>
                              <a:ea typeface="Cambria Math"/>
                            </a:rPr>
                            <m:t>2</m:t>
                          </m:r>
                        </m:sub>
                      </m:sSub>
                    </m:oMath>
                  </m:oMathPara>
                </a14:m>
                <a:endParaRPr lang="en-GB" dirty="0">
                  <a:solidFill>
                    <a:schemeClr val="bg1"/>
                  </a:solidFill>
                </a:endParaRPr>
              </a:p>
              <a:p>
                <a:pPr algn="ctr"/>
                <a:r>
                  <a:rPr lang="en-GB" dirty="0"/>
                  <a:t>Substitute the numbers into the equation</a:t>
                </a:r>
              </a:p>
              <a:p>
                <a:pPr algn="ctr"/>
                <a:endParaRPr lang="en-GB" dirty="0"/>
              </a:p>
              <a:p>
                <a:pPr algn="ctr"/>
                <a:r>
                  <a:rPr lang="en-GB" dirty="0">
                    <a:solidFill>
                      <a:srgbClr val="0070C0"/>
                    </a:solidFill>
                  </a:rPr>
                  <a:t>(1 × 10</a:t>
                </a:r>
                <a:r>
                  <a:rPr lang="en-GB" baseline="30000" dirty="0">
                    <a:solidFill>
                      <a:srgbClr val="0070C0"/>
                    </a:solidFill>
                  </a:rPr>
                  <a:t>5)</a:t>
                </a:r>
                <a:r>
                  <a:rPr lang="en-GB" dirty="0">
                    <a:solidFill>
                      <a:srgbClr val="0070C0"/>
                    </a:solidFill>
                  </a:rPr>
                  <a:t> x (10 × 10</a:t>
                </a:r>
                <a:r>
                  <a:rPr lang="en-GB" baseline="30000" dirty="0">
                    <a:solidFill>
                      <a:srgbClr val="0070C0"/>
                    </a:solidFill>
                  </a:rPr>
                  <a:t>-6</a:t>
                </a:r>
                <a:r>
                  <a:rPr lang="en-GB" dirty="0">
                    <a:solidFill>
                      <a:srgbClr val="0070C0"/>
                    </a:solidFill>
                  </a:rPr>
                  <a:t>) </a:t>
                </a:r>
                <a:r>
                  <a:rPr lang="en-GB" dirty="0"/>
                  <a:t>= P</a:t>
                </a:r>
                <a:r>
                  <a:rPr lang="en-GB" baseline="-25000" dirty="0"/>
                  <a:t>2</a:t>
                </a:r>
                <a:r>
                  <a:rPr lang="en-GB" dirty="0"/>
                  <a:t> x (4 × 10</a:t>
                </a:r>
                <a:r>
                  <a:rPr lang="en-GB" baseline="30000" dirty="0"/>
                  <a:t>-6</a:t>
                </a:r>
                <a:r>
                  <a:rPr lang="en-GB" dirty="0"/>
                  <a:t>)</a:t>
                </a:r>
              </a:p>
              <a:p>
                <a:pPr algn="ctr"/>
                <a:endParaRPr lang="en-GB" dirty="0"/>
              </a:p>
              <a:p>
                <a:pPr algn="ctr"/>
                <a:r>
                  <a:rPr lang="en-GB" dirty="0"/>
                  <a:t>Rearrange this to make P</a:t>
                </a:r>
                <a:r>
                  <a:rPr lang="en-GB" baseline="-25000" dirty="0"/>
                  <a:t>2</a:t>
                </a:r>
                <a:r>
                  <a:rPr lang="en-GB" dirty="0"/>
                  <a:t> the subject </a:t>
                </a:r>
              </a:p>
              <a:p>
                <a:pPr algn="ctr"/>
                <a:endParaRPr lang="en-GB" dirty="0"/>
              </a:p>
              <a:p>
                <a:pPr algn="ctr"/>
                <a:r>
                  <a:rPr lang="en-GB" b="1" dirty="0"/>
                  <a:t>    </a:t>
                </a:r>
                <a:r>
                  <a:rPr lang="en-GB" u="sng" dirty="0">
                    <a:solidFill>
                      <a:srgbClr val="0070C0"/>
                    </a:solidFill>
                  </a:rPr>
                  <a:t>1 × 10</a:t>
                </a:r>
                <a:r>
                  <a:rPr lang="en-GB" u="sng" baseline="30000" dirty="0">
                    <a:solidFill>
                      <a:srgbClr val="0070C0"/>
                    </a:solidFill>
                  </a:rPr>
                  <a:t>5</a:t>
                </a:r>
                <a:r>
                  <a:rPr lang="en-GB" u="sng" dirty="0">
                    <a:solidFill>
                      <a:srgbClr val="0070C0"/>
                    </a:solidFill>
                  </a:rPr>
                  <a:t> x 10 × 10</a:t>
                </a:r>
                <a:r>
                  <a:rPr lang="en-GB" u="sng" baseline="30000" dirty="0">
                    <a:solidFill>
                      <a:srgbClr val="0070C0"/>
                    </a:solidFill>
                  </a:rPr>
                  <a:t>-6</a:t>
                </a:r>
                <a:r>
                  <a:rPr lang="en-GB" u="sng" dirty="0">
                    <a:solidFill>
                      <a:srgbClr val="0070C0"/>
                    </a:solidFill>
                  </a:rPr>
                  <a:t> </a:t>
                </a:r>
                <a:r>
                  <a:rPr lang="en-GB" dirty="0"/>
                  <a:t>= P</a:t>
                </a:r>
                <a:r>
                  <a:rPr lang="en-GB" baseline="-25000" dirty="0"/>
                  <a:t>2</a:t>
                </a:r>
              </a:p>
              <a:p>
                <a:pPr algn="ctr"/>
                <a:r>
                  <a:rPr lang="en-GB" dirty="0"/>
                  <a:t>4 × 10</a:t>
                </a:r>
                <a:r>
                  <a:rPr lang="en-GB" baseline="30000" dirty="0"/>
                  <a:t>-6</a:t>
                </a:r>
                <a:r>
                  <a:rPr lang="en-GB" dirty="0"/>
                  <a:t> </a:t>
                </a:r>
              </a:p>
              <a:p>
                <a:pPr algn="ctr"/>
                <a:r>
                  <a:rPr lang="en-GB" sz="2000" b="1" dirty="0"/>
                  <a:t>P</a:t>
                </a:r>
                <a:r>
                  <a:rPr lang="en-GB" sz="2000" b="1" baseline="-25000" dirty="0"/>
                  <a:t>2</a:t>
                </a:r>
                <a:r>
                  <a:rPr lang="en-GB" sz="2000" b="1" dirty="0"/>
                  <a:t> </a:t>
                </a:r>
                <a:r>
                  <a:rPr lang="en-GB" sz="2000" b="1" u="sng" dirty="0"/>
                  <a:t>=   2500000 Pa </a:t>
                </a:r>
              </a:p>
            </p:txBody>
          </p:sp>
        </mc:Choice>
        <mc:Fallback>
          <p:sp>
            <p:nvSpPr>
              <p:cNvPr id="9" name="TextBox 8">
                <a:extLst>
                  <a:ext uri="{FF2B5EF4-FFF2-40B4-BE49-F238E27FC236}">
                    <a16:creationId xmlns:a16="http://schemas.microsoft.com/office/drawing/2014/main" id="{5F92B610-B8D5-4BCE-AABD-80350FD8A032}"/>
                  </a:ext>
                </a:extLst>
              </p:cNvPr>
              <p:cNvSpPr txBox="1">
                <a:spLocks noRot="1" noChangeAspect="1" noMove="1" noResize="1" noEditPoints="1" noAdjustHandles="1" noChangeArrowheads="1" noChangeShapeType="1" noTextEdit="1"/>
              </p:cNvSpPr>
              <p:nvPr/>
            </p:nvSpPr>
            <p:spPr>
              <a:xfrm>
                <a:off x="1979713" y="3480420"/>
                <a:ext cx="5040560" cy="3139321"/>
              </a:xfrm>
              <a:prstGeom prst="rect">
                <a:avLst/>
              </a:prstGeom>
              <a:blipFill>
                <a:blip r:embed="rId6"/>
                <a:stretch>
                  <a:fillRect b="-1553"/>
                </a:stretch>
              </a:blipFill>
            </p:spPr>
            <p:txBody>
              <a:bodyPr/>
              <a:lstStyle/>
              <a:p>
                <a:r>
                  <a:rPr lang="en-GB">
                    <a:noFill/>
                  </a:rPr>
                  <a:t> </a:t>
                </a:r>
              </a:p>
            </p:txBody>
          </p:sp>
        </mc:Fallback>
      </mc:AlternateContent>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0" name="Ink 9">
                <a:extLst>
                  <a:ext uri="{FF2B5EF4-FFF2-40B4-BE49-F238E27FC236}">
                    <a16:creationId xmlns:a16="http://schemas.microsoft.com/office/drawing/2014/main" id="{1550E683-4E7E-4121-B12D-9158BE395A35}"/>
                  </a:ext>
                </a:extLst>
              </p14:cNvPr>
              <p14:cNvContentPartPr/>
              <p14:nvPr>
                <p:extLst>
                  <p:ext uri="{42D2F446-02D8-4167-A562-619A0277C38B}">
                    <p15:isNarration xmlns:p15="http://schemas.microsoft.com/office/powerpoint/2012/main" val="1"/>
                  </p:ext>
                </p:extLst>
              </p14:nvPr>
            </p14:nvContentPartPr>
            <p14:xfrm>
              <a:off x="4913279" y="4162859"/>
              <a:ext cx="2" cy="2"/>
            </p14:xfrm>
          </p:contentPart>
        </mc:Choice>
        <mc:Fallback>
          <p:pic>
            <p:nvPicPr>
              <p:cNvPr id="10" name="Ink 9">
                <a:extLst>
                  <a:ext uri="{FF2B5EF4-FFF2-40B4-BE49-F238E27FC236}">
                    <a16:creationId xmlns:a16="http://schemas.microsoft.com/office/drawing/2014/main" id="{1550E683-4E7E-4121-B12D-9158BE395A35}"/>
                  </a:ext>
                </a:extLst>
              </p:cNvPr>
              <p:cNvPicPr>
                <a:picLocks noGrp="1" noRot="1" noChangeAspect="1" noMove="1" noResize="1" noEditPoints="1" noAdjustHandles="1" noChangeArrowheads="1" noChangeShapeType="1"/>
              </p:cNvPicPr>
              <p:nvPr/>
            </p:nvPicPr>
            <p:blipFill>
              <a:blip r:embed="rId8"/>
              <a:stretch>
                <a:fillRect/>
              </a:stretch>
            </p:blipFill>
            <p:spPr>
              <a:xfrm>
                <a:off x="4913279" y="4162859"/>
                <a:ext cx="2" cy="2"/>
              </a:xfrm>
              <a:prstGeom prst="rect">
                <a:avLst/>
              </a:prstGeom>
            </p:spPr>
          </p:pic>
        </mc:Fallback>
      </mc:AlternateContent>
      <p:pic>
        <p:nvPicPr>
          <p:cNvPr id="11" name="Audio 10">
            <a:hlinkClick r:id="" action="ppaction://media"/>
            <a:extLst>
              <a:ext uri="{FF2B5EF4-FFF2-40B4-BE49-F238E27FC236}">
                <a16:creationId xmlns:a16="http://schemas.microsoft.com/office/drawing/2014/main" id="{B0B8C821-D17B-403D-9C3A-9DB4D25BF94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08534422"/>
      </p:ext>
    </p:extLst>
  </p:cSld>
  <p:clrMapOvr>
    <a:masterClrMapping/>
  </p:clrMapOvr>
  <mc:AlternateContent xmlns:mc="http://schemas.openxmlformats.org/markup-compatibility/2006">
    <mc:Choice xmlns:p14="http://schemas.microsoft.com/office/powerpoint/2010/main" Requires="p14">
      <p:transition spd="slow" p14:dur="2000" advTm="284469"/>
    </mc:Choice>
    <mc:Fallback>
      <p:transition spd="slow" advTm="284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9">
                                            <p:txEl>
                                              <p:pRg st="0" end="0"/>
                                            </p:txEl>
                                          </p:spTgt>
                                        </p:tgtEl>
                                        <p:attrNameLst>
                                          <p:attrName>style.visibility</p:attrName>
                                        </p:attrNameLst>
                                      </p:cBhvr>
                                      <p:to>
                                        <p:strVal val="visible"/>
                                      </p:to>
                                    </p:set>
                                    <p:animEffect transition="in" filter="fade">
                                      <p:cBhvr>
                                        <p:cTn id="48" dur="1000"/>
                                        <p:tgtEl>
                                          <p:spTgt spid="9">
                                            <p:txEl>
                                              <p:pRg st="0" end="0"/>
                                            </p:txEl>
                                          </p:spTgt>
                                        </p:tgtEl>
                                      </p:cBhvr>
                                    </p:animEffect>
                                    <p:anim calcmode="lin" valueType="num">
                                      <p:cBhvr>
                                        <p:cTn id="4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9">
                                            <p:txEl>
                                              <p:pRg st="1" end="1"/>
                                            </p:txEl>
                                          </p:spTgt>
                                        </p:tgtEl>
                                        <p:attrNameLst>
                                          <p:attrName>style.visibility</p:attrName>
                                        </p:attrNameLst>
                                      </p:cBhvr>
                                      <p:to>
                                        <p:strVal val="visible"/>
                                      </p:to>
                                    </p:set>
                                    <p:animEffect transition="in" filter="barn(inVertical)">
                                      <p:cBhvr>
                                        <p:cTn id="55" dur="500"/>
                                        <p:tgtEl>
                                          <p:spTgt spid="9">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9">
                                            <p:txEl>
                                              <p:pRg st="3" end="3"/>
                                            </p:txEl>
                                          </p:spTgt>
                                        </p:tgtEl>
                                        <p:attrNameLst>
                                          <p:attrName>style.visibility</p:attrName>
                                        </p:attrNameLst>
                                      </p:cBhvr>
                                      <p:to>
                                        <p:strVal val="visible"/>
                                      </p:to>
                                    </p:set>
                                    <p:animEffect transition="in" filter="barn(inVertical)">
                                      <p:cBhvr>
                                        <p:cTn id="60" dur="500"/>
                                        <p:tgtEl>
                                          <p:spTgt spid="9">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9">
                                            <p:txEl>
                                              <p:pRg st="5" end="5"/>
                                            </p:txEl>
                                          </p:spTgt>
                                        </p:tgtEl>
                                        <p:attrNameLst>
                                          <p:attrName>style.visibility</p:attrName>
                                        </p:attrNameLst>
                                      </p:cBhvr>
                                      <p:to>
                                        <p:strVal val="visible"/>
                                      </p:to>
                                    </p:set>
                                    <p:animEffect transition="in" filter="barn(inVertical)">
                                      <p:cBhvr>
                                        <p:cTn id="65" dur="500"/>
                                        <p:tgtEl>
                                          <p:spTgt spid="9">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9">
                                            <p:txEl>
                                              <p:pRg st="7" end="7"/>
                                            </p:txEl>
                                          </p:spTgt>
                                        </p:tgtEl>
                                        <p:attrNameLst>
                                          <p:attrName>style.visibility</p:attrName>
                                        </p:attrNameLst>
                                      </p:cBhvr>
                                      <p:to>
                                        <p:strVal val="visible"/>
                                      </p:to>
                                    </p:set>
                                    <p:animEffect transition="in" filter="barn(inVertical)">
                                      <p:cBhvr>
                                        <p:cTn id="70" dur="500"/>
                                        <p:tgtEl>
                                          <p:spTgt spid="9">
                                            <p:txEl>
                                              <p:pRg st="7" end="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9">
                                            <p:txEl>
                                              <p:pRg st="8" end="8"/>
                                            </p:txEl>
                                          </p:spTgt>
                                        </p:tgtEl>
                                        <p:attrNameLst>
                                          <p:attrName>style.visibility</p:attrName>
                                        </p:attrNameLst>
                                      </p:cBhvr>
                                      <p:to>
                                        <p:strVal val="visible"/>
                                      </p:to>
                                    </p:set>
                                    <p:animEffect transition="in" filter="barn(inVertical)">
                                      <p:cBhvr>
                                        <p:cTn id="75" dur="500"/>
                                        <p:tgtEl>
                                          <p:spTgt spid="9">
                                            <p:txEl>
                                              <p:pRg st="8" end="8"/>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9">
                                            <p:txEl>
                                              <p:pRg st="9" end="9"/>
                                            </p:txEl>
                                          </p:spTgt>
                                        </p:tgtEl>
                                        <p:attrNameLst>
                                          <p:attrName>style.visibility</p:attrName>
                                        </p:attrNameLst>
                                      </p:cBhvr>
                                      <p:to>
                                        <p:strVal val="visible"/>
                                      </p:to>
                                    </p:set>
                                    <p:animEffect transition="in" filter="barn(inVertical)">
                                      <p:cBhvr>
                                        <p:cTn id="80"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1" fill="hold" display="0">
                  <p:stCondLst>
                    <p:cond delay="indefinite"/>
                  </p:stCondLst>
                  <p:endCondLst>
                    <p:cond evt="onStopAudio" delay="0">
                      <p:tgtEl>
                        <p:sldTgt/>
                      </p:tgtEl>
                    </p:cond>
                  </p:endCondLst>
                </p:cTn>
                <p:tgtEl>
                  <p:spTgt spid="11"/>
                </p:tgtEl>
              </p:cMediaNode>
            </p:audio>
          </p:childTnLst>
        </p:cTn>
      </p:par>
    </p:tnLst>
    <p:bldLst>
      <p:bldP spid="4"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A218A-E2B6-45A4-ACEA-7AFFE6E7B6FD}"/>
              </a:ext>
            </a:extLst>
          </p:cNvPr>
          <p:cNvSpPr>
            <a:spLocks noGrp="1"/>
          </p:cNvSpPr>
          <p:nvPr>
            <p:ph type="title"/>
          </p:nvPr>
        </p:nvSpPr>
        <p:spPr>
          <a:xfrm>
            <a:off x="457200" y="44624"/>
            <a:ext cx="8229600" cy="778098"/>
          </a:xfrm>
        </p:spPr>
        <p:txBody>
          <a:bodyPr/>
          <a:lstStyle/>
          <a:p>
            <a:r>
              <a:rPr lang="en-GB" dirty="0">
                <a:solidFill>
                  <a:srgbClr val="0070C0"/>
                </a:solidFill>
              </a:rPr>
              <a:t>Exam Questions </a:t>
            </a:r>
          </a:p>
        </p:txBody>
      </p:sp>
      <p:sp>
        <p:nvSpPr>
          <p:cNvPr id="3" name="Rectangle 2">
            <a:extLst>
              <a:ext uri="{FF2B5EF4-FFF2-40B4-BE49-F238E27FC236}">
                <a16:creationId xmlns:a16="http://schemas.microsoft.com/office/drawing/2014/main" id="{59572005-7E36-460F-A162-AE4B1AB27B19}"/>
              </a:ext>
            </a:extLst>
          </p:cNvPr>
          <p:cNvSpPr/>
          <p:nvPr/>
        </p:nvSpPr>
        <p:spPr>
          <a:xfrm>
            <a:off x="0" y="764704"/>
            <a:ext cx="9144000" cy="2246769"/>
          </a:xfrm>
          <a:prstGeom prst="rect">
            <a:avLst/>
          </a:prstGeom>
        </p:spPr>
        <p:txBody>
          <a:bodyPr wrap="square">
            <a:spAutoFit/>
          </a:bodyPr>
          <a:lstStyle/>
          <a:p>
            <a:r>
              <a:rPr lang="en-GB" sz="2800" dirty="0">
                <a:solidFill>
                  <a:schemeClr val="bg1"/>
                </a:solidFill>
              </a:rPr>
              <a:t>Q1. A gas occupies a volume of 0.50 m³ at a pressure of 100 Pa. Calculate the pressure exerted by the gas if it is compressed to a volume of 0.25 m³. Assume that the temperature and mass of the gas stay the same.</a:t>
            </a:r>
          </a:p>
        </p:txBody>
      </p:sp>
      <p:sp>
        <p:nvSpPr>
          <p:cNvPr id="4" name="Rectangle 3">
            <a:extLst>
              <a:ext uri="{FF2B5EF4-FFF2-40B4-BE49-F238E27FC236}">
                <a16:creationId xmlns:a16="http://schemas.microsoft.com/office/drawing/2014/main" id="{8CE15AD6-CDE5-4A9B-AAB0-22C99B884F09}"/>
              </a:ext>
            </a:extLst>
          </p:cNvPr>
          <p:cNvSpPr/>
          <p:nvPr/>
        </p:nvSpPr>
        <p:spPr>
          <a:xfrm>
            <a:off x="45840" y="3717032"/>
            <a:ext cx="8640960" cy="1815882"/>
          </a:xfrm>
          <a:prstGeom prst="rect">
            <a:avLst/>
          </a:prstGeom>
        </p:spPr>
        <p:txBody>
          <a:bodyPr wrap="square">
            <a:spAutoFit/>
          </a:bodyPr>
          <a:lstStyle/>
          <a:p>
            <a:r>
              <a:rPr lang="en-GB" sz="2800" dirty="0">
                <a:solidFill>
                  <a:schemeClr val="bg1"/>
                </a:solidFill>
              </a:rPr>
              <a:t>Q2. If a gas has a pressure of 200,000 Pa when it is in a volume of 10 m</a:t>
            </a:r>
            <a:r>
              <a:rPr lang="en-GB" sz="2800" baseline="30000" dirty="0">
                <a:solidFill>
                  <a:schemeClr val="bg1"/>
                </a:solidFill>
              </a:rPr>
              <a:t>3</a:t>
            </a:r>
            <a:r>
              <a:rPr lang="en-GB" sz="2800" dirty="0">
                <a:solidFill>
                  <a:schemeClr val="bg1"/>
                </a:solidFill>
              </a:rPr>
              <a:t>, what will its pressure be if the volume is reduced to 2.5 m</a:t>
            </a:r>
            <a:r>
              <a:rPr lang="en-GB" sz="2800" baseline="30000" dirty="0">
                <a:solidFill>
                  <a:schemeClr val="bg1"/>
                </a:solidFill>
              </a:rPr>
              <a:t>3</a:t>
            </a:r>
            <a:r>
              <a:rPr lang="en-GB" sz="2800" dirty="0">
                <a:solidFill>
                  <a:schemeClr val="bg1"/>
                </a:solidFill>
              </a:rPr>
              <a:t>? Assume that the temperature and mass of the gas stay the same.</a:t>
            </a:r>
          </a:p>
        </p:txBody>
      </p:sp>
      <p:pic>
        <p:nvPicPr>
          <p:cNvPr id="5" name="Audio 4">
            <a:hlinkClick r:id="" action="ppaction://media"/>
            <a:extLst>
              <a:ext uri="{FF2B5EF4-FFF2-40B4-BE49-F238E27FC236}">
                <a16:creationId xmlns:a16="http://schemas.microsoft.com/office/drawing/2014/main" id="{7EAFFA8E-3EA7-4EFB-8877-EA6D05E6E4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75331471"/>
      </p:ext>
    </p:extLst>
  </p:cSld>
  <p:clrMapOvr>
    <a:masterClrMapping/>
  </p:clrMapOvr>
  <mc:AlternateContent xmlns:mc="http://schemas.openxmlformats.org/markup-compatibility/2006">
    <mc:Choice xmlns:p14="http://schemas.microsoft.com/office/powerpoint/2010/main" Requires="p14">
      <p:transition spd="slow" p14:dur="2000" advTm="480000"/>
    </mc:Choice>
    <mc:Fallback>
      <p:transition spd="slow" advTm="4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A218A-E2B6-45A4-ACEA-7AFFE6E7B6FD}"/>
              </a:ext>
            </a:extLst>
          </p:cNvPr>
          <p:cNvSpPr>
            <a:spLocks noGrp="1"/>
          </p:cNvSpPr>
          <p:nvPr>
            <p:ph type="title"/>
          </p:nvPr>
        </p:nvSpPr>
        <p:spPr>
          <a:xfrm>
            <a:off x="457200" y="44624"/>
            <a:ext cx="8229600" cy="778098"/>
          </a:xfrm>
        </p:spPr>
        <p:txBody>
          <a:bodyPr/>
          <a:lstStyle/>
          <a:p>
            <a:r>
              <a:rPr lang="en-GB" dirty="0">
                <a:solidFill>
                  <a:srgbClr val="0070C0"/>
                </a:solidFill>
              </a:rPr>
              <a:t>Exam Questions </a:t>
            </a:r>
          </a:p>
        </p:txBody>
      </p:sp>
      <p:sp>
        <p:nvSpPr>
          <p:cNvPr id="3" name="Rectangle 2">
            <a:extLst>
              <a:ext uri="{FF2B5EF4-FFF2-40B4-BE49-F238E27FC236}">
                <a16:creationId xmlns:a16="http://schemas.microsoft.com/office/drawing/2014/main" id="{59572005-7E36-460F-A162-AE4B1AB27B19}"/>
              </a:ext>
            </a:extLst>
          </p:cNvPr>
          <p:cNvSpPr/>
          <p:nvPr/>
        </p:nvSpPr>
        <p:spPr>
          <a:xfrm>
            <a:off x="0" y="764704"/>
            <a:ext cx="9252520" cy="1015663"/>
          </a:xfrm>
          <a:prstGeom prst="rect">
            <a:avLst/>
          </a:prstGeom>
        </p:spPr>
        <p:txBody>
          <a:bodyPr wrap="square">
            <a:spAutoFit/>
          </a:bodyPr>
          <a:lstStyle/>
          <a:p>
            <a:r>
              <a:rPr lang="en-GB" sz="2000" dirty="0">
                <a:solidFill>
                  <a:schemeClr val="bg1"/>
                </a:solidFill>
              </a:rPr>
              <a:t>Q1. A gas occupies a </a:t>
            </a:r>
            <a:r>
              <a:rPr lang="en-GB" sz="2000" u="sng" dirty="0">
                <a:solidFill>
                  <a:schemeClr val="bg1"/>
                </a:solidFill>
              </a:rPr>
              <a:t>volume of 0.50 m³ </a:t>
            </a:r>
            <a:r>
              <a:rPr lang="en-GB" sz="2000" dirty="0">
                <a:solidFill>
                  <a:schemeClr val="bg1"/>
                </a:solidFill>
              </a:rPr>
              <a:t>at a pressure of </a:t>
            </a:r>
            <a:r>
              <a:rPr lang="en-GB" sz="2000" u="sng" dirty="0">
                <a:solidFill>
                  <a:schemeClr val="bg1"/>
                </a:solidFill>
              </a:rPr>
              <a:t>100 Pa</a:t>
            </a:r>
            <a:r>
              <a:rPr lang="en-GB" sz="2000" dirty="0">
                <a:solidFill>
                  <a:schemeClr val="bg1"/>
                </a:solidFill>
              </a:rPr>
              <a:t>. Calculate the pressure exerted by the gas if it is compressed to a volume of </a:t>
            </a:r>
            <a:r>
              <a:rPr lang="en-GB" sz="2000" u="sng" dirty="0">
                <a:solidFill>
                  <a:schemeClr val="bg1"/>
                </a:solidFill>
              </a:rPr>
              <a:t>0.25 m³.</a:t>
            </a:r>
            <a:r>
              <a:rPr lang="en-GB" sz="2000" dirty="0">
                <a:solidFill>
                  <a:schemeClr val="bg1"/>
                </a:solidFill>
              </a:rPr>
              <a:t> Assume that the temperature and mass of the gas stay the same.</a:t>
            </a:r>
          </a:p>
        </p:txBody>
      </p:sp>
      <p:sp>
        <p:nvSpPr>
          <p:cNvPr id="5" name="Rectangle 1">
            <a:extLst>
              <a:ext uri="{FF2B5EF4-FFF2-40B4-BE49-F238E27FC236}">
                <a16:creationId xmlns:a16="http://schemas.microsoft.com/office/drawing/2014/main" id="{429F4F8C-ED38-4D23-8309-1A7E88D2F59D}"/>
              </a:ext>
            </a:extLst>
          </p:cNvPr>
          <p:cNvSpPr>
            <a:spLocks noChangeArrowheads="1"/>
          </p:cNvSpPr>
          <p:nvPr/>
        </p:nvSpPr>
        <p:spPr bwMode="auto">
          <a:xfrm>
            <a:off x="287778" y="1773398"/>
            <a:ext cx="8568443" cy="4832092"/>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00"/>
                </a:solidFill>
                <a:effectLst/>
                <a:latin typeface="ReithSans"/>
              </a:rPr>
              <a:t>P</a:t>
            </a:r>
            <a:r>
              <a:rPr kumimoji="0" lang="en-US" altLang="en-US" sz="2800" b="0" i="0" u="none" strike="noStrike" cap="none" normalizeH="0" baseline="-25000" dirty="0">
                <a:ln>
                  <a:noFill/>
                </a:ln>
                <a:solidFill>
                  <a:srgbClr val="FFFF00"/>
                </a:solidFill>
                <a:effectLst/>
                <a:latin typeface="ReithSans"/>
              </a:rPr>
              <a:t>1</a:t>
            </a:r>
            <a:r>
              <a:rPr kumimoji="0" lang="en-US" altLang="en-US" sz="2800" b="0" i="0" u="none" strike="noStrike" cap="none" normalizeH="0" baseline="0" dirty="0">
                <a:ln>
                  <a:noFill/>
                </a:ln>
                <a:solidFill>
                  <a:srgbClr val="FFFF00"/>
                </a:solidFill>
                <a:effectLst/>
                <a:latin typeface="ReithSans"/>
              </a:rPr>
              <a:t> = 100                                                                   P</a:t>
            </a:r>
            <a:r>
              <a:rPr kumimoji="0" lang="en-US" altLang="en-US" sz="2800" b="0" i="0" u="none" strike="noStrike" cap="none" normalizeH="0" baseline="-25000" dirty="0">
                <a:ln>
                  <a:noFill/>
                </a:ln>
                <a:solidFill>
                  <a:srgbClr val="FFFF00"/>
                </a:solidFill>
                <a:effectLst/>
                <a:latin typeface="ReithSans"/>
              </a:rPr>
              <a:t>2</a:t>
            </a:r>
            <a:r>
              <a:rPr kumimoji="0" lang="en-US" altLang="en-US" sz="2800" b="0" i="0" u="none" strike="noStrike" cap="none" normalizeH="0" baseline="0" dirty="0">
                <a:ln>
                  <a:noFill/>
                </a:ln>
                <a:solidFill>
                  <a:srgbClr val="FFFF00"/>
                </a:solidFill>
                <a:effectLst/>
                <a:latin typeface="ReithSans"/>
              </a:rPr>
              <a:t> = ?</a:t>
            </a:r>
          </a:p>
          <a:p>
            <a:pPr marL="0" marR="0" lvl="0" indent="0" defTabSz="914400" rtl="0" eaLnBrk="0" fontAlgn="base" latinLnBrk="0" hangingPunct="0">
              <a:lnSpc>
                <a:spcPct val="100000"/>
              </a:lnSpc>
              <a:spcBef>
                <a:spcPct val="0"/>
              </a:spcBef>
              <a:spcAft>
                <a:spcPct val="0"/>
              </a:spcAft>
              <a:buClrTx/>
              <a:buSzTx/>
              <a:buFontTx/>
              <a:buNone/>
              <a:tabLst/>
            </a:pPr>
            <a:r>
              <a:rPr lang="en-US" altLang="en-US" sz="2800" dirty="0">
                <a:solidFill>
                  <a:srgbClr val="FFFF00"/>
                </a:solidFill>
                <a:latin typeface="ReithSans"/>
              </a:rPr>
              <a:t>V</a:t>
            </a:r>
            <a:r>
              <a:rPr lang="en-US" altLang="en-US" sz="2800" baseline="-25000" dirty="0">
                <a:solidFill>
                  <a:srgbClr val="FFFF00"/>
                </a:solidFill>
                <a:latin typeface="ReithSans"/>
              </a:rPr>
              <a:t>1</a:t>
            </a:r>
            <a:r>
              <a:rPr lang="en-US" altLang="en-US" sz="2800" dirty="0">
                <a:solidFill>
                  <a:srgbClr val="FFFF00"/>
                </a:solidFill>
                <a:latin typeface="ReithSans"/>
              </a:rPr>
              <a:t> = 0.50                                                                  V</a:t>
            </a:r>
            <a:r>
              <a:rPr lang="en-US" altLang="en-US" sz="2800" baseline="-25000" dirty="0">
                <a:solidFill>
                  <a:srgbClr val="FFFF00"/>
                </a:solidFill>
                <a:latin typeface="ReithSans"/>
              </a:rPr>
              <a:t>2</a:t>
            </a:r>
            <a:r>
              <a:rPr lang="en-US" altLang="en-US" sz="2800" dirty="0">
                <a:solidFill>
                  <a:srgbClr val="FFFF00"/>
                </a:solidFill>
                <a:latin typeface="ReithSans"/>
              </a:rPr>
              <a:t> = 0.25</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dirty="0">
                <a:solidFill>
                  <a:srgbClr val="FFFF00"/>
                </a:solidFill>
                <a:latin typeface="ReithSans"/>
              </a:rPr>
              <a:t>Substitute the numbers into the equation</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800" dirty="0">
              <a:solidFill>
                <a:srgbClr val="FFFF00"/>
              </a:solidFill>
              <a:latin typeface="ReithSans"/>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dirty="0">
                <a:solidFill>
                  <a:srgbClr val="FFFF00"/>
                </a:solidFill>
                <a:latin typeface="ReithSans"/>
              </a:rPr>
              <a:t>100 x 0.50 = P</a:t>
            </a:r>
            <a:r>
              <a:rPr lang="en-US" altLang="en-US" sz="2800" baseline="-25000" dirty="0">
                <a:solidFill>
                  <a:srgbClr val="FFFF00"/>
                </a:solidFill>
                <a:latin typeface="ReithSans"/>
              </a:rPr>
              <a:t>2</a:t>
            </a:r>
            <a:r>
              <a:rPr lang="en-US" altLang="en-US" sz="2800" dirty="0">
                <a:solidFill>
                  <a:srgbClr val="FFFF00"/>
                </a:solidFill>
                <a:latin typeface="ReithSans"/>
              </a:rPr>
              <a:t> x 0.25</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FFFF00"/>
              </a:solidFill>
              <a:effectLst/>
              <a:latin typeface="ReithSans"/>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00"/>
                </a:solidFill>
                <a:effectLst/>
                <a:latin typeface="ReithSans"/>
              </a:rPr>
              <a:t>Rearrange </a:t>
            </a:r>
            <a:r>
              <a:rPr kumimoji="0" lang="en-US" altLang="en-US" sz="2800" b="0" i="0" u="none" strike="noStrike" cap="none" normalizeH="0" dirty="0">
                <a:ln>
                  <a:noFill/>
                </a:ln>
                <a:solidFill>
                  <a:srgbClr val="FFFF00"/>
                </a:solidFill>
                <a:effectLst/>
                <a:latin typeface="ReithSans"/>
              </a:rPr>
              <a:t> this to make P</a:t>
            </a:r>
            <a:r>
              <a:rPr kumimoji="0" lang="en-US" altLang="en-US" sz="2800" b="0" i="0" u="none" strike="noStrike" cap="none" normalizeH="0" baseline="-25000" dirty="0">
                <a:ln>
                  <a:noFill/>
                </a:ln>
                <a:solidFill>
                  <a:srgbClr val="FFFF00"/>
                </a:solidFill>
                <a:effectLst/>
                <a:latin typeface="ReithSans"/>
              </a:rPr>
              <a:t>2</a:t>
            </a:r>
            <a:r>
              <a:rPr kumimoji="0" lang="en-US" altLang="en-US" sz="2800" b="0" i="0" u="none" strike="noStrike" cap="none" normalizeH="0" dirty="0">
                <a:ln>
                  <a:noFill/>
                </a:ln>
                <a:solidFill>
                  <a:srgbClr val="FFFF00"/>
                </a:solidFill>
                <a:effectLst/>
                <a:latin typeface="ReithSans"/>
              </a:rPr>
              <a:t> the subject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00"/>
                </a:solidFill>
                <a:effectLst/>
                <a:latin typeface="ReithSans"/>
              </a:rPr>
              <a:t>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dirty="0">
                <a:solidFill>
                  <a:srgbClr val="FFFF00"/>
                </a:solidFill>
                <a:latin typeface="ReithSans"/>
              </a:rPr>
              <a:t>P</a:t>
            </a:r>
            <a:r>
              <a:rPr lang="en-US" altLang="en-US" sz="2800" baseline="-25000" dirty="0">
                <a:solidFill>
                  <a:srgbClr val="FFFF00"/>
                </a:solidFill>
                <a:latin typeface="ReithSans"/>
              </a:rPr>
              <a:t>2</a:t>
            </a:r>
            <a:r>
              <a:rPr lang="en-US" altLang="en-US" sz="2800" dirty="0">
                <a:solidFill>
                  <a:srgbClr val="FFFF00"/>
                </a:solidFill>
                <a:latin typeface="ReithSans"/>
              </a:rPr>
              <a:t> = </a:t>
            </a:r>
            <a:r>
              <a:rPr lang="en-US" altLang="en-US" sz="2800" u="sng" dirty="0">
                <a:solidFill>
                  <a:srgbClr val="FFFF00"/>
                </a:solidFill>
                <a:latin typeface="ReithSans"/>
              </a:rPr>
              <a:t>100 x 0.50</a:t>
            </a:r>
            <a:endParaRPr kumimoji="0" lang="en-US" altLang="en-US" sz="2800" b="0" i="0" u="sng" strike="noStrike" cap="none" normalizeH="0" baseline="-25000" dirty="0">
              <a:ln>
                <a:noFill/>
              </a:ln>
              <a:solidFill>
                <a:srgbClr val="FFFF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00"/>
                </a:solidFill>
                <a:effectLst/>
                <a:latin typeface="ReithSans"/>
              </a:rPr>
              <a:t>  </a:t>
            </a:r>
            <a:r>
              <a:rPr kumimoji="0" lang="en-US" altLang="en-US" sz="2400" b="0" i="0" u="none" strike="noStrike" cap="none" normalizeH="0" baseline="0" dirty="0">
                <a:ln>
                  <a:noFill/>
                </a:ln>
                <a:solidFill>
                  <a:srgbClr val="FFFF00"/>
                </a:solidFill>
                <a:effectLst/>
                <a:latin typeface="ReithSans"/>
              </a:rPr>
              <a:t>               0.25         </a:t>
            </a:r>
            <a:endParaRPr kumimoji="0" lang="en-US" altLang="en-US" sz="2800" b="0" i="0" u="none" strike="noStrike" cap="none" normalizeH="0" baseline="0" dirty="0">
              <a:ln>
                <a:noFill/>
              </a:ln>
              <a:solidFill>
                <a:srgbClr val="FFFF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00"/>
                </a:solidFill>
                <a:effectLst/>
                <a:latin typeface="ReithSans"/>
              </a:rPr>
              <a:t>New pressure or P</a:t>
            </a:r>
            <a:r>
              <a:rPr kumimoji="0" lang="en-US" altLang="en-US" sz="2800" b="0" i="0" u="none" strike="noStrike" cap="none" normalizeH="0" baseline="-25000" dirty="0">
                <a:ln>
                  <a:noFill/>
                </a:ln>
                <a:solidFill>
                  <a:srgbClr val="FFFF00"/>
                </a:solidFill>
                <a:effectLst/>
                <a:latin typeface="ReithSans"/>
              </a:rPr>
              <a:t>2</a:t>
            </a:r>
            <a:r>
              <a:rPr kumimoji="0" lang="en-US" altLang="en-US" sz="2800" b="0" i="0" u="none" strike="noStrike" cap="none" normalizeH="0" dirty="0">
                <a:ln>
                  <a:noFill/>
                </a:ln>
                <a:solidFill>
                  <a:srgbClr val="FFFF00"/>
                </a:solidFill>
                <a:effectLst/>
                <a:latin typeface="ReithSans"/>
              </a:rPr>
              <a:t> = 200 Pa</a:t>
            </a:r>
            <a:r>
              <a:rPr kumimoji="0" lang="en-US" altLang="en-US" sz="1200" b="0" i="0" u="none" strike="noStrike" cap="none" normalizeH="0" baseline="0" dirty="0">
                <a:ln>
                  <a:noFill/>
                </a:ln>
                <a:solidFill>
                  <a:srgbClr val="FFFF00"/>
                </a:solidFill>
                <a:effectLst/>
                <a:latin typeface="ReithSans"/>
              </a:rPr>
              <a:t>         </a:t>
            </a:r>
            <a:endParaRPr kumimoji="0" lang="en-US" altLang="en-US" sz="2800" b="0" i="0" u="none" strike="noStrike" cap="none" normalizeH="0" baseline="0" dirty="0">
              <a:ln>
                <a:noFill/>
              </a:ln>
              <a:solidFill>
                <a:srgbClr val="FFFF00"/>
              </a:solidFill>
              <a:effectLst/>
            </a:endParaRPr>
          </a:p>
        </p:txBody>
      </p:sp>
      <p:sp>
        <p:nvSpPr>
          <p:cNvPr id="4" name="Oval 3">
            <a:extLst>
              <a:ext uri="{FF2B5EF4-FFF2-40B4-BE49-F238E27FC236}">
                <a16:creationId xmlns:a16="http://schemas.microsoft.com/office/drawing/2014/main" id="{B9D37591-17EE-4090-AAEA-36D5C745D7A7}"/>
              </a:ext>
            </a:extLst>
          </p:cNvPr>
          <p:cNvSpPr/>
          <p:nvPr/>
        </p:nvSpPr>
        <p:spPr>
          <a:xfrm>
            <a:off x="2494112" y="685701"/>
            <a:ext cx="2365920" cy="504056"/>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DD9305F0-4AAB-4D89-86D7-A4CFC39418E1}"/>
              </a:ext>
            </a:extLst>
          </p:cNvPr>
          <p:cNvSpPr/>
          <p:nvPr/>
        </p:nvSpPr>
        <p:spPr>
          <a:xfrm>
            <a:off x="6660232" y="741095"/>
            <a:ext cx="1022920" cy="504056"/>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61B5FC8-24D4-4288-8202-57A914071048}"/>
              </a:ext>
            </a:extLst>
          </p:cNvPr>
          <p:cNvSpPr/>
          <p:nvPr/>
        </p:nvSpPr>
        <p:spPr>
          <a:xfrm>
            <a:off x="7956376" y="993123"/>
            <a:ext cx="1187624" cy="504056"/>
          </a:xfrm>
          <a:prstGeom prst="ellipse">
            <a:avLst/>
          </a:prstGeom>
          <a:no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8" name="Ink 7">
                <a:extLst>
                  <a:ext uri="{FF2B5EF4-FFF2-40B4-BE49-F238E27FC236}">
                    <a16:creationId xmlns:a16="http://schemas.microsoft.com/office/drawing/2014/main" id="{AD3C776E-5282-4DED-AFB9-3A89BB3AFD73}"/>
                  </a:ext>
                </a:extLst>
              </p14:cNvPr>
              <p14:cNvContentPartPr/>
              <p14:nvPr>
                <p:extLst>
                  <p:ext uri="{42D2F446-02D8-4167-A562-619A0277C38B}">
                    <p15:isNarration xmlns:p15="http://schemas.microsoft.com/office/powerpoint/2012/main" val="1"/>
                  </p:ext>
                </p:extLst>
              </p14:nvPr>
            </p14:nvContentPartPr>
            <p14:xfrm>
              <a:off x="5271479" y="4474079"/>
              <a:ext cx="2" cy="2"/>
            </p14:xfrm>
          </p:contentPart>
        </mc:Choice>
        <mc:Fallback>
          <p:pic>
            <p:nvPicPr>
              <p:cNvPr id="8" name="Ink 7">
                <a:extLst>
                  <a:ext uri="{FF2B5EF4-FFF2-40B4-BE49-F238E27FC236}">
                    <a16:creationId xmlns:a16="http://schemas.microsoft.com/office/drawing/2014/main" id="{AD3C776E-5282-4DED-AFB9-3A89BB3AFD73}"/>
                  </a:ext>
                </a:extLst>
              </p:cNvPr>
              <p:cNvPicPr>
                <a:picLocks noGrp="1" noRot="1" noChangeAspect="1" noMove="1" noResize="1" noEditPoints="1" noAdjustHandles="1" noChangeArrowheads="1" noChangeShapeType="1"/>
              </p:cNvPicPr>
              <p:nvPr/>
            </p:nvPicPr>
            <p:blipFill>
              <a:blip r:embed="rId6"/>
              <a:stretch>
                <a:fillRect/>
              </a:stretch>
            </p:blipFill>
            <p:spPr>
              <a:xfrm>
                <a:off x="5271479" y="4474079"/>
                <a:ext cx="2" cy="2"/>
              </a:xfrm>
              <a:prstGeom prst="rect">
                <a:avLst/>
              </a:prstGeom>
            </p:spPr>
          </p:pic>
        </mc:Fallback>
      </mc:AlternateContent>
      <p:pic>
        <p:nvPicPr>
          <p:cNvPr id="9" name="Audio 8">
            <a:hlinkClick r:id="" action="ppaction://media"/>
            <a:extLst>
              <a:ext uri="{FF2B5EF4-FFF2-40B4-BE49-F238E27FC236}">
                <a16:creationId xmlns:a16="http://schemas.microsoft.com/office/drawing/2014/main" id="{D8F42BE2-DD38-48CE-AA8C-597DB08CDC9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73506022"/>
      </p:ext>
    </p:extLst>
  </p:cSld>
  <p:clrMapOvr>
    <a:masterClrMapping/>
  </p:clrMapOvr>
  <mc:AlternateContent xmlns:mc="http://schemas.openxmlformats.org/markup-compatibility/2006">
    <mc:Choice xmlns:p14="http://schemas.microsoft.com/office/powerpoint/2010/main" Requires="p14">
      <p:transition spd="slow" p14:dur="2000" advTm="144738"/>
    </mc:Choice>
    <mc:Fallback>
      <p:transition spd="slow" advTm="144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barn(inVertical)">
                                      <p:cBhvr>
                                        <p:cTn id="34" dur="5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Effect transition="in" filter="barn(inVertical)">
                                      <p:cBhvr>
                                        <p:cTn id="39" dur="500"/>
                                        <p:tgtEl>
                                          <p:spTgt spid="5">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5">
                                            <p:txEl>
                                              <p:pRg st="2" end="2"/>
                                            </p:txEl>
                                          </p:spTgt>
                                        </p:tgtEl>
                                        <p:attrNameLst>
                                          <p:attrName>style.visibility</p:attrName>
                                        </p:attrNameLst>
                                      </p:cBhvr>
                                      <p:to>
                                        <p:strVal val="visible"/>
                                      </p:to>
                                    </p:set>
                                    <p:animEffect transition="in" filter="barn(inVertical)">
                                      <p:cBhvr>
                                        <p:cTn id="44" dur="500"/>
                                        <p:tgtEl>
                                          <p:spTgt spid="5">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barn(inVertical)">
                                      <p:cBhvr>
                                        <p:cTn id="49" dur="500"/>
                                        <p:tgtEl>
                                          <p:spTgt spid="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Effect transition="in" filter="barn(inVertical)">
                                      <p:cBhvr>
                                        <p:cTn id="54" dur="500"/>
                                        <p:tgtEl>
                                          <p:spTgt spid="5">
                                            <p:txEl>
                                              <p:pRg st="6" end="6"/>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Effect transition="in" filter="barn(inVertical)">
                                      <p:cBhvr>
                                        <p:cTn id="57" dur="500"/>
                                        <p:tgtEl>
                                          <p:spTgt spid="5">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animEffect transition="in" filter="barn(inVertical)">
                                      <p:cBhvr>
                                        <p:cTn id="62" dur="500"/>
                                        <p:tgtEl>
                                          <p:spTgt spid="5">
                                            <p:txEl>
                                              <p:pRg st="8" end="8"/>
                                            </p:txEl>
                                          </p:spTgt>
                                        </p:tgtEl>
                                      </p:cBhvr>
                                    </p:animEffect>
                                  </p:childTnLst>
                                </p:cTn>
                              </p:par>
                              <p:par>
                                <p:cTn id="63" presetID="16" presetClass="entr" presetSubtype="21" fill="hold" nodeType="withEffect">
                                  <p:stCondLst>
                                    <p:cond delay="0"/>
                                  </p:stCondLst>
                                  <p:childTnLst>
                                    <p:set>
                                      <p:cBhvr>
                                        <p:cTn id="64" dur="1" fill="hold">
                                          <p:stCondLst>
                                            <p:cond delay="0"/>
                                          </p:stCondLst>
                                        </p:cTn>
                                        <p:tgtEl>
                                          <p:spTgt spid="5">
                                            <p:txEl>
                                              <p:pRg st="9" end="9"/>
                                            </p:txEl>
                                          </p:spTgt>
                                        </p:tgtEl>
                                        <p:attrNameLst>
                                          <p:attrName>style.visibility</p:attrName>
                                        </p:attrNameLst>
                                      </p:cBhvr>
                                      <p:to>
                                        <p:strVal val="visible"/>
                                      </p:to>
                                    </p:set>
                                    <p:animEffect transition="in" filter="barn(inVertical)">
                                      <p:cBhvr>
                                        <p:cTn id="65" dur="500"/>
                                        <p:tgtEl>
                                          <p:spTgt spid="5">
                                            <p:txEl>
                                              <p:pRg st="9" end="9"/>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5">
                                            <p:txEl>
                                              <p:pRg st="10" end="10"/>
                                            </p:txEl>
                                          </p:spTgt>
                                        </p:tgtEl>
                                        <p:attrNameLst>
                                          <p:attrName>style.visibility</p:attrName>
                                        </p:attrNameLst>
                                      </p:cBhvr>
                                      <p:to>
                                        <p:strVal val="visible"/>
                                      </p:to>
                                    </p:set>
                                    <p:animEffect transition="in" filter="barn(inVertical)">
                                      <p:cBhvr>
                                        <p:cTn id="7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9"/>
                </p:tgtEl>
              </p:cMediaNode>
            </p:audio>
          </p:childTnLst>
        </p:cTn>
      </p:par>
    </p:tnLst>
    <p:bldLst>
      <p:bldP spid="3" grpId="0"/>
      <p:bldP spid="4"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A218A-E2B6-45A4-ACEA-7AFFE6E7B6FD}"/>
              </a:ext>
            </a:extLst>
          </p:cNvPr>
          <p:cNvSpPr>
            <a:spLocks noGrp="1"/>
          </p:cNvSpPr>
          <p:nvPr>
            <p:ph type="title"/>
          </p:nvPr>
        </p:nvSpPr>
        <p:spPr>
          <a:xfrm>
            <a:off x="457200" y="44624"/>
            <a:ext cx="8229600" cy="778098"/>
          </a:xfrm>
        </p:spPr>
        <p:txBody>
          <a:bodyPr/>
          <a:lstStyle/>
          <a:p>
            <a:r>
              <a:rPr lang="en-GB" dirty="0">
                <a:solidFill>
                  <a:srgbClr val="0070C0"/>
                </a:solidFill>
              </a:rPr>
              <a:t>Exam Questions </a:t>
            </a:r>
          </a:p>
        </p:txBody>
      </p:sp>
      <p:sp>
        <p:nvSpPr>
          <p:cNvPr id="4" name="Rectangle 3">
            <a:extLst>
              <a:ext uri="{FF2B5EF4-FFF2-40B4-BE49-F238E27FC236}">
                <a16:creationId xmlns:a16="http://schemas.microsoft.com/office/drawing/2014/main" id="{8CE15AD6-CDE5-4A9B-AAB0-22C99B884F09}"/>
              </a:ext>
            </a:extLst>
          </p:cNvPr>
          <p:cNvSpPr/>
          <p:nvPr/>
        </p:nvSpPr>
        <p:spPr>
          <a:xfrm>
            <a:off x="-23180" y="756174"/>
            <a:ext cx="9059675" cy="1015663"/>
          </a:xfrm>
          <a:prstGeom prst="rect">
            <a:avLst/>
          </a:prstGeom>
        </p:spPr>
        <p:txBody>
          <a:bodyPr wrap="square">
            <a:spAutoFit/>
          </a:bodyPr>
          <a:lstStyle/>
          <a:p>
            <a:r>
              <a:rPr lang="en-GB" sz="2000" dirty="0">
                <a:solidFill>
                  <a:schemeClr val="bg1"/>
                </a:solidFill>
              </a:rPr>
              <a:t>Q2. If a gas has a pressure of 200,000 Pa when it is in a volume of 10 m</a:t>
            </a:r>
            <a:r>
              <a:rPr lang="en-GB" sz="2000" baseline="30000" dirty="0">
                <a:solidFill>
                  <a:schemeClr val="bg1"/>
                </a:solidFill>
              </a:rPr>
              <a:t>3</a:t>
            </a:r>
            <a:r>
              <a:rPr lang="en-GB" sz="2000" dirty="0">
                <a:solidFill>
                  <a:schemeClr val="bg1"/>
                </a:solidFill>
              </a:rPr>
              <a:t>, what will its pressure be if the volume is reduced to 2.5 m</a:t>
            </a:r>
            <a:r>
              <a:rPr lang="en-GB" sz="2000" baseline="30000" dirty="0">
                <a:solidFill>
                  <a:schemeClr val="bg1"/>
                </a:solidFill>
              </a:rPr>
              <a:t>3</a:t>
            </a:r>
            <a:r>
              <a:rPr lang="en-GB" sz="2000" dirty="0">
                <a:solidFill>
                  <a:schemeClr val="bg1"/>
                </a:solidFill>
              </a:rPr>
              <a:t>? Assume that the temperature and mass of the gas stay the same.</a:t>
            </a:r>
          </a:p>
        </p:txBody>
      </p:sp>
      <p:sp>
        <p:nvSpPr>
          <p:cNvPr id="5" name="Rectangle 1">
            <a:extLst>
              <a:ext uri="{FF2B5EF4-FFF2-40B4-BE49-F238E27FC236}">
                <a16:creationId xmlns:a16="http://schemas.microsoft.com/office/drawing/2014/main" id="{93D1E589-1681-4E58-8C29-274FAE8E35CB}"/>
              </a:ext>
            </a:extLst>
          </p:cNvPr>
          <p:cNvSpPr>
            <a:spLocks noChangeArrowheads="1"/>
          </p:cNvSpPr>
          <p:nvPr/>
        </p:nvSpPr>
        <p:spPr bwMode="auto">
          <a:xfrm>
            <a:off x="222435" y="1754040"/>
            <a:ext cx="8568443" cy="4770537"/>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00"/>
                </a:solidFill>
                <a:effectLst/>
                <a:latin typeface="ReithSans"/>
              </a:rPr>
              <a:t>P</a:t>
            </a:r>
            <a:r>
              <a:rPr kumimoji="0" lang="en-US" altLang="en-US" sz="2800" b="0" i="0" u="none" strike="noStrike" cap="none" normalizeH="0" baseline="-25000" dirty="0">
                <a:ln>
                  <a:noFill/>
                </a:ln>
                <a:solidFill>
                  <a:srgbClr val="FFFF00"/>
                </a:solidFill>
                <a:effectLst/>
                <a:latin typeface="ReithSans"/>
              </a:rPr>
              <a:t>1</a:t>
            </a:r>
            <a:r>
              <a:rPr kumimoji="0" lang="en-US" altLang="en-US" sz="2800" b="0" i="0" u="none" strike="noStrike" cap="none" normalizeH="0" baseline="0" dirty="0">
                <a:ln>
                  <a:noFill/>
                </a:ln>
                <a:solidFill>
                  <a:srgbClr val="FFFF00"/>
                </a:solidFill>
                <a:effectLst/>
                <a:latin typeface="ReithSans"/>
              </a:rPr>
              <a:t> = 200,000                                                        P</a:t>
            </a:r>
            <a:r>
              <a:rPr kumimoji="0" lang="en-US" altLang="en-US" sz="2800" b="0" i="0" u="none" strike="noStrike" cap="none" normalizeH="0" baseline="-25000" dirty="0">
                <a:ln>
                  <a:noFill/>
                </a:ln>
                <a:solidFill>
                  <a:srgbClr val="FFFF00"/>
                </a:solidFill>
                <a:effectLst/>
                <a:latin typeface="ReithSans"/>
              </a:rPr>
              <a:t>2</a:t>
            </a:r>
            <a:r>
              <a:rPr kumimoji="0" lang="en-US" altLang="en-US" sz="2800" b="0" i="0" u="none" strike="noStrike" cap="none" normalizeH="0" baseline="0" dirty="0">
                <a:ln>
                  <a:noFill/>
                </a:ln>
                <a:solidFill>
                  <a:srgbClr val="FFFF00"/>
                </a:solidFill>
                <a:effectLst/>
                <a:latin typeface="ReithSans"/>
              </a:rPr>
              <a:t> = ?</a:t>
            </a:r>
          </a:p>
          <a:p>
            <a:pPr marL="0" marR="0" lvl="0" indent="0" defTabSz="914400" rtl="0" eaLnBrk="0" fontAlgn="base" latinLnBrk="0" hangingPunct="0">
              <a:lnSpc>
                <a:spcPct val="100000"/>
              </a:lnSpc>
              <a:spcBef>
                <a:spcPct val="0"/>
              </a:spcBef>
              <a:spcAft>
                <a:spcPct val="0"/>
              </a:spcAft>
              <a:buClrTx/>
              <a:buSzTx/>
              <a:buFontTx/>
              <a:buNone/>
              <a:tabLst/>
            </a:pPr>
            <a:r>
              <a:rPr lang="en-US" altLang="en-US" sz="2800" dirty="0">
                <a:solidFill>
                  <a:srgbClr val="FFFF00"/>
                </a:solidFill>
                <a:latin typeface="ReithSans"/>
              </a:rPr>
              <a:t>V</a:t>
            </a:r>
            <a:r>
              <a:rPr lang="en-US" altLang="en-US" sz="2800" baseline="-25000" dirty="0">
                <a:solidFill>
                  <a:srgbClr val="FFFF00"/>
                </a:solidFill>
                <a:latin typeface="ReithSans"/>
              </a:rPr>
              <a:t>1</a:t>
            </a:r>
            <a:r>
              <a:rPr lang="en-US" altLang="en-US" sz="2800" dirty="0">
                <a:solidFill>
                  <a:srgbClr val="FFFF00"/>
                </a:solidFill>
                <a:latin typeface="ReithSans"/>
              </a:rPr>
              <a:t> = 10                                                                  V</a:t>
            </a:r>
            <a:r>
              <a:rPr lang="en-US" altLang="en-US" sz="2800" baseline="-25000" dirty="0">
                <a:solidFill>
                  <a:srgbClr val="FFFF00"/>
                </a:solidFill>
                <a:latin typeface="ReithSans"/>
              </a:rPr>
              <a:t>2</a:t>
            </a:r>
            <a:r>
              <a:rPr lang="en-US" altLang="en-US" sz="2800" dirty="0">
                <a:solidFill>
                  <a:srgbClr val="FFFF00"/>
                </a:solidFill>
                <a:latin typeface="ReithSans"/>
              </a:rPr>
              <a:t> = 2.5 </a:t>
            </a:r>
            <a:endParaRPr kumimoji="0" lang="en-US" altLang="en-US" sz="2800" b="0" i="0" u="none" strike="noStrike" cap="none" normalizeH="0" baseline="0" dirty="0">
              <a:ln>
                <a:noFill/>
              </a:ln>
              <a:solidFill>
                <a:srgbClr val="FFFF00"/>
              </a:solidFill>
              <a:effectLst/>
              <a:latin typeface="ReithSans"/>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00"/>
                </a:solidFill>
                <a:effectLst/>
                <a:latin typeface="ReithSans"/>
              </a:rPr>
              <a:t>Substitute</a:t>
            </a:r>
            <a:r>
              <a:rPr kumimoji="0" lang="en-US" altLang="en-US" sz="2800" b="0" i="0" u="none" strike="noStrike" cap="none" normalizeH="0" dirty="0">
                <a:ln>
                  <a:noFill/>
                </a:ln>
                <a:solidFill>
                  <a:srgbClr val="FFFF00"/>
                </a:solidFill>
                <a:effectLst/>
                <a:latin typeface="ReithSans"/>
              </a:rPr>
              <a:t> th</a:t>
            </a:r>
            <a:r>
              <a:rPr lang="en-US" altLang="en-US" sz="2800" dirty="0">
                <a:solidFill>
                  <a:srgbClr val="FFFF00"/>
                </a:solidFill>
                <a:latin typeface="ReithSans"/>
              </a:rPr>
              <a:t>e numbers into the equation</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800" dirty="0">
              <a:solidFill>
                <a:srgbClr val="FFFF00"/>
              </a:solidFill>
              <a:latin typeface="ReithSans"/>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00"/>
                </a:solidFill>
                <a:effectLst/>
                <a:latin typeface="ReithSans"/>
              </a:rPr>
              <a:t>200,000</a:t>
            </a:r>
            <a:r>
              <a:rPr kumimoji="0" lang="en-US" altLang="en-US" sz="2800" b="0" i="0" u="none" strike="noStrike" cap="none" normalizeH="0" dirty="0">
                <a:ln>
                  <a:noFill/>
                </a:ln>
                <a:solidFill>
                  <a:srgbClr val="FFFF00"/>
                </a:solidFill>
                <a:effectLst/>
                <a:latin typeface="ReithSans"/>
              </a:rPr>
              <a:t> x 10 = P</a:t>
            </a:r>
            <a:r>
              <a:rPr kumimoji="0" lang="en-US" altLang="en-US" sz="2800" b="0" i="0" u="none" strike="noStrike" cap="none" normalizeH="0" baseline="-25000" dirty="0">
                <a:ln>
                  <a:noFill/>
                </a:ln>
                <a:solidFill>
                  <a:srgbClr val="FFFF00"/>
                </a:solidFill>
                <a:effectLst/>
                <a:latin typeface="ReithSans"/>
              </a:rPr>
              <a:t>2</a:t>
            </a:r>
            <a:r>
              <a:rPr kumimoji="0" lang="en-US" altLang="en-US" sz="2800" b="0" i="0" u="none" strike="noStrike" cap="none" normalizeH="0" dirty="0">
                <a:ln>
                  <a:noFill/>
                </a:ln>
                <a:solidFill>
                  <a:srgbClr val="FFFF00"/>
                </a:solidFill>
                <a:effectLst/>
                <a:latin typeface="ReithSans"/>
              </a:rPr>
              <a:t> x 2.5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FFFF00"/>
              </a:solidFill>
              <a:effectLst/>
              <a:latin typeface="ReithSans"/>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00"/>
                </a:solidFill>
                <a:effectLst/>
                <a:latin typeface="ReithSans"/>
              </a:rPr>
              <a:t>Rearrange this</a:t>
            </a:r>
            <a:r>
              <a:rPr kumimoji="0" lang="en-US" altLang="en-US" sz="2800" b="0" i="0" u="none" strike="noStrike" cap="none" normalizeH="0" dirty="0">
                <a:ln>
                  <a:noFill/>
                </a:ln>
                <a:solidFill>
                  <a:srgbClr val="FFFF00"/>
                </a:solidFill>
                <a:effectLst/>
                <a:latin typeface="ReithSans"/>
              </a:rPr>
              <a:t> to make P</a:t>
            </a:r>
            <a:r>
              <a:rPr kumimoji="0" lang="en-US" altLang="en-US" sz="2800" b="0" i="0" u="none" strike="noStrike" cap="none" normalizeH="0" baseline="-25000" dirty="0">
                <a:ln>
                  <a:noFill/>
                </a:ln>
                <a:solidFill>
                  <a:srgbClr val="FFFF00"/>
                </a:solidFill>
                <a:effectLst/>
                <a:latin typeface="ReithSans"/>
              </a:rPr>
              <a:t>2</a:t>
            </a:r>
            <a:r>
              <a:rPr kumimoji="0" lang="en-US" altLang="en-US" sz="2800" b="0" i="0" u="none" strike="noStrike" cap="none" normalizeH="0" dirty="0">
                <a:ln>
                  <a:noFill/>
                </a:ln>
                <a:solidFill>
                  <a:srgbClr val="FFFF00"/>
                </a:solidFill>
                <a:effectLst/>
                <a:latin typeface="ReithSans"/>
              </a:rPr>
              <a:t> the subject</a:t>
            </a:r>
            <a:r>
              <a:rPr kumimoji="0" lang="en-US" altLang="en-US" sz="2800" b="0" i="0" u="none" strike="noStrike" cap="none" normalizeH="0" baseline="0" dirty="0">
                <a:ln>
                  <a:noFill/>
                </a:ln>
                <a:solidFill>
                  <a:srgbClr val="FFFF00"/>
                </a:solidFill>
                <a:effectLst/>
                <a:latin typeface="ReithSans"/>
              </a:rPr>
              <a:t>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dirty="0">
                <a:solidFill>
                  <a:srgbClr val="FFFF00"/>
                </a:solidFill>
                <a:latin typeface="ReithSans"/>
              </a:rPr>
              <a:t>P</a:t>
            </a:r>
            <a:r>
              <a:rPr lang="en-US" altLang="en-US" sz="2800" baseline="-25000" dirty="0">
                <a:solidFill>
                  <a:srgbClr val="FFFF00"/>
                </a:solidFill>
                <a:latin typeface="ReithSans"/>
              </a:rPr>
              <a:t>2</a:t>
            </a:r>
            <a:r>
              <a:rPr lang="en-US" altLang="en-US" sz="2800" dirty="0">
                <a:solidFill>
                  <a:srgbClr val="FFFF00"/>
                </a:solidFill>
                <a:latin typeface="ReithSans"/>
              </a:rPr>
              <a:t> = </a:t>
            </a:r>
            <a:r>
              <a:rPr lang="en-US" altLang="en-US" sz="2800" u="sng" dirty="0">
                <a:solidFill>
                  <a:srgbClr val="FFFF00"/>
                </a:solidFill>
                <a:latin typeface="ReithSans"/>
              </a:rPr>
              <a:t>200,000 x 10</a:t>
            </a:r>
            <a:endParaRPr kumimoji="0" lang="en-US" altLang="en-US" sz="2800" b="0" i="0" u="sng" strike="noStrike" cap="none" normalizeH="0" baseline="-25000" dirty="0">
              <a:ln>
                <a:noFill/>
              </a:ln>
              <a:solidFill>
                <a:srgbClr val="FFFF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00"/>
                </a:solidFill>
                <a:effectLst/>
                <a:latin typeface="ReithSans"/>
              </a:rPr>
              <a:t>  </a:t>
            </a:r>
            <a:r>
              <a:rPr kumimoji="0" lang="en-US" altLang="en-US" sz="2400" b="0" i="0" u="none" strike="noStrike" cap="none" normalizeH="0" baseline="0" dirty="0">
                <a:ln>
                  <a:noFill/>
                </a:ln>
                <a:solidFill>
                  <a:srgbClr val="FFFF00"/>
                </a:solidFill>
                <a:effectLst/>
                <a:latin typeface="ReithSans"/>
              </a:rPr>
              <a:t>              2.5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FFF00"/>
                </a:solidFill>
                <a:effectLst/>
                <a:latin typeface="ReithSans"/>
              </a:rPr>
              <a:t>     </a:t>
            </a:r>
            <a:endParaRPr kumimoji="0" lang="en-US" altLang="en-US" sz="2800" b="0" i="0" u="none" strike="noStrike" cap="none" normalizeH="0" baseline="0" dirty="0">
              <a:ln>
                <a:noFill/>
              </a:ln>
              <a:solidFill>
                <a:srgbClr val="FFFF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00"/>
                </a:solidFill>
                <a:effectLst/>
                <a:latin typeface="ReithSans"/>
              </a:rPr>
              <a:t>New pressure or P</a:t>
            </a:r>
            <a:r>
              <a:rPr kumimoji="0" lang="en-US" altLang="en-US" sz="2800" b="0" i="0" u="none" strike="noStrike" cap="none" normalizeH="0" baseline="-25000" dirty="0">
                <a:ln>
                  <a:noFill/>
                </a:ln>
                <a:solidFill>
                  <a:srgbClr val="FFFF00"/>
                </a:solidFill>
                <a:effectLst/>
                <a:latin typeface="ReithSans"/>
              </a:rPr>
              <a:t>2</a:t>
            </a:r>
            <a:r>
              <a:rPr kumimoji="0" lang="en-US" altLang="en-US" sz="2800" b="0" i="0" u="none" strike="noStrike" cap="none" normalizeH="0" dirty="0">
                <a:ln>
                  <a:noFill/>
                </a:ln>
                <a:solidFill>
                  <a:srgbClr val="FFFF00"/>
                </a:solidFill>
                <a:effectLst/>
                <a:latin typeface="ReithSans"/>
              </a:rPr>
              <a:t> = 800,000 Pa or 800 kPa</a:t>
            </a:r>
            <a:r>
              <a:rPr kumimoji="0" lang="en-US" altLang="en-US" sz="1200" b="0" i="0" u="none" strike="noStrike" cap="none" normalizeH="0" baseline="0" dirty="0">
                <a:ln>
                  <a:noFill/>
                </a:ln>
                <a:solidFill>
                  <a:srgbClr val="FFFF00"/>
                </a:solidFill>
                <a:effectLst/>
                <a:latin typeface="ReithSans"/>
              </a:rPr>
              <a:t>        </a:t>
            </a:r>
            <a:endParaRPr kumimoji="0" lang="en-US" altLang="en-US" sz="2800" b="0" i="0" u="none" strike="noStrike" cap="none" normalizeH="0" baseline="0" dirty="0">
              <a:ln>
                <a:noFill/>
              </a:ln>
              <a:solidFill>
                <a:srgbClr val="FFFF00"/>
              </a:solidFill>
              <a:effectLst/>
            </a:endParaRPr>
          </a:p>
        </p:txBody>
      </p:sp>
      <p:sp>
        <p:nvSpPr>
          <p:cNvPr id="6" name="Oval 5">
            <a:extLst>
              <a:ext uri="{FF2B5EF4-FFF2-40B4-BE49-F238E27FC236}">
                <a16:creationId xmlns:a16="http://schemas.microsoft.com/office/drawing/2014/main" id="{4F264CE3-A3E6-4DC1-8EA9-6AC2EEEC27BE}"/>
              </a:ext>
            </a:extLst>
          </p:cNvPr>
          <p:cNvSpPr/>
          <p:nvPr/>
        </p:nvSpPr>
        <p:spPr>
          <a:xfrm>
            <a:off x="3131840" y="677398"/>
            <a:ext cx="2365920" cy="504056"/>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64964541-BDBA-4A6F-A9EC-A3677A69BCC8}"/>
              </a:ext>
            </a:extLst>
          </p:cNvPr>
          <p:cNvSpPr/>
          <p:nvPr/>
        </p:nvSpPr>
        <p:spPr>
          <a:xfrm>
            <a:off x="6804248" y="708350"/>
            <a:ext cx="2264914" cy="504056"/>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5F25E4FA-2902-4C2A-922C-A0A84B54E672}"/>
              </a:ext>
            </a:extLst>
          </p:cNvPr>
          <p:cNvSpPr/>
          <p:nvPr/>
        </p:nvSpPr>
        <p:spPr>
          <a:xfrm>
            <a:off x="6156176" y="974044"/>
            <a:ext cx="709736" cy="504056"/>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3" name="Ink 2">
                <a:extLst>
                  <a:ext uri="{FF2B5EF4-FFF2-40B4-BE49-F238E27FC236}">
                    <a16:creationId xmlns:a16="http://schemas.microsoft.com/office/drawing/2014/main" id="{FC97A14B-E15A-4097-B4D0-D61182EAA6A2}"/>
                  </a:ext>
                </a:extLst>
              </p14:cNvPr>
              <p14:cNvContentPartPr/>
              <p14:nvPr>
                <p:extLst>
                  <p:ext uri="{42D2F446-02D8-4167-A562-619A0277C38B}">
                    <p15:isNarration xmlns:p15="http://schemas.microsoft.com/office/powerpoint/2012/main" val="1"/>
                  </p:ext>
                </p:extLst>
              </p14:nvPr>
            </p14:nvContentPartPr>
            <p14:xfrm>
              <a:off x="5582879" y="4474079"/>
              <a:ext cx="2" cy="2"/>
            </p14:xfrm>
          </p:contentPart>
        </mc:Choice>
        <mc:Fallback>
          <p:pic>
            <p:nvPicPr>
              <p:cNvPr id="3" name="Ink 2">
                <a:extLst>
                  <a:ext uri="{FF2B5EF4-FFF2-40B4-BE49-F238E27FC236}">
                    <a16:creationId xmlns:a16="http://schemas.microsoft.com/office/drawing/2014/main" id="{FC97A14B-E15A-4097-B4D0-D61182EAA6A2}"/>
                  </a:ext>
                </a:extLst>
              </p:cNvPr>
              <p:cNvPicPr>
                <a:picLocks noGrp="1" noRot="1" noChangeAspect="1" noMove="1" noResize="1" noEditPoints="1" noAdjustHandles="1" noChangeArrowheads="1" noChangeShapeType="1"/>
              </p:cNvPicPr>
              <p:nvPr/>
            </p:nvPicPr>
            <p:blipFill>
              <a:blip r:embed="rId6"/>
              <a:stretch>
                <a:fillRect/>
              </a:stretch>
            </p:blipFill>
            <p:spPr>
              <a:xfrm>
                <a:off x="5582879" y="4474079"/>
                <a:ext cx="2" cy="2"/>
              </a:xfrm>
              <a:prstGeom prst="rect">
                <a:avLst/>
              </a:prstGeom>
            </p:spPr>
          </p:pic>
        </mc:Fallback>
      </mc:AlternateContent>
      <p:pic>
        <p:nvPicPr>
          <p:cNvPr id="9" name="Audio 8">
            <a:hlinkClick r:id="" action="ppaction://media"/>
            <a:extLst>
              <a:ext uri="{FF2B5EF4-FFF2-40B4-BE49-F238E27FC236}">
                <a16:creationId xmlns:a16="http://schemas.microsoft.com/office/drawing/2014/main" id="{C5C11DF5-9102-4CD7-A4B1-5F99ECC4AA3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21252962"/>
      </p:ext>
    </p:extLst>
  </p:cSld>
  <p:clrMapOvr>
    <a:masterClrMapping/>
  </p:clrMapOvr>
  <mc:AlternateContent xmlns:mc="http://schemas.openxmlformats.org/markup-compatibility/2006">
    <mc:Choice xmlns:p14="http://schemas.microsoft.com/office/powerpoint/2010/main" Requires="p14">
      <p:transition spd="slow" p14:dur="2000" advTm="158858"/>
    </mc:Choice>
    <mc:Fallback>
      <p:transition spd="slow" advTm="158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barn(inVertical)">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barn(inVertical)">
                                      <p:cBhvr>
                                        <p:cTn id="37" dur="5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barn(inVertical)">
                                      <p:cBhvr>
                                        <p:cTn id="42" dur="500"/>
                                        <p:tgtEl>
                                          <p:spTgt spid="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barn(inVertical)">
                                      <p:cBhvr>
                                        <p:cTn id="47" dur="500"/>
                                        <p:tgtEl>
                                          <p:spTgt spid="5">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Effect transition="in" filter="barn(inVertical)">
                                      <p:cBhvr>
                                        <p:cTn id="52" dur="500"/>
                                        <p:tgtEl>
                                          <p:spTgt spid="5">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Effect transition="in" filter="barn(inVertical)">
                                      <p:cBhvr>
                                        <p:cTn id="57" dur="500"/>
                                        <p:tgtEl>
                                          <p:spTgt spid="5">
                                            <p:txEl>
                                              <p:pRg st="7" end="7"/>
                                            </p:txEl>
                                          </p:spTgt>
                                        </p:tgtEl>
                                      </p:cBhvr>
                                    </p:animEffect>
                                  </p:childTnLst>
                                </p:cTn>
                              </p:par>
                              <p:par>
                                <p:cTn id="58" presetID="16" presetClass="entr" presetSubtype="21" fill="hold" nodeType="withEffect">
                                  <p:stCondLst>
                                    <p:cond delay="0"/>
                                  </p:stCondLst>
                                  <p:childTnLst>
                                    <p:set>
                                      <p:cBhvr>
                                        <p:cTn id="59" dur="1" fill="hold">
                                          <p:stCondLst>
                                            <p:cond delay="0"/>
                                          </p:stCondLst>
                                        </p:cTn>
                                        <p:tgtEl>
                                          <p:spTgt spid="5">
                                            <p:txEl>
                                              <p:pRg st="8" end="8"/>
                                            </p:txEl>
                                          </p:spTgt>
                                        </p:tgtEl>
                                        <p:attrNameLst>
                                          <p:attrName>style.visibility</p:attrName>
                                        </p:attrNameLst>
                                      </p:cBhvr>
                                      <p:to>
                                        <p:strVal val="visible"/>
                                      </p:to>
                                    </p:set>
                                    <p:animEffect transition="in" filter="barn(inVertical)">
                                      <p:cBhvr>
                                        <p:cTn id="60" dur="500"/>
                                        <p:tgtEl>
                                          <p:spTgt spid="5">
                                            <p:txEl>
                                              <p:pRg st="8" end="8"/>
                                            </p:txEl>
                                          </p:spTgt>
                                        </p:tgtEl>
                                      </p:cBhvr>
                                    </p:animEffect>
                                  </p:childTnLst>
                                </p:cTn>
                              </p:par>
                              <p:par>
                                <p:cTn id="61" presetID="16" presetClass="entr" presetSubtype="21" fill="hold" nodeType="withEffect">
                                  <p:stCondLst>
                                    <p:cond delay="0"/>
                                  </p:stCondLst>
                                  <p:childTnLst>
                                    <p:set>
                                      <p:cBhvr>
                                        <p:cTn id="62" dur="1" fill="hold">
                                          <p:stCondLst>
                                            <p:cond delay="0"/>
                                          </p:stCondLst>
                                        </p:cTn>
                                        <p:tgtEl>
                                          <p:spTgt spid="5">
                                            <p:txEl>
                                              <p:pRg st="9" end="9"/>
                                            </p:txEl>
                                          </p:spTgt>
                                        </p:tgtEl>
                                        <p:attrNameLst>
                                          <p:attrName>style.visibility</p:attrName>
                                        </p:attrNameLst>
                                      </p:cBhvr>
                                      <p:to>
                                        <p:strVal val="visible"/>
                                      </p:to>
                                    </p:set>
                                    <p:animEffect transition="in" filter="barn(inVertical)">
                                      <p:cBhvr>
                                        <p:cTn id="63" dur="500"/>
                                        <p:tgtEl>
                                          <p:spTgt spid="5">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5">
                                            <p:txEl>
                                              <p:pRg st="10" end="10"/>
                                            </p:txEl>
                                          </p:spTgt>
                                        </p:tgtEl>
                                        <p:attrNameLst>
                                          <p:attrName>style.visibility</p:attrName>
                                        </p:attrNameLst>
                                      </p:cBhvr>
                                      <p:to>
                                        <p:strVal val="visible"/>
                                      </p:to>
                                    </p:set>
                                    <p:animEffect transition="in" filter="barn(inVertical)">
                                      <p:cBhvr>
                                        <p:cTn id="68"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9"/>
                </p:tgtEl>
              </p:cMediaNode>
            </p:audio>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066A8-6480-45A4-A050-2448508DFD33}"/>
              </a:ext>
            </a:extLst>
          </p:cNvPr>
          <p:cNvSpPr>
            <a:spLocks noGrp="1"/>
          </p:cNvSpPr>
          <p:nvPr>
            <p:ph type="title"/>
          </p:nvPr>
        </p:nvSpPr>
        <p:spPr>
          <a:xfrm>
            <a:off x="457200" y="-171400"/>
            <a:ext cx="8229600" cy="1143000"/>
          </a:xfrm>
        </p:spPr>
        <p:txBody>
          <a:bodyPr/>
          <a:lstStyle/>
          <a:p>
            <a:r>
              <a:rPr lang="en-GB" dirty="0">
                <a:solidFill>
                  <a:schemeClr val="bg1"/>
                </a:solidFill>
              </a:rPr>
              <a:t>Exam Questions</a:t>
            </a:r>
          </a:p>
        </p:txBody>
      </p:sp>
      <p:sp>
        <p:nvSpPr>
          <p:cNvPr id="3" name="Content Placeholder 2">
            <a:extLst>
              <a:ext uri="{FF2B5EF4-FFF2-40B4-BE49-F238E27FC236}">
                <a16:creationId xmlns:a16="http://schemas.microsoft.com/office/drawing/2014/main" id="{2A81C3C6-F11C-4F8E-882E-3B54AA295C6F}"/>
              </a:ext>
            </a:extLst>
          </p:cNvPr>
          <p:cNvSpPr>
            <a:spLocks noGrp="1"/>
          </p:cNvSpPr>
          <p:nvPr>
            <p:ph idx="1"/>
          </p:nvPr>
        </p:nvSpPr>
        <p:spPr>
          <a:xfrm>
            <a:off x="179512" y="764704"/>
            <a:ext cx="8784976" cy="5544616"/>
          </a:xfrm>
        </p:spPr>
        <p:txBody>
          <a:bodyPr>
            <a:normAutofit fontScale="85000" lnSpcReduction="10000"/>
          </a:bodyPr>
          <a:lstStyle/>
          <a:p>
            <a:pPr marL="0" indent="0">
              <a:buNone/>
            </a:pPr>
            <a:r>
              <a:rPr lang="en-GB" dirty="0">
                <a:solidFill>
                  <a:srgbClr val="00B0F0"/>
                </a:solidFill>
              </a:rPr>
              <a:t>1) If I have 5.6m</a:t>
            </a:r>
            <a:r>
              <a:rPr lang="en-GB" baseline="30000" dirty="0">
                <a:solidFill>
                  <a:srgbClr val="00B0F0"/>
                </a:solidFill>
              </a:rPr>
              <a:t>3</a:t>
            </a:r>
            <a:r>
              <a:rPr lang="en-GB" dirty="0">
                <a:solidFill>
                  <a:srgbClr val="00B0F0"/>
                </a:solidFill>
              </a:rPr>
              <a:t> of gas in a piston at a pressure of 1.5 Pa and compress the gas until its volume is 4.8m</a:t>
            </a:r>
            <a:r>
              <a:rPr lang="en-GB" baseline="30000" dirty="0">
                <a:solidFill>
                  <a:srgbClr val="00B0F0"/>
                </a:solidFill>
              </a:rPr>
              <a:t>3</a:t>
            </a:r>
            <a:r>
              <a:rPr lang="en-GB" dirty="0">
                <a:solidFill>
                  <a:srgbClr val="00B0F0"/>
                </a:solidFill>
              </a:rPr>
              <a:t>, what will the new pressure inside the piston be? </a:t>
            </a:r>
          </a:p>
          <a:p>
            <a:endParaRPr lang="en-GB" dirty="0">
              <a:solidFill>
                <a:schemeClr val="bg1"/>
              </a:solidFill>
            </a:endParaRPr>
          </a:p>
          <a:p>
            <a:pPr marL="0" indent="0">
              <a:buNone/>
            </a:pPr>
            <a:r>
              <a:rPr lang="en-GB" dirty="0">
                <a:solidFill>
                  <a:srgbClr val="FFFF00"/>
                </a:solidFill>
              </a:rPr>
              <a:t>2) I have added 15m</a:t>
            </a:r>
            <a:r>
              <a:rPr lang="en-GB" baseline="30000" dirty="0">
                <a:solidFill>
                  <a:srgbClr val="FFFF00"/>
                </a:solidFill>
              </a:rPr>
              <a:t>3</a:t>
            </a:r>
            <a:r>
              <a:rPr lang="en-GB" dirty="0">
                <a:solidFill>
                  <a:srgbClr val="FFFF00"/>
                </a:solidFill>
              </a:rPr>
              <a:t> of air to a balloon at sea level (1.0 Pa). If I take the balloon with me to Denver, where the air pressure is 0.85 Pa, what will the new volume of the balloon be?</a:t>
            </a:r>
          </a:p>
          <a:p>
            <a:endParaRPr lang="en-GB" dirty="0">
              <a:solidFill>
                <a:schemeClr val="bg1"/>
              </a:solidFill>
            </a:endParaRPr>
          </a:p>
          <a:p>
            <a:pPr marL="0" indent="0">
              <a:buNone/>
            </a:pPr>
            <a:r>
              <a:rPr lang="en-GB" dirty="0">
                <a:solidFill>
                  <a:schemeClr val="bg1"/>
                </a:solidFill>
              </a:rPr>
              <a:t>3) I’ve got a car with an internal volume of 12,000m</a:t>
            </a:r>
            <a:r>
              <a:rPr lang="en-GB" baseline="30000" dirty="0">
                <a:solidFill>
                  <a:schemeClr val="bg1"/>
                </a:solidFill>
              </a:rPr>
              <a:t>3</a:t>
            </a:r>
            <a:r>
              <a:rPr lang="en-GB" dirty="0">
                <a:solidFill>
                  <a:schemeClr val="bg1"/>
                </a:solidFill>
              </a:rPr>
              <a:t>. If I drive my car into the river and it implodes, what will be the volume of the gas when the pressure goes from 1.0 Pa to 1.4 Pa?</a:t>
            </a:r>
          </a:p>
        </p:txBody>
      </p:sp>
    </p:spTree>
    <p:extLst>
      <p:ext uri="{BB962C8B-B14F-4D97-AF65-F5344CB8AC3E}">
        <p14:creationId xmlns:p14="http://schemas.microsoft.com/office/powerpoint/2010/main" val="110233938"/>
      </p:ext>
    </p:extLst>
  </p:cSld>
  <p:clrMapOvr>
    <a:masterClrMapping/>
  </p:clrMapOvr>
  <mc:AlternateContent xmlns:mc="http://schemas.openxmlformats.org/markup-compatibility/2006">
    <mc:Choice xmlns:p14="http://schemas.microsoft.com/office/powerpoint/2010/main" Requires="p14">
      <p:transition spd="slow" p14:dur="2000" advTm="720000"/>
    </mc:Choice>
    <mc:Fallback>
      <p:transition spd="slow" advTm="7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066A8-6480-45A4-A050-2448508DFD33}"/>
              </a:ext>
            </a:extLst>
          </p:cNvPr>
          <p:cNvSpPr>
            <a:spLocks noGrp="1"/>
          </p:cNvSpPr>
          <p:nvPr>
            <p:ph type="title"/>
          </p:nvPr>
        </p:nvSpPr>
        <p:spPr>
          <a:xfrm>
            <a:off x="457200" y="-171400"/>
            <a:ext cx="8229600" cy="1143000"/>
          </a:xfrm>
        </p:spPr>
        <p:txBody>
          <a:bodyPr/>
          <a:lstStyle/>
          <a:p>
            <a:r>
              <a:rPr lang="en-GB" dirty="0">
                <a:solidFill>
                  <a:schemeClr val="bg1"/>
                </a:solidFill>
              </a:rPr>
              <a:t>Exam Questions</a:t>
            </a:r>
          </a:p>
        </p:txBody>
      </p:sp>
      <p:sp>
        <p:nvSpPr>
          <p:cNvPr id="3" name="Content Placeholder 2">
            <a:extLst>
              <a:ext uri="{FF2B5EF4-FFF2-40B4-BE49-F238E27FC236}">
                <a16:creationId xmlns:a16="http://schemas.microsoft.com/office/drawing/2014/main" id="{2A81C3C6-F11C-4F8E-882E-3B54AA295C6F}"/>
              </a:ext>
            </a:extLst>
          </p:cNvPr>
          <p:cNvSpPr>
            <a:spLocks noGrp="1"/>
          </p:cNvSpPr>
          <p:nvPr>
            <p:ph idx="1"/>
          </p:nvPr>
        </p:nvSpPr>
        <p:spPr>
          <a:xfrm>
            <a:off x="179512" y="764704"/>
            <a:ext cx="8784976" cy="5544616"/>
          </a:xfrm>
        </p:spPr>
        <p:txBody>
          <a:bodyPr>
            <a:normAutofit fontScale="85000" lnSpcReduction="10000"/>
          </a:bodyPr>
          <a:lstStyle/>
          <a:p>
            <a:pPr marL="0" indent="0">
              <a:buNone/>
            </a:pPr>
            <a:r>
              <a:rPr lang="en-GB" dirty="0">
                <a:solidFill>
                  <a:srgbClr val="00B0F0"/>
                </a:solidFill>
              </a:rPr>
              <a:t>1) If I have 5.6m</a:t>
            </a:r>
            <a:r>
              <a:rPr lang="en-GB" baseline="30000" dirty="0">
                <a:solidFill>
                  <a:srgbClr val="00B0F0"/>
                </a:solidFill>
              </a:rPr>
              <a:t>3</a:t>
            </a:r>
            <a:r>
              <a:rPr lang="en-GB" dirty="0">
                <a:solidFill>
                  <a:srgbClr val="00B0F0"/>
                </a:solidFill>
              </a:rPr>
              <a:t> of gas in a piston at a pressure of 1.5 Pa and compress the gas until its volume is 4.8m</a:t>
            </a:r>
            <a:r>
              <a:rPr lang="en-GB" baseline="30000" dirty="0">
                <a:solidFill>
                  <a:srgbClr val="00B0F0"/>
                </a:solidFill>
              </a:rPr>
              <a:t>3</a:t>
            </a:r>
            <a:r>
              <a:rPr lang="en-GB" dirty="0">
                <a:solidFill>
                  <a:srgbClr val="00B0F0"/>
                </a:solidFill>
              </a:rPr>
              <a:t>, what will the new pressure inside the piston be? </a:t>
            </a:r>
          </a:p>
          <a:p>
            <a:endParaRPr lang="en-GB" dirty="0">
              <a:solidFill>
                <a:schemeClr val="bg1"/>
              </a:solidFill>
            </a:endParaRPr>
          </a:p>
          <a:p>
            <a:pPr marL="0" indent="0">
              <a:buNone/>
            </a:pPr>
            <a:r>
              <a:rPr lang="en-GB" dirty="0">
                <a:solidFill>
                  <a:srgbClr val="FFFF00"/>
                </a:solidFill>
              </a:rPr>
              <a:t>2) I have added 15m</a:t>
            </a:r>
            <a:r>
              <a:rPr lang="en-GB" baseline="30000" dirty="0">
                <a:solidFill>
                  <a:srgbClr val="FFFF00"/>
                </a:solidFill>
              </a:rPr>
              <a:t>3</a:t>
            </a:r>
            <a:r>
              <a:rPr lang="en-GB" dirty="0">
                <a:solidFill>
                  <a:srgbClr val="FFFF00"/>
                </a:solidFill>
              </a:rPr>
              <a:t> of air to a balloon at sea level (1.0 Pa). If I take the balloon with me to Denver, where the air pressure is 0.85 Pa, what will the new volume of the balloon be?</a:t>
            </a:r>
          </a:p>
          <a:p>
            <a:endParaRPr lang="en-GB" dirty="0">
              <a:solidFill>
                <a:schemeClr val="bg1"/>
              </a:solidFill>
            </a:endParaRPr>
          </a:p>
          <a:p>
            <a:pPr marL="0" indent="0">
              <a:buNone/>
            </a:pPr>
            <a:r>
              <a:rPr lang="en-GB" dirty="0">
                <a:solidFill>
                  <a:schemeClr val="bg1"/>
                </a:solidFill>
              </a:rPr>
              <a:t>3) I’ve got a car with an internal volume of 12,000m</a:t>
            </a:r>
            <a:r>
              <a:rPr lang="en-GB" baseline="30000" dirty="0">
                <a:solidFill>
                  <a:schemeClr val="bg1"/>
                </a:solidFill>
              </a:rPr>
              <a:t>3</a:t>
            </a:r>
            <a:r>
              <a:rPr lang="en-GB" dirty="0">
                <a:solidFill>
                  <a:schemeClr val="bg1"/>
                </a:solidFill>
              </a:rPr>
              <a:t>. If I drive my car into the river and it implodes, what will be the volume of the gas when the pressure goes from 1.0 Pa to 1.4 Pa?</a:t>
            </a:r>
          </a:p>
        </p:txBody>
      </p:sp>
      <p:sp>
        <p:nvSpPr>
          <p:cNvPr id="4" name="TextBox 3">
            <a:extLst>
              <a:ext uri="{FF2B5EF4-FFF2-40B4-BE49-F238E27FC236}">
                <a16:creationId xmlns:a16="http://schemas.microsoft.com/office/drawing/2014/main" id="{B3F992AF-A6E1-4175-8213-99C504687110}"/>
              </a:ext>
            </a:extLst>
          </p:cNvPr>
          <p:cNvSpPr txBox="1"/>
          <p:nvPr/>
        </p:nvSpPr>
        <p:spPr>
          <a:xfrm>
            <a:off x="251520" y="776024"/>
            <a:ext cx="8229600" cy="1323439"/>
          </a:xfrm>
          <a:prstGeom prst="rect">
            <a:avLst/>
          </a:prstGeom>
          <a:solidFill>
            <a:srgbClr val="FFFF00"/>
          </a:solidFill>
        </p:spPr>
        <p:txBody>
          <a:bodyPr wrap="square" rtlCol="0">
            <a:spAutoFit/>
          </a:bodyPr>
          <a:lstStyle/>
          <a:p>
            <a:r>
              <a:rPr lang="en-GB" sz="2000" i="1" dirty="0"/>
              <a:t>P</a:t>
            </a:r>
            <a:r>
              <a:rPr lang="en-GB" sz="2000" i="1" baseline="-25000" dirty="0"/>
              <a:t>1</a:t>
            </a:r>
            <a:r>
              <a:rPr lang="en-GB" sz="2000" i="1" dirty="0"/>
              <a:t>V</a:t>
            </a:r>
            <a:r>
              <a:rPr lang="en-GB" sz="2000" i="1" baseline="-25000" dirty="0"/>
              <a:t>1 </a:t>
            </a:r>
            <a:r>
              <a:rPr lang="en-GB" sz="2000" i="1" dirty="0"/>
              <a:t>= P</a:t>
            </a:r>
            <a:r>
              <a:rPr lang="en-GB" sz="2000" i="1" baseline="-25000" dirty="0"/>
              <a:t>2</a:t>
            </a:r>
            <a:r>
              <a:rPr lang="en-GB" sz="2000" i="1" dirty="0"/>
              <a:t>V</a:t>
            </a:r>
            <a:r>
              <a:rPr lang="en-GB" sz="2000" i="1" baseline="-25000" dirty="0"/>
              <a:t>2</a:t>
            </a:r>
            <a:r>
              <a:rPr lang="en-GB" sz="2000" i="1" dirty="0"/>
              <a:t> </a:t>
            </a:r>
          </a:p>
          <a:p>
            <a:r>
              <a:rPr lang="en-GB" sz="2000" dirty="0"/>
              <a:t>1.5 x 5.6  = P</a:t>
            </a:r>
            <a:r>
              <a:rPr lang="en-GB" sz="2000" baseline="-25000" dirty="0"/>
              <a:t>2</a:t>
            </a:r>
            <a:r>
              <a:rPr lang="en-GB" sz="2000" dirty="0"/>
              <a:t> x 4.8 </a:t>
            </a:r>
          </a:p>
          <a:p>
            <a:r>
              <a:rPr lang="en-GB" sz="2000" dirty="0"/>
              <a:t>(1.5 x 5.6) / 4.8 = P</a:t>
            </a:r>
            <a:r>
              <a:rPr lang="en-GB" sz="2000" baseline="-25000" dirty="0"/>
              <a:t>2</a:t>
            </a:r>
          </a:p>
          <a:p>
            <a:r>
              <a:rPr lang="en-GB" sz="2000" dirty="0"/>
              <a:t>= 1.8 Pa </a:t>
            </a:r>
          </a:p>
        </p:txBody>
      </p:sp>
      <p:sp>
        <p:nvSpPr>
          <p:cNvPr id="5" name="TextBox 4">
            <a:extLst>
              <a:ext uri="{FF2B5EF4-FFF2-40B4-BE49-F238E27FC236}">
                <a16:creationId xmlns:a16="http://schemas.microsoft.com/office/drawing/2014/main" id="{27945FE3-67F4-4361-B115-48D42F7126DB}"/>
              </a:ext>
            </a:extLst>
          </p:cNvPr>
          <p:cNvSpPr txBox="1"/>
          <p:nvPr/>
        </p:nvSpPr>
        <p:spPr>
          <a:xfrm>
            <a:off x="212158" y="2492896"/>
            <a:ext cx="8229600" cy="1323439"/>
          </a:xfrm>
          <a:prstGeom prst="rect">
            <a:avLst/>
          </a:prstGeom>
          <a:solidFill>
            <a:srgbClr val="FFFF00"/>
          </a:solidFill>
        </p:spPr>
        <p:txBody>
          <a:bodyPr wrap="square" rtlCol="0">
            <a:spAutoFit/>
          </a:bodyPr>
          <a:lstStyle/>
          <a:p>
            <a:r>
              <a:rPr lang="en-GB" sz="2000" i="1" dirty="0"/>
              <a:t>P</a:t>
            </a:r>
            <a:r>
              <a:rPr lang="en-GB" sz="2000" i="1" baseline="-25000" dirty="0"/>
              <a:t>1</a:t>
            </a:r>
            <a:r>
              <a:rPr lang="en-GB" sz="2000" i="1" dirty="0"/>
              <a:t>V</a:t>
            </a:r>
            <a:r>
              <a:rPr lang="en-GB" sz="2000" i="1" baseline="-25000" dirty="0"/>
              <a:t>1 </a:t>
            </a:r>
            <a:r>
              <a:rPr lang="en-GB" sz="2000" i="1" dirty="0"/>
              <a:t>= P</a:t>
            </a:r>
            <a:r>
              <a:rPr lang="en-GB" sz="2000" i="1" baseline="-25000" dirty="0"/>
              <a:t>2</a:t>
            </a:r>
            <a:r>
              <a:rPr lang="en-GB" sz="2000" i="1" dirty="0"/>
              <a:t>V</a:t>
            </a:r>
            <a:r>
              <a:rPr lang="en-GB" sz="2000" i="1" baseline="-25000" dirty="0"/>
              <a:t>2</a:t>
            </a:r>
            <a:r>
              <a:rPr lang="en-GB" sz="2000" i="1" dirty="0"/>
              <a:t> </a:t>
            </a:r>
          </a:p>
          <a:p>
            <a:r>
              <a:rPr lang="en-GB" sz="2000" dirty="0"/>
              <a:t>1.0 x 15 = 0.85 x V</a:t>
            </a:r>
            <a:r>
              <a:rPr lang="en-GB" sz="2000" baseline="-25000" dirty="0"/>
              <a:t>2</a:t>
            </a:r>
          </a:p>
          <a:p>
            <a:r>
              <a:rPr lang="en-GB" sz="2000" dirty="0"/>
              <a:t>(1.0 x 15) / 0.85 = V</a:t>
            </a:r>
            <a:r>
              <a:rPr lang="en-GB" sz="2000" baseline="-25000" dirty="0"/>
              <a:t>2</a:t>
            </a:r>
            <a:r>
              <a:rPr lang="en-GB" sz="2000" dirty="0"/>
              <a:t> </a:t>
            </a:r>
          </a:p>
          <a:p>
            <a:r>
              <a:rPr lang="en-GB" sz="2000" dirty="0"/>
              <a:t>= 18m</a:t>
            </a:r>
            <a:r>
              <a:rPr lang="en-GB" sz="2000" baseline="30000" dirty="0"/>
              <a:t>3</a:t>
            </a:r>
          </a:p>
        </p:txBody>
      </p:sp>
      <p:sp>
        <p:nvSpPr>
          <p:cNvPr id="6" name="TextBox 5">
            <a:extLst>
              <a:ext uri="{FF2B5EF4-FFF2-40B4-BE49-F238E27FC236}">
                <a16:creationId xmlns:a16="http://schemas.microsoft.com/office/drawing/2014/main" id="{846265D4-F1FA-4A0D-AA4A-07DE70D63803}"/>
              </a:ext>
            </a:extLst>
          </p:cNvPr>
          <p:cNvSpPr txBox="1"/>
          <p:nvPr/>
        </p:nvSpPr>
        <p:spPr>
          <a:xfrm>
            <a:off x="263717" y="4520878"/>
            <a:ext cx="8229600" cy="1323439"/>
          </a:xfrm>
          <a:prstGeom prst="rect">
            <a:avLst/>
          </a:prstGeom>
          <a:solidFill>
            <a:srgbClr val="FFFF00"/>
          </a:solidFill>
        </p:spPr>
        <p:txBody>
          <a:bodyPr wrap="square" rtlCol="0">
            <a:spAutoFit/>
          </a:bodyPr>
          <a:lstStyle/>
          <a:p>
            <a:r>
              <a:rPr lang="en-GB" sz="2000" i="1" dirty="0"/>
              <a:t>P</a:t>
            </a:r>
            <a:r>
              <a:rPr lang="en-GB" sz="2000" i="1" baseline="-25000" dirty="0"/>
              <a:t>1</a:t>
            </a:r>
            <a:r>
              <a:rPr lang="en-GB" sz="2000" i="1" dirty="0"/>
              <a:t>V</a:t>
            </a:r>
            <a:r>
              <a:rPr lang="en-GB" sz="2000" i="1" baseline="-25000" dirty="0"/>
              <a:t>1 </a:t>
            </a:r>
            <a:r>
              <a:rPr lang="en-GB" sz="2000" i="1" dirty="0"/>
              <a:t>= P</a:t>
            </a:r>
            <a:r>
              <a:rPr lang="en-GB" sz="2000" i="1" baseline="-25000" dirty="0"/>
              <a:t>2</a:t>
            </a:r>
            <a:r>
              <a:rPr lang="en-GB" sz="2000" i="1" dirty="0"/>
              <a:t>V</a:t>
            </a:r>
            <a:r>
              <a:rPr lang="en-GB" sz="2000" i="1" baseline="-25000" dirty="0"/>
              <a:t>2</a:t>
            </a:r>
          </a:p>
          <a:p>
            <a:r>
              <a:rPr lang="en-GB" sz="2000" dirty="0"/>
              <a:t>1.0 x 12,000 = 1.4 x V</a:t>
            </a:r>
            <a:r>
              <a:rPr lang="en-GB" sz="2000" baseline="-25000" dirty="0"/>
              <a:t>2</a:t>
            </a:r>
            <a:r>
              <a:rPr lang="en-GB" sz="2000" dirty="0"/>
              <a:t> </a:t>
            </a:r>
          </a:p>
          <a:p>
            <a:r>
              <a:rPr lang="en-GB" sz="2000" dirty="0"/>
              <a:t>(1.0 x 12,000) / 1.4 = V</a:t>
            </a:r>
            <a:r>
              <a:rPr lang="en-GB" sz="2000" baseline="-25000" dirty="0"/>
              <a:t>2</a:t>
            </a:r>
            <a:endParaRPr lang="en-GB" sz="2000" dirty="0"/>
          </a:p>
          <a:p>
            <a:r>
              <a:rPr lang="en-GB" sz="2000" dirty="0"/>
              <a:t>= 8600m</a:t>
            </a:r>
            <a:r>
              <a:rPr lang="en-GB" sz="2000" baseline="30000" dirty="0"/>
              <a:t>3</a:t>
            </a:r>
            <a:endParaRPr lang="en-GB" sz="2000" i="1" baseline="30000" dirty="0"/>
          </a:p>
        </p:txBody>
      </p:sp>
      <p:pic>
        <p:nvPicPr>
          <p:cNvPr id="7" name="Audio 6">
            <a:hlinkClick r:id="" action="ppaction://media"/>
            <a:extLst>
              <a:ext uri="{FF2B5EF4-FFF2-40B4-BE49-F238E27FC236}">
                <a16:creationId xmlns:a16="http://schemas.microsoft.com/office/drawing/2014/main" id="{DEB4E5DF-0B1E-4265-9F1A-DC29D188B00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20926082"/>
      </p:ext>
    </p:extLst>
  </p:cSld>
  <p:clrMapOvr>
    <a:masterClrMapping/>
  </p:clrMapOvr>
  <mc:AlternateContent xmlns:mc="http://schemas.openxmlformats.org/markup-compatibility/2006">
    <mc:Choice xmlns:p14="http://schemas.microsoft.com/office/powerpoint/2010/main" Requires="p14">
      <p:transition spd="slow" p14:dur="2000" advTm="145503"/>
    </mc:Choice>
    <mc:Fallback>
      <p:transition spd="slow" advTm="145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7"/>
                </p:tgtEl>
              </p:cMediaNode>
            </p:audio>
          </p:childTnLst>
        </p:cTn>
      </p:par>
    </p:tnLst>
    <p:bldLst>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7947"/>
            <a:ext cx="8388424" cy="3384376"/>
          </a:xfrm>
        </p:spPr>
        <p:txBody>
          <a:bodyPr>
            <a:noAutofit/>
          </a:bodyPr>
          <a:lstStyle/>
          <a:p>
            <a:pPr marL="514350" indent="-514350">
              <a:buAutoNum type="arabicPeriod"/>
            </a:pPr>
            <a:r>
              <a:rPr lang="en-GB" sz="2400" dirty="0">
                <a:solidFill>
                  <a:schemeClr val="bg1"/>
                </a:solidFill>
                <a:latin typeface="Comic Sans MS" pitchFamily="66" charset="0"/>
              </a:rPr>
              <a:t>Explain the effects of changing pressure on volume of a gas (and vice versa).</a:t>
            </a:r>
            <a:r>
              <a:rPr lang="en-GB" sz="5400" dirty="0">
                <a:solidFill>
                  <a:srgbClr val="00FF00"/>
                </a:solidFill>
                <a:latin typeface="Comic Sans MS" pitchFamily="66" charset="0"/>
                <a:sym typeface="Wingdings" panose="05000000000000000000" pitchFamily="2" charset="2"/>
              </a:rPr>
              <a:t></a:t>
            </a:r>
            <a:endParaRPr lang="en-GB" sz="2400" dirty="0">
              <a:solidFill>
                <a:srgbClr val="00FF00"/>
              </a:solidFill>
              <a:latin typeface="Comic Sans MS" pitchFamily="66" charset="0"/>
            </a:endParaRPr>
          </a:p>
          <a:p>
            <a:pPr marL="514350" indent="-514350">
              <a:buAutoNum type="arabicPeriod"/>
            </a:pPr>
            <a:r>
              <a:rPr lang="en-GB" sz="2400" dirty="0">
                <a:solidFill>
                  <a:schemeClr val="bg1"/>
                </a:solidFill>
                <a:latin typeface="Comic Sans MS" pitchFamily="66" charset="0"/>
              </a:rPr>
              <a:t>Use the equation ‘PV=constant’ (Boyle’s Law) to solve problems. </a:t>
            </a:r>
            <a:r>
              <a:rPr lang="en-GB" sz="4400" dirty="0">
                <a:solidFill>
                  <a:srgbClr val="00FF00"/>
                </a:solidFill>
                <a:latin typeface="Comic Sans MS" pitchFamily="66" charset="0"/>
                <a:sym typeface="Wingdings" panose="05000000000000000000" pitchFamily="2" charset="2"/>
              </a:rPr>
              <a:t></a:t>
            </a:r>
            <a:endParaRPr lang="en-GB" sz="4400" dirty="0">
              <a:solidFill>
                <a:srgbClr val="00FF00"/>
              </a:solidFill>
              <a:latin typeface="Comic Sans MS" pitchFamily="66" charset="0"/>
            </a:endParaRPr>
          </a:p>
          <a:p>
            <a:pPr marL="514350" indent="-514350">
              <a:buAutoNum type="arabicPeriod"/>
            </a:pPr>
            <a:r>
              <a:rPr lang="en-GB" sz="2400" dirty="0">
                <a:solidFill>
                  <a:schemeClr val="bg1"/>
                </a:solidFill>
                <a:latin typeface="Comic Sans MS" pitchFamily="66" charset="0"/>
              </a:rPr>
              <a:t>Correctly explain trends in terms of proportionality.</a:t>
            </a:r>
          </a:p>
          <a:p>
            <a:pPr marL="514350" indent="-514350">
              <a:buAutoNum type="arabicPeriod"/>
            </a:pPr>
            <a:r>
              <a:rPr lang="en-GB" sz="2400" dirty="0">
                <a:solidFill>
                  <a:schemeClr val="bg1"/>
                </a:solidFill>
                <a:latin typeface="Comic Sans MS" pitchFamily="66" charset="0"/>
              </a:rPr>
              <a:t>Explain the effects of quickly compressing a gas on temperature.</a:t>
            </a:r>
          </a:p>
        </p:txBody>
      </p:sp>
      <p:sp>
        <p:nvSpPr>
          <p:cNvPr id="7" name="Title 1"/>
          <p:cNvSpPr txBox="1">
            <a:spLocks/>
          </p:cNvSpPr>
          <p:nvPr/>
        </p:nvSpPr>
        <p:spPr>
          <a:xfrm>
            <a:off x="395536" y="101531"/>
            <a:ext cx="7931224" cy="1143000"/>
          </a:xfrm>
          <a:prstGeom prst="rect">
            <a:avLst/>
          </a:prstGeom>
          <a:noFill/>
          <a:ln w="25400" cap="flat" cmpd="sng" algn="ctr">
            <a:noFill/>
            <a:prstDash val="solid"/>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en-GB" sz="5400" dirty="0">
                <a:solidFill>
                  <a:srgbClr val="FFFF00"/>
                </a:solidFill>
                <a:latin typeface="KG Broken Vessels Sketch" pitchFamily="2" charset="0"/>
              </a:rPr>
              <a:t>Learning objectives</a:t>
            </a:r>
          </a:p>
        </p:txBody>
      </p:sp>
      <p:sp>
        <p:nvSpPr>
          <p:cNvPr id="9" name="TextBox 8"/>
          <p:cNvSpPr txBox="1"/>
          <p:nvPr/>
        </p:nvSpPr>
        <p:spPr>
          <a:xfrm>
            <a:off x="8244408" y="1064856"/>
            <a:ext cx="504056" cy="523220"/>
          </a:xfrm>
          <a:prstGeom prst="rect">
            <a:avLst/>
          </a:prstGeom>
          <a:noFill/>
        </p:spPr>
        <p:txBody>
          <a:bodyPr wrap="square" rtlCol="0">
            <a:spAutoFit/>
          </a:bodyPr>
          <a:lstStyle/>
          <a:p>
            <a:pPr algn="ctr"/>
            <a:r>
              <a:rPr lang="en-GB" sz="2800" dirty="0">
                <a:solidFill>
                  <a:prstClr val="white"/>
                </a:solidFill>
                <a:latin typeface="KG Broken Vessels Sketch"/>
              </a:rPr>
              <a:t>1</a:t>
            </a:r>
          </a:p>
        </p:txBody>
      </p:sp>
      <p:sp>
        <p:nvSpPr>
          <p:cNvPr id="10" name="TextBox 9"/>
          <p:cNvSpPr txBox="1"/>
          <p:nvPr/>
        </p:nvSpPr>
        <p:spPr>
          <a:xfrm>
            <a:off x="8244408" y="4273932"/>
            <a:ext cx="504056" cy="523220"/>
          </a:xfrm>
          <a:prstGeom prst="rect">
            <a:avLst/>
          </a:prstGeom>
          <a:noFill/>
        </p:spPr>
        <p:txBody>
          <a:bodyPr wrap="square" rtlCol="0">
            <a:spAutoFit/>
          </a:bodyPr>
          <a:lstStyle/>
          <a:p>
            <a:pPr algn="ctr"/>
            <a:r>
              <a:rPr lang="en-GB" sz="2800" dirty="0">
                <a:solidFill>
                  <a:prstClr val="white"/>
                </a:solidFill>
                <a:latin typeface="KG Broken Vessels Sketch"/>
              </a:rPr>
              <a:t>9</a:t>
            </a:r>
          </a:p>
        </p:txBody>
      </p:sp>
      <p:sp>
        <p:nvSpPr>
          <p:cNvPr id="11" name="Down Arrow 10"/>
          <p:cNvSpPr/>
          <p:nvPr/>
        </p:nvSpPr>
        <p:spPr>
          <a:xfrm>
            <a:off x="8280412" y="1553211"/>
            <a:ext cx="432048" cy="2613848"/>
          </a:xfrm>
          <a:prstGeom prst="downArrow">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p:nvSpPr>
        <p:spPr>
          <a:xfrm>
            <a:off x="5364088" y="4725144"/>
            <a:ext cx="3600400" cy="203132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dirty="0">
                <a:solidFill>
                  <a:prstClr val="black"/>
                </a:solidFill>
              </a:rPr>
              <a:t>Keywords:</a:t>
            </a:r>
          </a:p>
          <a:p>
            <a:pPr marL="285750" indent="-285750">
              <a:buFontTx/>
              <a:buChar char="-"/>
            </a:pPr>
            <a:r>
              <a:rPr lang="en-GB" dirty="0">
                <a:solidFill>
                  <a:prstClr val="black"/>
                </a:solidFill>
              </a:rPr>
              <a:t>Mass, Volume &amp; Density</a:t>
            </a:r>
          </a:p>
          <a:p>
            <a:pPr marL="285750" indent="-285750">
              <a:buFontTx/>
              <a:buChar char="-"/>
            </a:pPr>
            <a:r>
              <a:rPr lang="en-GB" dirty="0">
                <a:solidFill>
                  <a:prstClr val="black"/>
                </a:solidFill>
              </a:rPr>
              <a:t>Pressure.</a:t>
            </a:r>
          </a:p>
          <a:p>
            <a:pPr marL="285750" indent="-285750">
              <a:buFontTx/>
              <a:buChar char="-"/>
            </a:pPr>
            <a:r>
              <a:rPr lang="en-GB" dirty="0">
                <a:solidFill>
                  <a:prstClr val="black"/>
                </a:solidFill>
              </a:rPr>
              <a:t>Force.</a:t>
            </a:r>
          </a:p>
          <a:p>
            <a:pPr marL="285750" indent="-285750">
              <a:buFontTx/>
              <a:buChar char="-"/>
            </a:pPr>
            <a:r>
              <a:rPr lang="en-GB" dirty="0">
                <a:solidFill>
                  <a:prstClr val="black"/>
                </a:solidFill>
              </a:rPr>
              <a:t>Area.</a:t>
            </a:r>
          </a:p>
          <a:p>
            <a:pPr marL="285750" indent="-285750">
              <a:buFontTx/>
              <a:buChar char="-"/>
            </a:pPr>
            <a:r>
              <a:rPr lang="en-GB" dirty="0">
                <a:solidFill>
                  <a:prstClr val="black"/>
                </a:solidFill>
              </a:rPr>
              <a:t>Gas, Liquid &amp; Solid.</a:t>
            </a:r>
          </a:p>
          <a:p>
            <a:pPr marL="285750" indent="-285750">
              <a:buFontTx/>
              <a:buChar char="-"/>
            </a:pPr>
            <a:r>
              <a:rPr lang="en-GB" dirty="0">
                <a:solidFill>
                  <a:prstClr val="black"/>
                </a:solidFill>
              </a:rPr>
              <a:t>Temperature</a:t>
            </a:r>
          </a:p>
        </p:txBody>
      </p:sp>
      <p:sp>
        <p:nvSpPr>
          <p:cNvPr id="13" name="TextBox 12"/>
          <p:cNvSpPr txBox="1"/>
          <p:nvPr/>
        </p:nvSpPr>
        <p:spPr>
          <a:xfrm>
            <a:off x="2494680" y="4242899"/>
            <a:ext cx="594320" cy="707886"/>
          </a:xfrm>
          <a:prstGeom prst="rect">
            <a:avLst/>
          </a:prstGeom>
          <a:noFill/>
        </p:spPr>
        <p:txBody>
          <a:bodyPr wrap="square" rtlCol="0">
            <a:spAutoFit/>
          </a:bodyPr>
          <a:lstStyle/>
          <a:p>
            <a:r>
              <a:rPr lang="en-GB" sz="4000" dirty="0">
                <a:solidFill>
                  <a:srgbClr val="FF0000"/>
                </a:solidFill>
                <a:latin typeface="+mj-lt"/>
              </a:rPr>
              <a:t>H</a:t>
            </a:r>
            <a:endParaRPr lang="en-GB" dirty="0">
              <a:solidFill>
                <a:srgbClr val="FF0000"/>
              </a:solidFill>
              <a:latin typeface="+mj-lt"/>
            </a:endParaRPr>
          </a:p>
        </p:txBody>
      </p:sp>
      <p:sp>
        <p:nvSpPr>
          <p:cNvPr id="14" name="TextBox 13"/>
          <p:cNvSpPr txBox="1"/>
          <p:nvPr/>
        </p:nvSpPr>
        <p:spPr>
          <a:xfrm>
            <a:off x="1925452" y="6078897"/>
            <a:ext cx="3294620" cy="707886"/>
          </a:xfrm>
          <a:prstGeom prst="rect">
            <a:avLst/>
          </a:prstGeom>
          <a:noFill/>
        </p:spPr>
        <p:txBody>
          <a:bodyPr wrap="square" rtlCol="0">
            <a:spAutoFit/>
          </a:bodyPr>
          <a:lstStyle/>
          <a:p>
            <a:r>
              <a:rPr lang="en-GB" sz="4000" dirty="0">
                <a:solidFill>
                  <a:srgbClr val="FF0000"/>
                </a:solidFill>
                <a:latin typeface="+mj-lt"/>
              </a:rPr>
              <a:t>*H </a:t>
            </a:r>
            <a:r>
              <a:rPr lang="en-GB" sz="2800" dirty="0">
                <a:solidFill>
                  <a:srgbClr val="FF0000"/>
                </a:solidFill>
                <a:latin typeface="+mj-lt"/>
              </a:rPr>
              <a:t>– Higher Tier</a:t>
            </a:r>
            <a:endParaRPr lang="en-GB" sz="1200" dirty="0">
              <a:solidFill>
                <a:srgbClr val="FF0000"/>
              </a:solidFill>
              <a:latin typeface="+mj-lt"/>
            </a:endParaRPr>
          </a:p>
        </p:txBody>
      </p:sp>
    </p:spTree>
    <p:extLst>
      <p:ext uri="{BB962C8B-B14F-4D97-AF65-F5344CB8AC3E}">
        <p14:creationId xmlns:p14="http://schemas.microsoft.com/office/powerpoint/2010/main" val="3358861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778098"/>
          </a:xfrm>
        </p:spPr>
        <p:txBody>
          <a:bodyPr/>
          <a:lstStyle/>
          <a:p>
            <a:r>
              <a:rPr lang="en-GB" dirty="0">
                <a:solidFill>
                  <a:srgbClr val="00B0F0"/>
                </a:solidFill>
              </a:rPr>
              <a:t>Boyle’s Law</a:t>
            </a:r>
            <a:endParaRPr lang="en-GB" dirty="0"/>
          </a:p>
        </p:txBody>
      </p:sp>
      <p:sp>
        <p:nvSpPr>
          <p:cNvPr id="3" name="Content Placeholder 2"/>
          <p:cNvSpPr>
            <a:spLocks noGrp="1"/>
          </p:cNvSpPr>
          <p:nvPr>
            <p:ph idx="1"/>
          </p:nvPr>
        </p:nvSpPr>
        <p:spPr>
          <a:xfrm>
            <a:off x="0" y="745841"/>
            <a:ext cx="9144000" cy="594927"/>
          </a:xfrm>
        </p:spPr>
        <p:txBody>
          <a:bodyPr>
            <a:normAutofit/>
          </a:bodyPr>
          <a:lstStyle/>
          <a:p>
            <a:pPr marL="0" indent="0" algn="ctr">
              <a:buNone/>
            </a:pPr>
            <a:r>
              <a:rPr lang="en-GB" sz="2800" dirty="0">
                <a:solidFill>
                  <a:schemeClr val="bg1"/>
                </a:solidFill>
              </a:rPr>
              <a:t>What does Boyle’s Law mean in words not just maths.</a:t>
            </a:r>
          </a:p>
        </p:txBody>
      </p:sp>
      <p:sp>
        <p:nvSpPr>
          <p:cNvPr id="4" name="TextBox 3"/>
          <p:cNvSpPr txBox="1"/>
          <p:nvPr/>
        </p:nvSpPr>
        <p:spPr>
          <a:xfrm>
            <a:off x="448698" y="1326834"/>
            <a:ext cx="7920880" cy="461665"/>
          </a:xfrm>
          <a:prstGeom prst="rect">
            <a:avLst/>
          </a:prstGeom>
          <a:noFill/>
        </p:spPr>
        <p:txBody>
          <a:bodyPr wrap="square" rtlCol="0">
            <a:spAutoFit/>
          </a:bodyPr>
          <a:lstStyle/>
          <a:p>
            <a:pPr algn="ctr"/>
            <a:r>
              <a:rPr lang="en-GB" sz="2400" dirty="0">
                <a:solidFill>
                  <a:schemeClr val="bg1"/>
                </a:solidFill>
              </a:rPr>
              <a:t>We just found this in the previous exercise.</a:t>
            </a:r>
          </a:p>
        </p:txBody>
      </p:sp>
      <p:sp>
        <p:nvSpPr>
          <p:cNvPr id="5" name="TextBox 4"/>
          <p:cNvSpPr txBox="1"/>
          <p:nvPr/>
        </p:nvSpPr>
        <p:spPr>
          <a:xfrm>
            <a:off x="158326" y="2223727"/>
            <a:ext cx="4557690" cy="1938992"/>
          </a:xfrm>
          <a:prstGeom prst="rect">
            <a:avLst/>
          </a:prstGeom>
          <a:noFill/>
        </p:spPr>
        <p:txBody>
          <a:bodyPr wrap="square" rtlCol="0">
            <a:spAutoFit/>
          </a:bodyPr>
          <a:lstStyle/>
          <a:p>
            <a:pPr algn="ctr"/>
            <a:r>
              <a:rPr lang="en-GB" sz="2400" dirty="0">
                <a:solidFill>
                  <a:srgbClr val="FFFF00"/>
                </a:solidFill>
              </a:rPr>
              <a:t>Boyle’s Law states that for a fixed amount of (ideal) gas at a fixed temperature pressure is inversely proportional to volume.</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166"/>
          <a:stretch/>
        </p:blipFill>
        <p:spPr bwMode="auto">
          <a:xfrm>
            <a:off x="4716016" y="1788499"/>
            <a:ext cx="3815646" cy="478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1520" y="4365104"/>
            <a:ext cx="4157618" cy="1938992"/>
          </a:xfrm>
          <a:prstGeom prst="rect">
            <a:avLst/>
          </a:prstGeom>
          <a:noFill/>
        </p:spPr>
        <p:txBody>
          <a:bodyPr wrap="square" rtlCol="0">
            <a:spAutoFit/>
          </a:bodyPr>
          <a:lstStyle/>
          <a:p>
            <a:pPr algn="ctr"/>
            <a:r>
              <a:rPr lang="en-GB" sz="2400" dirty="0">
                <a:solidFill>
                  <a:srgbClr val="FFFF00"/>
                </a:solidFill>
              </a:rPr>
              <a:t>As we can see in the graph, as pressure increases the volume decreases in an inversely proportional manner.</a:t>
            </a:r>
          </a:p>
        </p:txBody>
      </p:sp>
    </p:spTree>
    <p:extLst>
      <p:ext uri="{BB962C8B-B14F-4D97-AF65-F5344CB8AC3E}">
        <p14:creationId xmlns:p14="http://schemas.microsoft.com/office/powerpoint/2010/main" val="262659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99392"/>
            <a:ext cx="8229600" cy="911420"/>
          </a:xfrm>
          <a:noFill/>
        </p:spPr>
        <p:txBody>
          <a:bodyPr/>
          <a:lstStyle/>
          <a:p>
            <a:r>
              <a:rPr lang="en-GB" dirty="0">
                <a:solidFill>
                  <a:srgbClr val="00B0F0"/>
                </a:solidFill>
              </a:rPr>
              <a:t>Relationships - Boyle’s Law</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778" y="976002"/>
            <a:ext cx="4425792" cy="579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6444208" y="1124744"/>
            <a:ext cx="2520280" cy="1938992"/>
          </a:xfrm>
          <a:prstGeom prst="rect">
            <a:avLst/>
          </a:prstGeom>
          <a:solidFill>
            <a:srgbClr val="FFFF00"/>
          </a:solidFill>
          <a:ln>
            <a:solidFill>
              <a:schemeClr val="tx1"/>
            </a:solidFill>
          </a:ln>
        </p:spPr>
        <p:txBody>
          <a:bodyPr wrap="square" rtlCol="0">
            <a:spAutoFit/>
          </a:bodyPr>
          <a:lstStyle/>
          <a:p>
            <a:pPr algn="ctr"/>
            <a:r>
              <a:rPr lang="en-GB" sz="2000" dirty="0"/>
              <a:t>There is an inversely proportional relationship between pressure and volume</a:t>
            </a:r>
          </a:p>
        </p:txBody>
      </p:sp>
      <p:sp>
        <p:nvSpPr>
          <p:cNvPr id="71" name="TextBox 70"/>
          <p:cNvSpPr txBox="1"/>
          <p:nvPr/>
        </p:nvSpPr>
        <p:spPr>
          <a:xfrm>
            <a:off x="16381" y="801395"/>
            <a:ext cx="4403023" cy="584775"/>
          </a:xfrm>
          <a:prstGeom prst="rect">
            <a:avLst/>
          </a:prstGeom>
          <a:noFill/>
        </p:spPr>
        <p:txBody>
          <a:bodyPr wrap="square" rtlCol="0">
            <a:spAutoFit/>
          </a:bodyPr>
          <a:lstStyle/>
          <a:p>
            <a:pPr algn="ctr"/>
            <a:r>
              <a:rPr lang="en-GB" sz="3200" dirty="0">
                <a:solidFill>
                  <a:schemeClr val="bg1"/>
                </a:solidFill>
                <a:ea typeface="Cambria Math"/>
              </a:rPr>
              <a:t>P x V = constant</a:t>
            </a:r>
            <a:endParaRPr lang="en-GB" sz="3200" dirty="0">
              <a:solidFill>
                <a:schemeClr val="bg1"/>
              </a:solidFill>
              <a:latin typeface="+mj-lt"/>
            </a:endParaRPr>
          </a:p>
        </p:txBody>
      </p:sp>
      <mc:AlternateContent xmlns:mc="http://schemas.openxmlformats.org/markup-compatibility/2006" xmlns:a14="http://schemas.microsoft.com/office/drawing/2010/main">
        <mc:Choice Requires="a14">
          <p:sp>
            <p:nvSpPr>
              <p:cNvPr id="3" name="Rectangle 2"/>
              <p:cNvSpPr/>
              <p:nvPr/>
            </p:nvSpPr>
            <p:spPr>
              <a:xfrm>
                <a:off x="939054" y="2457489"/>
                <a:ext cx="2495298" cy="8705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bg1"/>
                          </a:solidFill>
                          <a:latin typeface="Cambria Math"/>
                        </a:rPr>
                        <m:t>𝑃</m:t>
                      </m:r>
                      <m:r>
                        <a:rPr lang="en-GB" sz="2800" i="1">
                          <a:solidFill>
                            <a:schemeClr val="bg1"/>
                          </a:solidFill>
                          <a:latin typeface="Cambria Math"/>
                        </a:rPr>
                        <m:t>= </m:t>
                      </m:r>
                      <m:f>
                        <m:fPr>
                          <m:ctrlPr>
                            <a:rPr lang="en-GB" sz="2800" i="1">
                              <a:solidFill>
                                <a:schemeClr val="bg1"/>
                              </a:solidFill>
                              <a:latin typeface="Cambria Math" panose="02040503050406030204" pitchFamily="18" charset="0"/>
                            </a:rPr>
                          </m:ctrlPr>
                        </m:fPr>
                        <m:num>
                          <m:r>
                            <a:rPr lang="en-GB" sz="2800" b="0" i="1" smtClean="0">
                              <a:solidFill>
                                <a:schemeClr val="bg1"/>
                              </a:solidFill>
                              <a:latin typeface="Cambria Math"/>
                            </a:rPr>
                            <m:t>𝑐𝑜𝑛𝑠𝑡𝑎𝑛𝑡</m:t>
                          </m:r>
                        </m:num>
                        <m:den>
                          <m:r>
                            <a:rPr lang="en-GB" sz="2800" b="0" i="1" smtClean="0">
                              <a:solidFill>
                                <a:schemeClr val="bg1"/>
                              </a:solidFill>
                              <a:latin typeface="Cambria Math"/>
                            </a:rPr>
                            <m:t>𝑉</m:t>
                          </m:r>
                        </m:den>
                      </m:f>
                    </m:oMath>
                  </m:oMathPara>
                </a14:m>
                <a:endParaRPr lang="en-GB" sz="2800" dirty="0"/>
              </a:p>
            </p:txBody>
          </p:sp>
        </mc:Choice>
        <mc:Fallback xmlns="">
          <p:sp>
            <p:nvSpPr>
              <p:cNvPr id="3" name="Rectangle 2"/>
              <p:cNvSpPr>
                <a:spLocks noRot="1" noChangeAspect="1" noMove="1" noResize="1" noEditPoints="1" noAdjustHandles="1" noChangeArrowheads="1" noChangeShapeType="1" noTextEdit="1"/>
              </p:cNvSpPr>
              <p:nvPr/>
            </p:nvSpPr>
            <p:spPr>
              <a:xfrm>
                <a:off x="939054" y="2457489"/>
                <a:ext cx="2495298" cy="870559"/>
              </a:xfrm>
              <a:prstGeom prst="rect">
                <a:avLst/>
              </a:prstGeom>
              <a:blipFill rotWithShape="1">
                <a:blip r:embed="rId4"/>
                <a:stretch>
                  <a:fillRect/>
                </a:stretch>
              </a:blipFill>
            </p:spPr>
            <p:txBody>
              <a:bodyPr/>
              <a:lstStyle/>
              <a:p>
                <a:r>
                  <a:rPr lang="en-GB">
                    <a:noFill/>
                  </a:rPr>
                  <a:t> </a:t>
                </a:r>
              </a:p>
            </p:txBody>
          </p:sp>
        </mc:Fallback>
      </mc:AlternateContent>
      <p:sp>
        <p:nvSpPr>
          <p:cNvPr id="73" name="Left Arrow 72"/>
          <p:cNvSpPr/>
          <p:nvPr/>
        </p:nvSpPr>
        <p:spPr>
          <a:xfrm rot="16200000">
            <a:off x="1610310" y="1722904"/>
            <a:ext cx="1010700" cy="458470"/>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2343" y="3645024"/>
            <a:ext cx="4572000" cy="1938992"/>
          </a:xfrm>
          <a:prstGeom prst="rect">
            <a:avLst/>
          </a:prstGeom>
        </p:spPr>
        <p:txBody>
          <a:bodyPr>
            <a:spAutoFit/>
          </a:bodyPr>
          <a:lstStyle/>
          <a:p>
            <a:pPr algn="ctr"/>
            <a:r>
              <a:rPr lang="en-GB" sz="2400" dirty="0">
                <a:solidFill>
                  <a:srgbClr val="FFFF00"/>
                </a:solidFill>
              </a:rPr>
              <a:t>As the pressure increases the volume decreases.</a:t>
            </a:r>
          </a:p>
          <a:p>
            <a:pPr algn="ctr"/>
            <a:endParaRPr lang="en-GB" sz="2400" dirty="0">
              <a:solidFill>
                <a:srgbClr val="FFFF00"/>
              </a:solidFill>
            </a:endParaRPr>
          </a:p>
          <a:p>
            <a:pPr algn="ctr"/>
            <a:r>
              <a:rPr lang="en-GB" sz="2400" dirty="0">
                <a:solidFill>
                  <a:srgbClr val="FFFF00"/>
                </a:solidFill>
              </a:rPr>
              <a:t>As the volume increases the pressure decreases</a:t>
            </a:r>
          </a:p>
        </p:txBody>
      </p:sp>
    </p:spTree>
    <p:extLst>
      <p:ext uri="{BB962C8B-B14F-4D97-AF65-F5344CB8AC3E}">
        <p14:creationId xmlns:p14="http://schemas.microsoft.com/office/powerpoint/2010/main" val="194389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73"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850106"/>
          </a:xfrm>
          <a:noFill/>
        </p:spPr>
        <p:txBody>
          <a:bodyPr/>
          <a:lstStyle/>
          <a:p>
            <a:r>
              <a:rPr lang="en-GB" dirty="0">
                <a:solidFill>
                  <a:srgbClr val="00B0F0"/>
                </a:solidFill>
              </a:rPr>
              <a:t>Pressure and Volume</a:t>
            </a:r>
          </a:p>
        </p:txBody>
      </p:sp>
      <p:sp>
        <p:nvSpPr>
          <p:cNvPr id="3" name="Content Placeholder 2"/>
          <p:cNvSpPr>
            <a:spLocks noGrp="1"/>
          </p:cNvSpPr>
          <p:nvPr>
            <p:ph idx="1"/>
          </p:nvPr>
        </p:nvSpPr>
        <p:spPr>
          <a:xfrm>
            <a:off x="467544" y="908720"/>
            <a:ext cx="8229600" cy="1108720"/>
          </a:xfrm>
        </p:spPr>
        <p:txBody>
          <a:bodyPr>
            <a:normAutofit/>
          </a:bodyPr>
          <a:lstStyle/>
          <a:p>
            <a:pPr marL="0" indent="0" algn="ctr">
              <a:buNone/>
            </a:pPr>
            <a:r>
              <a:rPr lang="en-GB" dirty="0">
                <a:solidFill>
                  <a:srgbClr val="FFC000"/>
                </a:solidFill>
              </a:rPr>
              <a:t>How do you think pressure and volume are related? </a:t>
            </a:r>
          </a:p>
          <a:p>
            <a:pPr marL="0" indent="0" algn="ctr">
              <a:buNone/>
            </a:pPr>
            <a:endParaRPr lang="en-GB" dirty="0">
              <a:solidFill>
                <a:srgbClr val="FFC000"/>
              </a:solidFill>
            </a:endParaRPr>
          </a:p>
        </p:txBody>
      </p:sp>
      <p:sp>
        <p:nvSpPr>
          <p:cNvPr id="4" name="Rectangle 3"/>
          <p:cNvSpPr/>
          <p:nvPr/>
        </p:nvSpPr>
        <p:spPr>
          <a:xfrm>
            <a:off x="4553279" y="1980442"/>
            <a:ext cx="4572000" cy="1015663"/>
          </a:xfrm>
          <a:prstGeom prst="rect">
            <a:avLst/>
          </a:prstGeom>
        </p:spPr>
        <p:txBody>
          <a:bodyPr>
            <a:spAutoFit/>
          </a:bodyPr>
          <a:lstStyle/>
          <a:p>
            <a:pPr algn="ctr"/>
            <a:r>
              <a:rPr lang="en-GB" sz="2000" dirty="0">
                <a:solidFill>
                  <a:schemeClr val="bg1"/>
                </a:solidFill>
              </a:rPr>
              <a:t>What would happen to the pressure of fluid in a container if the volume was increased?</a:t>
            </a:r>
          </a:p>
        </p:txBody>
      </p:sp>
      <p:sp>
        <p:nvSpPr>
          <p:cNvPr id="5" name="Rectangle 4"/>
          <p:cNvSpPr/>
          <p:nvPr/>
        </p:nvSpPr>
        <p:spPr>
          <a:xfrm>
            <a:off x="29242" y="1916832"/>
            <a:ext cx="4572000" cy="1015663"/>
          </a:xfrm>
          <a:prstGeom prst="rect">
            <a:avLst/>
          </a:prstGeom>
        </p:spPr>
        <p:txBody>
          <a:bodyPr>
            <a:spAutoFit/>
          </a:bodyPr>
          <a:lstStyle/>
          <a:p>
            <a:pPr algn="ctr"/>
            <a:r>
              <a:rPr lang="en-GB" sz="2000" dirty="0">
                <a:solidFill>
                  <a:schemeClr val="bg1"/>
                </a:solidFill>
              </a:rPr>
              <a:t>What would happen to the volume of fluid in a container if the pressure was increased?</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4474464" y="1980442"/>
            <a:ext cx="179020" cy="5040559"/>
          </a:xfrm>
          <a:prstGeom prst="rect">
            <a:avLst/>
          </a:prstGeom>
        </p:spPr>
      </p:pic>
      <p:sp>
        <p:nvSpPr>
          <p:cNvPr id="7" name="Can 6"/>
          <p:cNvSpPr/>
          <p:nvPr/>
        </p:nvSpPr>
        <p:spPr>
          <a:xfrm>
            <a:off x="1979712" y="4447927"/>
            <a:ext cx="1728192" cy="2323411"/>
          </a:xfrm>
          <a:prstGeom prst="can">
            <a:avLst>
              <a:gd name="adj" fmla="val 2657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p:cNvGrpSpPr/>
          <p:nvPr/>
        </p:nvGrpSpPr>
        <p:grpSpPr>
          <a:xfrm>
            <a:off x="1979712" y="3176973"/>
            <a:ext cx="1728192" cy="1811014"/>
            <a:chOff x="1979712" y="3176973"/>
            <a:chExt cx="1728192" cy="1811014"/>
          </a:xfrm>
        </p:grpSpPr>
        <p:sp>
          <p:nvSpPr>
            <p:cNvPr id="9" name="Can 8"/>
            <p:cNvSpPr/>
            <p:nvPr/>
          </p:nvSpPr>
          <p:spPr>
            <a:xfrm>
              <a:off x="1979712" y="3907867"/>
              <a:ext cx="1728192" cy="1080120"/>
            </a:xfrm>
            <a:prstGeom prst="can">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an 9"/>
            <p:cNvSpPr/>
            <p:nvPr/>
          </p:nvSpPr>
          <p:spPr>
            <a:xfrm>
              <a:off x="2663788" y="3356992"/>
              <a:ext cx="360040" cy="720080"/>
            </a:xfrm>
            <a:prstGeom prst="can">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an 10"/>
            <p:cNvSpPr/>
            <p:nvPr/>
          </p:nvSpPr>
          <p:spPr>
            <a:xfrm rot="5400000">
              <a:off x="2663787" y="2853423"/>
              <a:ext cx="360040" cy="1007139"/>
            </a:xfrm>
            <a:prstGeom prst="can">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Down Arrow 11"/>
          <p:cNvSpPr/>
          <p:nvPr/>
        </p:nvSpPr>
        <p:spPr>
          <a:xfrm>
            <a:off x="2591779" y="2932494"/>
            <a:ext cx="504056" cy="975373"/>
          </a:xfrm>
          <a:prstGeom prst="downArrow">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Connector 12"/>
          <p:cNvSpPr/>
          <p:nvPr/>
        </p:nvSpPr>
        <p:spPr>
          <a:xfrm>
            <a:off x="2511267" y="5573820"/>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lowchart: Connector 13"/>
          <p:cNvSpPr/>
          <p:nvPr/>
        </p:nvSpPr>
        <p:spPr>
          <a:xfrm>
            <a:off x="3343550" y="5812756"/>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Connector 14"/>
          <p:cNvSpPr/>
          <p:nvPr/>
        </p:nvSpPr>
        <p:spPr>
          <a:xfrm>
            <a:off x="2411760" y="5157192"/>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lowchart: Connector 15"/>
          <p:cNvSpPr/>
          <p:nvPr/>
        </p:nvSpPr>
        <p:spPr>
          <a:xfrm>
            <a:off x="3228094" y="5137917"/>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lowchart: Connector 16"/>
          <p:cNvSpPr/>
          <p:nvPr/>
        </p:nvSpPr>
        <p:spPr>
          <a:xfrm>
            <a:off x="3085769" y="6225548"/>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Connector 17"/>
          <p:cNvSpPr/>
          <p:nvPr/>
        </p:nvSpPr>
        <p:spPr>
          <a:xfrm>
            <a:off x="2225232" y="6305048"/>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owchart: Connector 18"/>
          <p:cNvSpPr/>
          <p:nvPr/>
        </p:nvSpPr>
        <p:spPr>
          <a:xfrm>
            <a:off x="3042100" y="5574256"/>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owchart: Connector 19"/>
          <p:cNvSpPr/>
          <p:nvPr/>
        </p:nvSpPr>
        <p:spPr>
          <a:xfrm>
            <a:off x="3453407" y="6028964"/>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lowchart: Connector 20"/>
          <p:cNvSpPr/>
          <p:nvPr/>
        </p:nvSpPr>
        <p:spPr>
          <a:xfrm>
            <a:off x="2135222" y="5739974"/>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lowchart: Connector 21"/>
          <p:cNvSpPr/>
          <p:nvPr/>
        </p:nvSpPr>
        <p:spPr>
          <a:xfrm>
            <a:off x="2657431" y="5987048"/>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lowchart: Connector 22"/>
          <p:cNvSpPr/>
          <p:nvPr/>
        </p:nvSpPr>
        <p:spPr>
          <a:xfrm>
            <a:off x="2725402" y="6477260"/>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Can 37"/>
          <p:cNvSpPr/>
          <p:nvPr/>
        </p:nvSpPr>
        <p:spPr>
          <a:xfrm>
            <a:off x="-2556792" y="3367807"/>
            <a:ext cx="1728192" cy="1080120"/>
          </a:xfrm>
          <a:prstGeom prst="can">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an 38"/>
          <p:cNvSpPr/>
          <p:nvPr/>
        </p:nvSpPr>
        <p:spPr>
          <a:xfrm>
            <a:off x="-1872716" y="2816932"/>
            <a:ext cx="360040" cy="720080"/>
          </a:xfrm>
          <a:prstGeom prst="can">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an 39"/>
          <p:cNvSpPr/>
          <p:nvPr/>
        </p:nvSpPr>
        <p:spPr>
          <a:xfrm rot="5400000">
            <a:off x="-1872717" y="2313363"/>
            <a:ext cx="360040" cy="1007139"/>
          </a:xfrm>
          <a:prstGeom prst="can">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lowchart: Connector 40"/>
          <p:cNvSpPr/>
          <p:nvPr/>
        </p:nvSpPr>
        <p:spPr>
          <a:xfrm>
            <a:off x="5851734" y="4849553"/>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lowchart: Connector 41"/>
          <p:cNvSpPr/>
          <p:nvPr/>
        </p:nvSpPr>
        <p:spPr>
          <a:xfrm>
            <a:off x="6445997" y="4744009"/>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lowchart: Connector 42"/>
          <p:cNvSpPr/>
          <p:nvPr/>
        </p:nvSpPr>
        <p:spPr>
          <a:xfrm>
            <a:off x="5639724" y="4458352"/>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lowchart: Connector 43"/>
          <p:cNvSpPr/>
          <p:nvPr/>
        </p:nvSpPr>
        <p:spPr>
          <a:xfrm>
            <a:off x="6050571" y="4567829"/>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lowchart: Connector 44"/>
          <p:cNvSpPr/>
          <p:nvPr/>
        </p:nvSpPr>
        <p:spPr>
          <a:xfrm>
            <a:off x="6263489" y="5494320"/>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lowchart: Connector 45"/>
          <p:cNvSpPr/>
          <p:nvPr/>
        </p:nvSpPr>
        <p:spPr>
          <a:xfrm>
            <a:off x="5338479" y="5625587"/>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lowchart: Connector 46"/>
          <p:cNvSpPr/>
          <p:nvPr/>
        </p:nvSpPr>
        <p:spPr>
          <a:xfrm>
            <a:off x="6140580" y="5089586"/>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Flowchart: Connector 47"/>
          <p:cNvSpPr/>
          <p:nvPr/>
        </p:nvSpPr>
        <p:spPr>
          <a:xfrm>
            <a:off x="5312760" y="4637251"/>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lowchart: Connector 48"/>
          <p:cNvSpPr/>
          <p:nvPr/>
        </p:nvSpPr>
        <p:spPr>
          <a:xfrm>
            <a:off x="5315535" y="5133774"/>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Flowchart: Connector 49"/>
          <p:cNvSpPr/>
          <p:nvPr/>
        </p:nvSpPr>
        <p:spPr>
          <a:xfrm>
            <a:off x="5819743" y="5550266"/>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Flowchart: Connector 50"/>
          <p:cNvSpPr/>
          <p:nvPr/>
        </p:nvSpPr>
        <p:spPr>
          <a:xfrm>
            <a:off x="6405285" y="5812756"/>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 name="Group 51"/>
          <p:cNvGrpSpPr/>
          <p:nvPr/>
        </p:nvGrpSpPr>
        <p:grpSpPr>
          <a:xfrm>
            <a:off x="5144376" y="3024645"/>
            <a:ext cx="1976642" cy="3306427"/>
            <a:chOff x="5018755" y="2657039"/>
            <a:chExt cx="1976642" cy="3306427"/>
          </a:xfrm>
        </p:grpSpPr>
        <p:sp>
          <p:nvSpPr>
            <p:cNvPr id="53" name="Can 52"/>
            <p:cNvSpPr/>
            <p:nvPr/>
          </p:nvSpPr>
          <p:spPr>
            <a:xfrm>
              <a:off x="5032004" y="3304667"/>
              <a:ext cx="1951600" cy="2658799"/>
            </a:xfrm>
            <a:prstGeom prst="can">
              <a:avLst>
                <a:gd name="adj" fmla="val 2657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Can 53"/>
            <p:cNvSpPr/>
            <p:nvPr/>
          </p:nvSpPr>
          <p:spPr>
            <a:xfrm>
              <a:off x="5018755" y="2657039"/>
              <a:ext cx="1976642" cy="1156593"/>
            </a:xfrm>
            <a:prstGeom prst="can">
              <a:avLst>
                <a:gd name="adj" fmla="val 26579"/>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TextBox 7">
            <a:extLst>
              <a:ext uri="{FF2B5EF4-FFF2-40B4-BE49-F238E27FC236}">
                <a16:creationId xmlns:a16="http://schemas.microsoft.com/office/drawing/2014/main" id="{0DC810D6-1952-4BC9-BC92-E6F9DCD4A92A}"/>
              </a:ext>
            </a:extLst>
          </p:cNvPr>
          <p:cNvSpPr txBox="1"/>
          <p:nvPr/>
        </p:nvSpPr>
        <p:spPr>
          <a:xfrm>
            <a:off x="114793" y="3208177"/>
            <a:ext cx="1769634" cy="2308324"/>
          </a:xfrm>
          <a:prstGeom prst="rect">
            <a:avLst/>
          </a:prstGeom>
          <a:solidFill>
            <a:srgbClr val="FFFF00"/>
          </a:solidFill>
        </p:spPr>
        <p:txBody>
          <a:bodyPr wrap="square" rtlCol="0">
            <a:spAutoFit/>
          </a:bodyPr>
          <a:lstStyle/>
          <a:p>
            <a:r>
              <a:rPr lang="en-GB" dirty="0"/>
              <a:t>If the pressure is increased (there is less space in the container), the volume of fluid decreases</a:t>
            </a:r>
          </a:p>
        </p:txBody>
      </p:sp>
      <p:sp>
        <p:nvSpPr>
          <p:cNvPr id="55" name="TextBox 54">
            <a:extLst>
              <a:ext uri="{FF2B5EF4-FFF2-40B4-BE49-F238E27FC236}">
                <a16:creationId xmlns:a16="http://schemas.microsoft.com/office/drawing/2014/main" id="{9943A3FD-4F78-458D-B2BA-07CD2EF74F98}"/>
              </a:ext>
            </a:extLst>
          </p:cNvPr>
          <p:cNvSpPr txBox="1"/>
          <p:nvPr/>
        </p:nvSpPr>
        <p:spPr>
          <a:xfrm>
            <a:off x="7120208" y="3476159"/>
            <a:ext cx="2023791" cy="2862322"/>
          </a:xfrm>
          <a:prstGeom prst="rect">
            <a:avLst/>
          </a:prstGeom>
          <a:solidFill>
            <a:srgbClr val="FFFF00"/>
          </a:solidFill>
        </p:spPr>
        <p:txBody>
          <a:bodyPr wrap="square" rtlCol="0">
            <a:spAutoFit/>
          </a:bodyPr>
          <a:lstStyle/>
          <a:p>
            <a:r>
              <a:rPr lang="en-GB" dirty="0"/>
              <a:t>If the volume is increased (there is more space in the container), the pressure decreases. There will be fewer collisions with the walls of the container</a:t>
            </a: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29" name="Ink 28">
                <a:extLst>
                  <a:ext uri="{FF2B5EF4-FFF2-40B4-BE49-F238E27FC236}">
                    <a16:creationId xmlns:a16="http://schemas.microsoft.com/office/drawing/2014/main" id="{98A06080-8E74-47ED-A0F8-4D4406FB5294}"/>
                  </a:ext>
                </a:extLst>
              </p14:cNvPr>
              <p14:cNvContentPartPr/>
              <p14:nvPr>
                <p:extLst>
                  <p:ext uri="{42D2F446-02D8-4167-A562-619A0277C38B}">
                    <p15:isNarration xmlns:p15="http://schemas.microsoft.com/office/powerpoint/2012/main" val="1"/>
                  </p:ext>
                </p:extLst>
              </p14:nvPr>
            </p14:nvContentPartPr>
            <p14:xfrm>
              <a:off x="9135360" y="4853520"/>
              <a:ext cx="145440" cy="196560"/>
            </p14:xfrm>
          </p:contentPart>
        </mc:Choice>
        <mc:Fallback>
          <p:pic>
            <p:nvPicPr>
              <p:cNvPr id="29" name="Ink 28">
                <a:extLst>
                  <a:ext uri="{FF2B5EF4-FFF2-40B4-BE49-F238E27FC236}">
                    <a16:creationId xmlns:a16="http://schemas.microsoft.com/office/drawing/2014/main" id="{98A06080-8E74-47ED-A0F8-4D4406FB5294}"/>
                  </a:ext>
                </a:extLst>
              </p:cNvPr>
              <p:cNvPicPr>
                <a:picLocks noGrp="1" noRot="1" noChangeAspect="1" noMove="1" noResize="1" noEditPoints="1" noAdjustHandles="1" noChangeArrowheads="1" noChangeShapeType="1"/>
              </p:cNvPicPr>
              <p:nvPr/>
            </p:nvPicPr>
            <p:blipFill>
              <a:blip r:embed="rId7"/>
              <a:stretch>
                <a:fillRect/>
              </a:stretch>
            </p:blipFill>
            <p:spPr>
              <a:xfrm>
                <a:off x="9126000" y="4844160"/>
                <a:ext cx="164160" cy="215280"/>
              </a:xfrm>
              <a:prstGeom prst="rect">
                <a:avLst/>
              </a:prstGeom>
            </p:spPr>
          </p:pic>
        </mc:Fallback>
      </mc:AlternateContent>
      <p:pic>
        <p:nvPicPr>
          <p:cNvPr id="30" name="Audio 29">
            <a:hlinkClick r:id="" action="ppaction://media"/>
            <a:extLst>
              <a:ext uri="{FF2B5EF4-FFF2-40B4-BE49-F238E27FC236}">
                <a16:creationId xmlns:a16="http://schemas.microsoft.com/office/drawing/2014/main" id="{21158CFA-9B30-4775-9948-0917D2E5487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40749002"/>
      </p:ext>
    </p:extLst>
  </p:cSld>
  <p:clrMapOvr>
    <a:masterClrMapping/>
  </p:clrMapOvr>
  <mc:AlternateContent xmlns:mc="http://schemas.openxmlformats.org/markup-compatibility/2006">
    <mc:Choice xmlns:p14="http://schemas.microsoft.com/office/powerpoint/2010/main" Requires="p14">
      <p:transition spd="slow" p14:dur="2000" advTm="101301"/>
    </mc:Choice>
    <mc:Fallback>
      <p:transition spd="slow" advTm="101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par>
                                <p:cTn id="7" presetID="59"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md type="call" cmd="playFrom(0.0)">
                                      <p:cBhvr>
                                        <p:cTn id="9" dur="1" fill="hold"/>
                                        <p:tgtEl>
                                          <p:spTgt spid="29"/>
                                        </p:tgtEl>
                                      </p:cBhvr>
                                    </p:cmd>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2.5E-6 1.65587E-6 L 2.5E-6 0.07285 " pathEditMode="relative" rAng="0" ptsTypes="AA">
                                      <p:cBhvr>
                                        <p:cTn id="13" dur="2000" fill="hold"/>
                                        <p:tgtEl>
                                          <p:spTgt spid="24"/>
                                        </p:tgtEl>
                                        <p:attrNameLst>
                                          <p:attrName>ppt_x</p:attrName>
                                          <p:attrName>ppt_y</p:attrName>
                                        </p:attrNameLst>
                                      </p:cBhvr>
                                      <p:rCtr x="0" y="3631"/>
                                    </p:animMotion>
                                  </p:childTnLst>
                                </p:cTn>
                              </p:par>
                              <p:par>
                                <p:cTn id="14" presetID="42" presetClass="path" presetSubtype="0" accel="50000" decel="50000" fill="hold" grpId="0" nodeType="withEffect">
                                  <p:stCondLst>
                                    <p:cond delay="0"/>
                                  </p:stCondLst>
                                  <p:childTnLst>
                                    <p:animMotion origin="layout" path="M -1.11111E-6 -9.71323E-7 L -0.00989 0.13529 " pathEditMode="relative" rAng="0" ptsTypes="AA">
                                      <p:cBhvr>
                                        <p:cTn id="15" dur="2000" fill="hold"/>
                                        <p:tgtEl>
                                          <p:spTgt spid="15"/>
                                        </p:tgtEl>
                                        <p:attrNameLst>
                                          <p:attrName>ppt_x</p:attrName>
                                          <p:attrName>ppt_y</p:attrName>
                                        </p:attrNameLst>
                                      </p:cBhvr>
                                      <p:rCtr x="-503" y="6753"/>
                                    </p:animMotion>
                                  </p:childTnLst>
                                </p:cTn>
                              </p:par>
                              <p:par>
                                <p:cTn id="16" presetID="42" presetClass="path" presetSubtype="0" accel="50000" decel="50000" fill="hold" grpId="0" nodeType="withEffect">
                                  <p:stCondLst>
                                    <p:cond delay="0"/>
                                  </p:stCondLst>
                                  <p:childTnLst>
                                    <p:animMotion origin="layout" path="M 2.77778E-6 -4.49584E-6 L -0.02032 0.11726 " pathEditMode="relative" rAng="0" ptsTypes="AA">
                                      <p:cBhvr>
                                        <p:cTn id="17" dur="2000" fill="hold"/>
                                        <p:tgtEl>
                                          <p:spTgt spid="16"/>
                                        </p:tgtEl>
                                        <p:attrNameLst>
                                          <p:attrName>ppt_x</p:attrName>
                                          <p:attrName>ppt_y</p:attrName>
                                        </p:attrNameLst>
                                      </p:cBhvr>
                                      <p:rCtr x="-1024" y="5851"/>
                                    </p:animMotion>
                                  </p:childTnLst>
                                </p:cTn>
                              </p:par>
                              <p:par>
                                <p:cTn id="18" presetID="42" presetClass="path" presetSubtype="0" accel="50000" decel="50000" fill="hold" grpId="0" nodeType="withEffect">
                                  <p:stCondLst>
                                    <p:cond delay="0"/>
                                  </p:stCondLst>
                                  <p:childTnLst>
                                    <p:animMotion origin="layout" path="M 5.55112E-17 -4.07031E-6 L -0.01354 0.0606 " pathEditMode="relative" rAng="0" ptsTypes="AA">
                                      <p:cBhvr>
                                        <p:cTn id="19" dur="2000" fill="hold"/>
                                        <p:tgtEl>
                                          <p:spTgt spid="20"/>
                                        </p:tgtEl>
                                        <p:attrNameLst>
                                          <p:attrName>ppt_x</p:attrName>
                                          <p:attrName>ppt_y</p:attrName>
                                        </p:attrNameLst>
                                      </p:cBhvr>
                                      <p:rCtr x="-677" y="3030"/>
                                    </p:animMotion>
                                  </p:childTnLst>
                                </p:cTn>
                              </p:par>
                              <p:par>
                                <p:cTn id="20" presetID="42" presetClass="path" presetSubtype="0" accel="50000" decel="50000" fill="hold" grpId="0" nodeType="withEffect">
                                  <p:stCondLst>
                                    <p:cond delay="0"/>
                                  </p:stCondLst>
                                  <p:childTnLst>
                                    <p:animMotion origin="layout" path="M 3.88889E-6 2.6642E-6 L -0.04566 -0.03099 " pathEditMode="relative" rAng="0" ptsTypes="AA">
                                      <p:cBhvr>
                                        <p:cTn id="21" dur="2000" fill="hold"/>
                                        <p:tgtEl>
                                          <p:spTgt spid="43"/>
                                        </p:tgtEl>
                                        <p:attrNameLst>
                                          <p:attrName>ppt_x</p:attrName>
                                          <p:attrName>ppt_y</p:attrName>
                                        </p:attrNameLst>
                                      </p:cBhvr>
                                      <p:rCtr x="-2292" y="-1549"/>
                                    </p:animMotion>
                                  </p:childTnLst>
                                </p:cTn>
                              </p:par>
                              <p:par>
                                <p:cTn id="22" presetID="42" presetClass="path" presetSubtype="0" accel="50000" decel="50000" fill="hold" grpId="0" nodeType="withEffect">
                                  <p:stCondLst>
                                    <p:cond delay="0"/>
                                  </p:stCondLst>
                                  <p:childTnLst>
                                    <p:animMotion origin="layout" path="M -5.55556E-7 1.2951E-7 L 0.03056 0.00324 " pathEditMode="relative" rAng="0" ptsTypes="AA">
                                      <p:cBhvr>
                                        <p:cTn id="23" dur="2000" fill="hold"/>
                                        <p:tgtEl>
                                          <p:spTgt spid="44"/>
                                        </p:tgtEl>
                                        <p:attrNameLst>
                                          <p:attrName>ppt_x</p:attrName>
                                          <p:attrName>ppt_y</p:attrName>
                                        </p:attrNameLst>
                                      </p:cBhvr>
                                      <p:rCtr x="1528" y="162"/>
                                    </p:animMotion>
                                  </p:childTnLst>
                                </p:cTn>
                              </p:par>
                              <p:par>
                                <p:cTn id="24" presetID="42" presetClass="path" presetSubtype="0" accel="50000" decel="50000" fill="hold" grpId="0" nodeType="withEffect">
                                  <p:stCondLst>
                                    <p:cond delay="0"/>
                                  </p:stCondLst>
                                  <p:childTnLst>
                                    <p:animMotion origin="layout" path="M 4.44444E-6 -4.58834E-6 L 0.06666 0.00255 " pathEditMode="relative" rAng="0" ptsTypes="AA">
                                      <p:cBhvr>
                                        <p:cTn id="25" dur="2000" fill="hold"/>
                                        <p:tgtEl>
                                          <p:spTgt spid="47"/>
                                        </p:tgtEl>
                                        <p:attrNameLst>
                                          <p:attrName>ppt_x</p:attrName>
                                          <p:attrName>ppt_y</p:attrName>
                                        </p:attrNameLst>
                                      </p:cBhvr>
                                      <p:rCtr x="3333" y="116"/>
                                    </p:animMotion>
                                  </p:childTnLst>
                                </p:cTn>
                              </p:par>
                              <p:par>
                                <p:cTn id="26" presetID="42" presetClass="path" presetSubtype="0" accel="50000" decel="50000" fill="hold" grpId="0" nodeType="withEffect">
                                  <p:stCondLst>
                                    <p:cond delay="0"/>
                                  </p:stCondLst>
                                  <p:childTnLst>
                                    <p:animMotion origin="layout" path="M -4.16667E-6 -2.45143E-6 L -0.05468 0.0414 " pathEditMode="relative" rAng="0" ptsTypes="AA">
                                      <p:cBhvr>
                                        <p:cTn id="27" dur="2000" fill="hold"/>
                                        <p:tgtEl>
                                          <p:spTgt spid="49"/>
                                        </p:tgtEl>
                                        <p:attrNameLst>
                                          <p:attrName>ppt_x</p:attrName>
                                          <p:attrName>ppt_y</p:attrName>
                                        </p:attrNameLst>
                                      </p:cBhvr>
                                      <p:rCtr x="-2743" y="2058"/>
                                    </p:animMotion>
                                  </p:childTnLst>
                                </p:cTn>
                              </p:par>
                              <p:par>
                                <p:cTn id="28" presetID="42" presetClass="path" presetSubtype="0" accel="50000" decel="50000" fill="hold" grpId="0" nodeType="withEffect">
                                  <p:stCondLst>
                                    <p:cond delay="0"/>
                                  </p:stCondLst>
                                  <p:childTnLst>
                                    <p:animMotion origin="layout" path="M 0 3.70028E-8 L -0.03299 0.06406 " pathEditMode="relative" rAng="0" ptsTypes="AA">
                                      <p:cBhvr>
                                        <p:cTn id="29" dur="2000" fill="hold"/>
                                        <p:tgtEl>
                                          <p:spTgt spid="46"/>
                                        </p:tgtEl>
                                        <p:attrNameLst>
                                          <p:attrName>ppt_x</p:attrName>
                                          <p:attrName>ppt_y</p:attrName>
                                        </p:attrNameLst>
                                      </p:cBhvr>
                                      <p:rCtr x="-1649" y="3191"/>
                                    </p:animMotion>
                                  </p:childTnLst>
                                </p:cTn>
                              </p:par>
                              <p:par>
                                <p:cTn id="30" presetID="42" presetClass="path" presetSubtype="0" accel="50000" decel="50000" fill="hold" grpId="0" nodeType="withEffect">
                                  <p:stCondLst>
                                    <p:cond delay="0"/>
                                  </p:stCondLst>
                                  <p:childTnLst>
                                    <p:animMotion origin="layout" path="M -3.05556E-6 7.40741E-7 L -0.00885 0.07037 " pathEditMode="relative" rAng="0" ptsTypes="AA">
                                      <p:cBhvr>
                                        <p:cTn id="31" dur="2000" fill="hold"/>
                                        <p:tgtEl>
                                          <p:spTgt spid="51"/>
                                        </p:tgtEl>
                                        <p:attrNameLst>
                                          <p:attrName>ppt_x</p:attrName>
                                          <p:attrName>ppt_y</p:attrName>
                                        </p:attrNameLst>
                                      </p:cBhvr>
                                      <p:rCtr x="-451" y="3519"/>
                                    </p:animMotion>
                                  </p:childTnLst>
                                </p:cTn>
                              </p:par>
                              <p:par>
                                <p:cTn id="32" presetID="42" presetClass="path" presetSubtype="0" accel="50000" decel="50000" fill="hold" grpId="0" nodeType="withEffect">
                                  <p:stCondLst>
                                    <p:cond delay="0"/>
                                  </p:stCondLst>
                                  <p:childTnLst>
                                    <p:animMotion origin="layout" path="M 4.44444E-6 -1.66512E-6 L 0.02257 0.06522 " pathEditMode="relative" rAng="0" ptsTypes="AA">
                                      <p:cBhvr>
                                        <p:cTn id="33" dur="2000" fill="hold"/>
                                        <p:tgtEl>
                                          <p:spTgt spid="45"/>
                                        </p:tgtEl>
                                        <p:attrNameLst>
                                          <p:attrName>ppt_x</p:attrName>
                                          <p:attrName>ppt_y</p:attrName>
                                        </p:attrNameLst>
                                      </p:cBhvr>
                                      <p:rCtr x="1128" y="3261"/>
                                    </p:animMotion>
                                  </p:childTnLst>
                                </p:cTn>
                              </p:par>
                              <p:par>
                                <p:cTn id="34" presetID="42" presetClass="path" presetSubtype="0" accel="50000" decel="50000" fill="hold" grpId="0" nodeType="withEffect">
                                  <p:stCondLst>
                                    <p:cond delay="0"/>
                                  </p:stCondLst>
                                  <p:childTnLst>
                                    <p:animMotion origin="layout" path="M 1.38889E-6 -1.48148E-6 L 0.04531 0.00996 " pathEditMode="relative" rAng="0" ptsTypes="AA">
                                      <p:cBhvr>
                                        <p:cTn id="35" dur="2000" fill="hold"/>
                                        <p:tgtEl>
                                          <p:spTgt spid="48"/>
                                        </p:tgtEl>
                                        <p:attrNameLst>
                                          <p:attrName>ppt_x</p:attrName>
                                          <p:attrName>ppt_y</p:attrName>
                                        </p:attrNameLst>
                                      </p:cBhvr>
                                      <p:rCtr x="2257" y="486"/>
                                    </p:animMotion>
                                  </p:childTnLst>
                                </p:cTn>
                              </p:par>
                              <p:par>
                                <p:cTn id="36" presetID="6" presetClass="emph" presetSubtype="0" fill="hold" nodeType="withEffect">
                                  <p:stCondLst>
                                    <p:cond delay="0"/>
                                  </p:stCondLst>
                                  <p:childTnLst>
                                    <p:animScale>
                                      <p:cBhvr>
                                        <p:cTn id="37" dur="2000" fill="hold"/>
                                        <p:tgtEl>
                                          <p:spTgt spid="52"/>
                                        </p:tgtEl>
                                      </p:cBhvr>
                                      <p:by x="150000" y="150000"/>
                                    </p:animScale>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barn(inVertical)">
                                      <p:cBhvr>
                                        <p:cTn id="4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30"/>
                </p:tgtEl>
              </p:cMediaNode>
            </p:audio>
          </p:childTnLst>
        </p:cTn>
      </p:par>
    </p:tnLst>
    <p:bldLst>
      <p:bldP spid="15" grpId="0" animBg="1"/>
      <p:bldP spid="16" grpId="0" animBg="1"/>
      <p:bldP spid="20" grpId="0" animBg="1"/>
      <p:bldP spid="43" grpId="0" animBg="1"/>
      <p:bldP spid="44" grpId="0" animBg="1"/>
      <p:bldP spid="45" grpId="0" animBg="1"/>
      <p:bldP spid="46" grpId="0" animBg="1"/>
      <p:bldP spid="47" grpId="0" animBg="1"/>
      <p:bldP spid="48" grpId="0" animBg="1"/>
      <p:bldP spid="49" grpId="0" animBg="1"/>
      <p:bldP spid="51" grpId="0" animBg="1"/>
      <p:bldP spid="8" grpId="0" animBg="1"/>
      <p:bldP spid="5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7947"/>
            <a:ext cx="8820472" cy="3384376"/>
          </a:xfrm>
        </p:spPr>
        <p:txBody>
          <a:bodyPr>
            <a:noAutofit/>
          </a:bodyPr>
          <a:lstStyle/>
          <a:p>
            <a:pPr marL="514350" indent="-514350">
              <a:buAutoNum type="arabicPeriod"/>
            </a:pPr>
            <a:r>
              <a:rPr lang="en-GB" sz="2400" dirty="0">
                <a:solidFill>
                  <a:schemeClr val="bg1"/>
                </a:solidFill>
                <a:latin typeface="Comic Sans MS" pitchFamily="66" charset="0"/>
              </a:rPr>
              <a:t>Explain the effects of changing pressure on volume of a gas (and vice versa).</a:t>
            </a:r>
            <a:r>
              <a:rPr lang="en-GB" sz="5400" dirty="0">
                <a:solidFill>
                  <a:srgbClr val="00FF00"/>
                </a:solidFill>
                <a:latin typeface="Comic Sans MS" pitchFamily="66" charset="0"/>
                <a:sym typeface="Wingdings" panose="05000000000000000000" pitchFamily="2" charset="2"/>
              </a:rPr>
              <a:t></a:t>
            </a:r>
            <a:endParaRPr lang="en-GB" sz="2400" dirty="0">
              <a:solidFill>
                <a:srgbClr val="00FF00"/>
              </a:solidFill>
              <a:latin typeface="Comic Sans MS" pitchFamily="66" charset="0"/>
            </a:endParaRPr>
          </a:p>
          <a:p>
            <a:pPr marL="514350" indent="-514350">
              <a:buAutoNum type="arabicPeriod"/>
            </a:pPr>
            <a:r>
              <a:rPr lang="en-GB" sz="2400" dirty="0">
                <a:solidFill>
                  <a:schemeClr val="bg1"/>
                </a:solidFill>
                <a:latin typeface="Comic Sans MS" pitchFamily="66" charset="0"/>
              </a:rPr>
              <a:t>Use the equation ‘PV=constant’ (Boyle’s Law) to solve problems. </a:t>
            </a:r>
            <a:r>
              <a:rPr lang="en-GB" sz="5400" dirty="0">
                <a:solidFill>
                  <a:srgbClr val="00FF00"/>
                </a:solidFill>
                <a:latin typeface="Comic Sans MS" pitchFamily="66" charset="0"/>
                <a:sym typeface="Wingdings" panose="05000000000000000000" pitchFamily="2" charset="2"/>
              </a:rPr>
              <a:t></a:t>
            </a:r>
            <a:endParaRPr lang="en-GB" sz="5400" dirty="0">
              <a:solidFill>
                <a:srgbClr val="00FF00"/>
              </a:solidFill>
              <a:latin typeface="Comic Sans MS" pitchFamily="66" charset="0"/>
            </a:endParaRPr>
          </a:p>
          <a:p>
            <a:pPr marL="514350" indent="-514350">
              <a:buAutoNum type="arabicPeriod"/>
            </a:pPr>
            <a:r>
              <a:rPr lang="en-GB" sz="2400" dirty="0">
                <a:solidFill>
                  <a:schemeClr val="bg1"/>
                </a:solidFill>
                <a:latin typeface="Comic Sans MS" pitchFamily="66" charset="0"/>
              </a:rPr>
              <a:t>Correctly explain trends in terms of proportionality. </a:t>
            </a:r>
            <a:r>
              <a:rPr lang="en-GB" sz="5400" dirty="0">
                <a:solidFill>
                  <a:srgbClr val="00FF00"/>
                </a:solidFill>
                <a:latin typeface="Comic Sans MS" pitchFamily="66" charset="0"/>
                <a:sym typeface="Wingdings" panose="05000000000000000000" pitchFamily="2" charset="2"/>
              </a:rPr>
              <a:t></a:t>
            </a:r>
            <a:endParaRPr lang="en-GB" sz="5400" dirty="0">
              <a:solidFill>
                <a:srgbClr val="00FF00"/>
              </a:solidFill>
              <a:latin typeface="Comic Sans MS" pitchFamily="66" charset="0"/>
            </a:endParaRPr>
          </a:p>
          <a:p>
            <a:pPr marL="514350" indent="-514350">
              <a:buAutoNum type="arabicPeriod"/>
            </a:pPr>
            <a:r>
              <a:rPr lang="en-GB" sz="2400" dirty="0">
                <a:solidFill>
                  <a:schemeClr val="bg1"/>
                </a:solidFill>
                <a:latin typeface="Comic Sans MS" pitchFamily="66" charset="0"/>
              </a:rPr>
              <a:t>Explain the effects of quickly compressing a gas on temperature.</a:t>
            </a:r>
          </a:p>
        </p:txBody>
      </p:sp>
      <p:sp>
        <p:nvSpPr>
          <p:cNvPr id="7" name="Title 1"/>
          <p:cNvSpPr txBox="1">
            <a:spLocks/>
          </p:cNvSpPr>
          <p:nvPr/>
        </p:nvSpPr>
        <p:spPr>
          <a:xfrm>
            <a:off x="457200" y="188640"/>
            <a:ext cx="8363272" cy="1143000"/>
          </a:xfrm>
          <a:prstGeom prst="rect">
            <a:avLst/>
          </a:prstGeom>
          <a:noFill/>
          <a:ln w="25400" cap="flat" cmpd="sng" algn="ctr">
            <a:noFill/>
            <a:prstDash val="solid"/>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en-GB" sz="5400" dirty="0">
                <a:solidFill>
                  <a:srgbClr val="FFFF00"/>
                </a:solidFill>
                <a:latin typeface="KG Broken Vessels Sketch" pitchFamily="2" charset="0"/>
              </a:rPr>
              <a:t>Learning objectives</a:t>
            </a:r>
          </a:p>
        </p:txBody>
      </p:sp>
      <p:sp>
        <p:nvSpPr>
          <p:cNvPr id="9" name="TextBox 8"/>
          <p:cNvSpPr txBox="1"/>
          <p:nvPr/>
        </p:nvSpPr>
        <p:spPr>
          <a:xfrm>
            <a:off x="8532440" y="1029991"/>
            <a:ext cx="504056" cy="523220"/>
          </a:xfrm>
          <a:prstGeom prst="rect">
            <a:avLst/>
          </a:prstGeom>
          <a:noFill/>
        </p:spPr>
        <p:txBody>
          <a:bodyPr wrap="square" rtlCol="0">
            <a:spAutoFit/>
          </a:bodyPr>
          <a:lstStyle/>
          <a:p>
            <a:pPr algn="ctr"/>
            <a:r>
              <a:rPr lang="en-GB" sz="2800" dirty="0">
                <a:solidFill>
                  <a:prstClr val="white"/>
                </a:solidFill>
                <a:latin typeface="KG Broken Vessels Sketch"/>
              </a:rPr>
              <a:t>1</a:t>
            </a:r>
          </a:p>
        </p:txBody>
      </p:sp>
      <p:sp>
        <p:nvSpPr>
          <p:cNvPr id="10" name="TextBox 9"/>
          <p:cNvSpPr txBox="1"/>
          <p:nvPr/>
        </p:nvSpPr>
        <p:spPr>
          <a:xfrm>
            <a:off x="8424428" y="4242899"/>
            <a:ext cx="504056" cy="523220"/>
          </a:xfrm>
          <a:prstGeom prst="rect">
            <a:avLst/>
          </a:prstGeom>
          <a:noFill/>
        </p:spPr>
        <p:txBody>
          <a:bodyPr wrap="square" rtlCol="0">
            <a:spAutoFit/>
          </a:bodyPr>
          <a:lstStyle/>
          <a:p>
            <a:pPr algn="ctr"/>
            <a:r>
              <a:rPr lang="en-GB" sz="2800" dirty="0">
                <a:solidFill>
                  <a:prstClr val="white"/>
                </a:solidFill>
                <a:latin typeface="KG Broken Vessels Sketch"/>
              </a:rPr>
              <a:t>9</a:t>
            </a:r>
          </a:p>
        </p:txBody>
      </p:sp>
      <p:sp>
        <p:nvSpPr>
          <p:cNvPr id="11" name="Down Arrow 10"/>
          <p:cNvSpPr/>
          <p:nvPr/>
        </p:nvSpPr>
        <p:spPr>
          <a:xfrm>
            <a:off x="8568444" y="1553211"/>
            <a:ext cx="432048" cy="2613848"/>
          </a:xfrm>
          <a:prstGeom prst="downArrow">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2483768" y="4982167"/>
            <a:ext cx="594320" cy="707886"/>
          </a:xfrm>
          <a:prstGeom prst="rect">
            <a:avLst/>
          </a:prstGeom>
          <a:noFill/>
        </p:spPr>
        <p:txBody>
          <a:bodyPr wrap="square" rtlCol="0">
            <a:spAutoFit/>
          </a:bodyPr>
          <a:lstStyle/>
          <a:p>
            <a:r>
              <a:rPr lang="en-GB" sz="4000" dirty="0">
                <a:solidFill>
                  <a:srgbClr val="FF0000"/>
                </a:solidFill>
                <a:latin typeface="+mj-lt"/>
              </a:rPr>
              <a:t>H</a:t>
            </a:r>
            <a:endParaRPr lang="en-GB" dirty="0">
              <a:solidFill>
                <a:srgbClr val="FF0000"/>
              </a:solidFill>
              <a:latin typeface="+mj-lt"/>
            </a:endParaRPr>
          </a:p>
        </p:txBody>
      </p:sp>
      <p:sp>
        <p:nvSpPr>
          <p:cNvPr id="14" name="TextBox 13"/>
          <p:cNvSpPr txBox="1"/>
          <p:nvPr/>
        </p:nvSpPr>
        <p:spPr>
          <a:xfrm>
            <a:off x="1925452" y="6078897"/>
            <a:ext cx="3294620" cy="707886"/>
          </a:xfrm>
          <a:prstGeom prst="rect">
            <a:avLst/>
          </a:prstGeom>
          <a:noFill/>
        </p:spPr>
        <p:txBody>
          <a:bodyPr wrap="square" rtlCol="0">
            <a:spAutoFit/>
          </a:bodyPr>
          <a:lstStyle/>
          <a:p>
            <a:r>
              <a:rPr lang="en-GB" sz="4000" dirty="0">
                <a:solidFill>
                  <a:srgbClr val="FF0000"/>
                </a:solidFill>
                <a:latin typeface="+mj-lt"/>
              </a:rPr>
              <a:t>*H </a:t>
            </a:r>
            <a:r>
              <a:rPr lang="en-GB" sz="2800" dirty="0">
                <a:solidFill>
                  <a:srgbClr val="FF0000"/>
                </a:solidFill>
                <a:latin typeface="+mj-lt"/>
              </a:rPr>
              <a:t>– Higher Tier</a:t>
            </a:r>
            <a:endParaRPr lang="en-GB" sz="1200" dirty="0">
              <a:solidFill>
                <a:srgbClr val="FF0000"/>
              </a:solidFill>
              <a:latin typeface="+mj-lt"/>
            </a:endParaRPr>
          </a:p>
        </p:txBody>
      </p:sp>
    </p:spTree>
    <p:extLst>
      <p:ext uri="{BB962C8B-B14F-4D97-AF65-F5344CB8AC3E}">
        <p14:creationId xmlns:p14="http://schemas.microsoft.com/office/powerpoint/2010/main" val="4286601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902438" y="3004239"/>
            <a:ext cx="406191" cy="787087"/>
          </a:xfrm>
          <a:prstGeom prst="rect">
            <a:avLst/>
          </a:prstGeom>
          <a:solidFill>
            <a:srgbClr val="FF0000">
              <a:alpha val="90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3" name="Picture 9" descr="Image result for ty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661" y="1060811"/>
            <a:ext cx="2730515" cy="27305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9512" y="116632"/>
            <a:ext cx="8856984" cy="850106"/>
          </a:xfrm>
        </p:spPr>
        <p:txBody>
          <a:bodyPr>
            <a:normAutofit fontScale="90000"/>
          </a:bodyPr>
          <a:lstStyle/>
          <a:p>
            <a:r>
              <a:rPr lang="en-GB" dirty="0">
                <a:solidFill>
                  <a:srgbClr val="00B0F0"/>
                </a:solidFill>
              </a:rPr>
              <a:t>What do these have in common?</a:t>
            </a:r>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218" y="1068903"/>
            <a:ext cx="1441351" cy="2506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descr="Image result for spray pai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6176" y="1060811"/>
            <a:ext cx="2710040" cy="2132491"/>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Image result for syrin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580688">
            <a:off x="203443" y="3631650"/>
            <a:ext cx="2359745" cy="2980731"/>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Image result for soda c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3551" y="3575014"/>
            <a:ext cx="1696139" cy="3000542"/>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Image result for di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428881">
            <a:off x="2120821" y="3379845"/>
            <a:ext cx="3484340" cy="348434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2320" y="1470771"/>
            <a:ext cx="1306428" cy="4641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98908" y="2974849"/>
            <a:ext cx="5930920" cy="830997"/>
          </a:xfrm>
          <a:prstGeom prst="rect">
            <a:avLst/>
          </a:prstGeom>
          <a:solidFill>
            <a:srgbClr val="FFFF00"/>
          </a:solidFill>
          <a:ln>
            <a:solidFill>
              <a:srgbClr val="000000"/>
            </a:solidFill>
          </a:ln>
        </p:spPr>
        <p:txBody>
          <a:bodyPr wrap="square" rtlCol="0">
            <a:spAutoFit/>
          </a:bodyPr>
          <a:lstStyle/>
          <a:p>
            <a:pPr algn="ctr"/>
            <a:r>
              <a:rPr lang="en-GB" sz="2400" dirty="0"/>
              <a:t>All of these make use of Boyle’s Law.</a:t>
            </a:r>
          </a:p>
          <a:p>
            <a:pPr algn="ctr"/>
            <a:r>
              <a:rPr lang="en-GB" sz="2400" dirty="0"/>
              <a:t>We will look at a few.</a:t>
            </a:r>
          </a:p>
        </p:txBody>
      </p:sp>
      <p:sp>
        <p:nvSpPr>
          <p:cNvPr id="5" name="Rectangle 4"/>
          <p:cNvSpPr/>
          <p:nvPr/>
        </p:nvSpPr>
        <p:spPr>
          <a:xfrm>
            <a:off x="2102935" y="5877272"/>
            <a:ext cx="6768752" cy="830997"/>
          </a:xfrm>
          <a:prstGeom prst="rect">
            <a:avLst/>
          </a:prstGeom>
          <a:solidFill>
            <a:srgbClr val="FFFF00"/>
          </a:solidFill>
        </p:spPr>
        <p:txBody>
          <a:bodyPr wrap="square">
            <a:spAutoFit/>
          </a:bodyPr>
          <a:lstStyle/>
          <a:p>
            <a:pPr lvl="0" algn="ctr"/>
            <a:r>
              <a:rPr lang="en-GB" sz="2400" dirty="0">
                <a:solidFill>
                  <a:prstClr val="black"/>
                </a:solidFill>
              </a:rPr>
              <a:t>We will come back to some of these later in the course.</a:t>
            </a:r>
          </a:p>
        </p:txBody>
      </p:sp>
    </p:spTree>
    <p:extLst>
      <p:ext uri="{BB962C8B-B14F-4D97-AF65-F5344CB8AC3E}">
        <p14:creationId xmlns:p14="http://schemas.microsoft.com/office/powerpoint/2010/main" val="369410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850106"/>
          </a:xfrm>
        </p:spPr>
        <p:txBody>
          <a:bodyPr/>
          <a:lstStyle/>
          <a:p>
            <a:r>
              <a:rPr lang="en-GB" dirty="0">
                <a:solidFill>
                  <a:srgbClr val="00B0F0"/>
                </a:solidFill>
              </a:rPr>
              <a:t>Challenge Question</a:t>
            </a:r>
          </a:p>
        </p:txBody>
      </p:sp>
      <p:sp>
        <p:nvSpPr>
          <p:cNvPr id="3" name="Content Placeholder 2"/>
          <p:cNvSpPr>
            <a:spLocks noGrp="1"/>
          </p:cNvSpPr>
          <p:nvPr>
            <p:ph idx="1"/>
          </p:nvPr>
        </p:nvSpPr>
        <p:spPr>
          <a:xfrm>
            <a:off x="457200" y="836713"/>
            <a:ext cx="8229600" cy="1152128"/>
          </a:xfrm>
        </p:spPr>
        <p:txBody>
          <a:bodyPr/>
          <a:lstStyle/>
          <a:p>
            <a:pPr marL="0" indent="0" algn="ctr">
              <a:buNone/>
            </a:pPr>
            <a:r>
              <a:rPr lang="en-GB" dirty="0">
                <a:solidFill>
                  <a:srgbClr val="FFC000"/>
                </a:solidFill>
              </a:rPr>
              <a:t>How does a syringe sucks in a fluid like blood?</a:t>
            </a:r>
          </a:p>
          <a:p>
            <a:pPr marL="514350" indent="-514350">
              <a:buAutoNum type="arabicParenR"/>
            </a:pPr>
            <a:endParaRPr lang="en-GB" dirty="0">
              <a:solidFill>
                <a:srgbClr val="FFC000"/>
              </a:solidFill>
            </a:endParaRPr>
          </a:p>
        </p:txBody>
      </p:sp>
      <p:pic>
        <p:nvPicPr>
          <p:cNvPr id="4" name="Picture 15" descr="Image result for syrin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580688">
            <a:off x="-40315" y="2003607"/>
            <a:ext cx="3074382" cy="38834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39752" y="1916832"/>
            <a:ext cx="6624736" cy="1200329"/>
          </a:xfrm>
          <a:prstGeom prst="rect">
            <a:avLst/>
          </a:prstGeom>
          <a:noFill/>
        </p:spPr>
        <p:txBody>
          <a:bodyPr wrap="square" rtlCol="0">
            <a:spAutoFit/>
          </a:bodyPr>
          <a:lstStyle/>
          <a:p>
            <a:pPr algn="ctr"/>
            <a:r>
              <a:rPr lang="en-GB" sz="2400" dirty="0">
                <a:solidFill>
                  <a:srgbClr val="FFFF00"/>
                </a:solidFill>
              </a:rPr>
              <a:t>As the plunger is pulled outwards from the syringe, it cause the volume within the chamber to increase. </a:t>
            </a:r>
          </a:p>
        </p:txBody>
      </p:sp>
      <p:sp>
        <p:nvSpPr>
          <p:cNvPr id="6" name="Rectangle 5"/>
          <p:cNvSpPr/>
          <p:nvPr/>
        </p:nvSpPr>
        <p:spPr>
          <a:xfrm>
            <a:off x="3635896" y="4077072"/>
            <a:ext cx="5328592" cy="2862322"/>
          </a:xfrm>
          <a:prstGeom prst="rect">
            <a:avLst/>
          </a:prstGeom>
        </p:spPr>
        <p:txBody>
          <a:bodyPr wrap="square">
            <a:spAutoFit/>
          </a:bodyPr>
          <a:lstStyle/>
          <a:p>
            <a:pPr lvl="0" algn="ctr"/>
            <a:r>
              <a:rPr lang="en-GB" sz="2000" dirty="0">
                <a:solidFill>
                  <a:srgbClr val="FFFF00"/>
                </a:solidFill>
              </a:rPr>
              <a:t>The pressure in the chamber decreases which creates a vacuum effect. </a:t>
            </a:r>
          </a:p>
          <a:p>
            <a:pPr lvl="0" algn="ctr"/>
            <a:r>
              <a:rPr lang="en-GB" sz="2000" dirty="0">
                <a:solidFill>
                  <a:srgbClr val="FFFF00"/>
                </a:solidFill>
              </a:rPr>
              <a:t>Since the only fluid available on the other side of the needle tends to be a liquid such as blood, this gets sucked into the chamber. </a:t>
            </a:r>
          </a:p>
          <a:p>
            <a:pPr lvl="0" algn="ctr"/>
            <a:r>
              <a:rPr lang="en-GB" sz="2000" dirty="0">
                <a:solidFill>
                  <a:srgbClr val="FFFF00"/>
                </a:solidFill>
              </a:rPr>
              <a:t>This then reduces the volume and increases the pressure back to where it wants to be.</a:t>
            </a:r>
          </a:p>
        </p:txBody>
      </p:sp>
      <p:sp>
        <p:nvSpPr>
          <p:cNvPr id="7" name="Content Placeholder 2"/>
          <p:cNvSpPr txBox="1">
            <a:spLocks/>
          </p:cNvSpPr>
          <p:nvPr/>
        </p:nvSpPr>
        <p:spPr>
          <a:xfrm>
            <a:off x="3419872" y="3140968"/>
            <a:ext cx="5544616" cy="86409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sz="2800" dirty="0">
                <a:solidFill>
                  <a:srgbClr val="FFC000"/>
                </a:solidFill>
              </a:rPr>
              <a:t>What happens to pressure when the volume increases?</a:t>
            </a:r>
          </a:p>
          <a:p>
            <a:pPr marL="514350" indent="-514350">
              <a:buFont typeface="Arial" pitchFamily="34" charset="0"/>
              <a:buAutoNum type="arabicParenR"/>
            </a:pPr>
            <a:endParaRPr lang="en-GB" sz="2800" dirty="0">
              <a:solidFill>
                <a:srgbClr val="FFC000"/>
              </a:solidFill>
            </a:endParaRPr>
          </a:p>
        </p:txBody>
      </p:sp>
      <p:sp>
        <p:nvSpPr>
          <p:cNvPr id="8" name="TextBox 7"/>
          <p:cNvSpPr txBox="1"/>
          <p:nvPr/>
        </p:nvSpPr>
        <p:spPr>
          <a:xfrm>
            <a:off x="251520" y="1449693"/>
            <a:ext cx="1008112" cy="369332"/>
          </a:xfrm>
          <a:prstGeom prst="rect">
            <a:avLst/>
          </a:prstGeom>
          <a:noFill/>
        </p:spPr>
        <p:txBody>
          <a:bodyPr wrap="square" rtlCol="0">
            <a:spAutoFit/>
          </a:bodyPr>
          <a:lstStyle/>
          <a:p>
            <a:r>
              <a:rPr lang="en-GB" dirty="0">
                <a:solidFill>
                  <a:schemeClr val="bg1"/>
                </a:solidFill>
              </a:rPr>
              <a:t>Plunger</a:t>
            </a:r>
          </a:p>
        </p:txBody>
      </p:sp>
      <p:sp>
        <p:nvSpPr>
          <p:cNvPr id="9" name="TextBox 8"/>
          <p:cNvSpPr txBox="1"/>
          <p:nvPr/>
        </p:nvSpPr>
        <p:spPr>
          <a:xfrm>
            <a:off x="282852" y="4985012"/>
            <a:ext cx="1214023" cy="369332"/>
          </a:xfrm>
          <a:prstGeom prst="rect">
            <a:avLst/>
          </a:prstGeom>
          <a:noFill/>
        </p:spPr>
        <p:txBody>
          <a:bodyPr wrap="square" rtlCol="0">
            <a:spAutoFit/>
          </a:bodyPr>
          <a:lstStyle/>
          <a:p>
            <a:pPr algn="ctr"/>
            <a:r>
              <a:rPr lang="en-GB" dirty="0">
                <a:solidFill>
                  <a:schemeClr val="bg1"/>
                </a:solidFill>
              </a:rPr>
              <a:t>Chamber</a:t>
            </a:r>
          </a:p>
        </p:txBody>
      </p:sp>
      <p:cxnSp>
        <p:nvCxnSpPr>
          <p:cNvPr id="13" name="Straight Arrow Connector 12"/>
          <p:cNvCxnSpPr>
            <a:stCxn id="9" idx="0"/>
          </p:cNvCxnSpPr>
          <p:nvPr/>
        </p:nvCxnSpPr>
        <p:spPr>
          <a:xfrm flipV="1">
            <a:off x="889864" y="4437112"/>
            <a:ext cx="369768" cy="5479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72496" y="1772816"/>
            <a:ext cx="83080" cy="601863"/>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01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barn(inVertical)">
                                      <p:cBhvr>
                                        <p:cTn id="2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010125" y="196711"/>
            <a:ext cx="1800200" cy="6374542"/>
            <a:chOff x="7010125" y="366826"/>
            <a:chExt cx="1800200" cy="6374542"/>
          </a:xfrm>
        </p:grpSpPr>
        <p:sp>
          <p:nvSpPr>
            <p:cNvPr id="8" name="Trapezoid 7"/>
            <p:cNvSpPr/>
            <p:nvPr/>
          </p:nvSpPr>
          <p:spPr>
            <a:xfrm>
              <a:off x="7010125" y="1628799"/>
              <a:ext cx="1800200" cy="1553467"/>
            </a:xfrm>
            <a:prstGeom prst="trapezoid">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rapezoid 8"/>
            <p:cNvSpPr/>
            <p:nvPr/>
          </p:nvSpPr>
          <p:spPr>
            <a:xfrm>
              <a:off x="7416316" y="692695"/>
              <a:ext cx="1008111" cy="936103"/>
            </a:xfrm>
            <a:prstGeom prst="trapezoid">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509826" y="366826"/>
              <a:ext cx="828092" cy="469886"/>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010125" y="3182266"/>
              <a:ext cx="1800200" cy="3271070"/>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Delay 10"/>
            <p:cNvSpPr/>
            <p:nvPr/>
          </p:nvSpPr>
          <p:spPr>
            <a:xfrm rot="5400000">
              <a:off x="7766209" y="5697252"/>
              <a:ext cx="288032" cy="1800200"/>
            </a:xfrm>
            <a:prstGeom prst="flowChartDelay">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a:xfrm>
            <a:off x="457200" y="116632"/>
            <a:ext cx="8229600" cy="850106"/>
          </a:xfrm>
        </p:spPr>
        <p:txBody>
          <a:bodyPr/>
          <a:lstStyle/>
          <a:p>
            <a:r>
              <a:rPr lang="en-GB" dirty="0">
                <a:solidFill>
                  <a:srgbClr val="00B0F0"/>
                </a:solidFill>
              </a:rPr>
              <a:t>Cartesian Divers</a:t>
            </a:r>
          </a:p>
        </p:txBody>
      </p:sp>
      <p:sp>
        <p:nvSpPr>
          <p:cNvPr id="3" name="Content Placeholder 2"/>
          <p:cNvSpPr>
            <a:spLocks noGrp="1"/>
          </p:cNvSpPr>
          <p:nvPr>
            <p:ph idx="1"/>
          </p:nvPr>
        </p:nvSpPr>
        <p:spPr>
          <a:xfrm>
            <a:off x="251519" y="836713"/>
            <a:ext cx="6758605" cy="1584176"/>
          </a:xfrm>
        </p:spPr>
        <p:txBody>
          <a:bodyPr>
            <a:normAutofit/>
          </a:bodyPr>
          <a:lstStyle/>
          <a:p>
            <a:pPr marL="0" indent="0" algn="ctr">
              <a:buNone/>
            </a:pPr>
            <a:r>
              <a:rPr lang="en-GB" sz="2400" dirty="0">
                <a:solidFill>
                  <a:schemeClr val="bg1"/>
                </a:solidFill>
              </a:rPr>
              <a:t>The bottle is filled with water and inside is a small packet of sauce which also has some air sealed in the packet. As the bottle is squeezed the sauce packet sinks</a:t>
            </a:r>
          </a:p>
        </p:txBody>
      </p:sp>
      <p:sp>
        <p:nvSpPr>
          <p:cNvPr id="4" name="Rectangle 3"/>
          <p:cNvSpPr/>
          <p:nvPr/>
        </p:nvSpPr>
        <p:spPr>
          <a:xfrm>
            <a:off x="7622193" y="1700808"/>
            <a:ext cx="576064" cy="936104"/>
          </a:xfrm>
          <a:prstGeom prst="rect">
            <a:avLst/>
          </a:prstGeom>
          <a:solidFill>
            <a:srgbClr val="FF0000">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691680" y="2344524"/>
            <a:ext cx="4032448" cy="584775"/>
          </a:xfrm>
          <a:prstGeom prst="rect">
            <a:avLst/>
          </a:prstGeom>
          <a:noFill/>
        </p:spPr>
        <p:txBody>
          <a:bodyPr wrap="square" rtlCol="0">
            <a:spAutoFit/>
          </a:bodyPr>
          <a:lstStyle/>
          <a:p>
            <a:pPr algn="ctr"/>
            <a:r>
              <a:rPr lang="en-GB" sz="3200" dirty="0">
                <a:solidFill>
                  <a:srgbClr val="FFC000"/>
                </a:solidFill>
              </a:rPr>
              <a:t>Why?</a:t>
            </a:r>
          </a:p>
        </p:txBody>
      </p:sp>
      <p:sp>
        <p:nvSpPr>
          <p:cNvPr id="6" name="Isosceles Triangle 5"/>
          <p:cNvSpPr/>
          <p:nvPr/>
        </p:nvSpPr>
        <p:spPr>
          <a:xfrm rot="5400000">
            <a:off x="5004048" y="4581128"/>
            <a:ext cx="3600400" cy="288032"/>
          </a:xfrm>
          <a:prstGeom prst="triangle">
            <a:avLst>
              <a:gd name="adj" fmla="val 50758"/>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rot="16200000">
            <a:off x="7308304" y="4624857"/>
            <a:ext cx="3600400" cy="288032"/>
          </a:xfrm>
          <a:prstGeom prst="triangle">
            <a:avLst>
              <a:gd name="adj" fmla="val 50758"/>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07504" y="2852936"/>
            <a:ext cx="6696744" cy="3416320"/>
          </a:xfrm>
          <a:prstGeom prst="rect">
            <a:avLst/>
          </a:prstGeom>
        </p:spPr>
        <p:txBody>
          <a:bodyPr wrap="square">
            <a:spAutoFit/>
          </a:bodyPr>
          <a:lstStyle/>
          <a:p>
            <a:pPr marL="342900" indent="-342900">
              <a:buFont typeface="Arial" panose="020B0604020202020204" pitchFamily="34" charset="0"/>
              <a:buChar char="•"/>
            </a:pPr>
            <a:r>
              <a:rPr lang="en-GB" sz="2400" dirty="0">
                <a:solidFill>
                  <a:srgbClr val="FFFF00"/>
                </a:solidFill>
              </a:rPr>
              <a:t>When you squeeze the bottle inward, you are reducing the volume of the bottle. </a:t>
            </a:r>
          </a:p>
          <a:p>
            <a:pPr marL="342900" indent="-342900">
              <a:buFont typeface="Arial" panose="020B0604020202020204" pitchFamily="34" charset="0"/>
              <a:buChar char="•"/>
            </a:pPr>
            <a:r>
              <a:rPr lang="en-GB" sz="2400" dirty="0">
                <a:solidFill>
                  <a:srgbClr val="FFFF00"/>
                </a:solidFill>
              </a:rPr>
              <a:t>This reduction in volume increases the pressure of all of the gas, including air in the sauce packet. </a:t>
            </a:r>
          </a:p>
          <a:p>
            <a:pPr marL="342900" indent="-342900">
              <a:buFont typeface="Arial" panose="020B0604020202020204" pitchFamily="34" charset="0"/>
              <a:buChar char="•"/>
            </a:pPr>
            <a:r>
              <a:rPr lang="en-GB" sz="2400" dirty="0">
                <a:solidFill>
                  <a:srgbClr val="FFFF00"/>
                </a:solidFill>
              </a:rPr>
              <a:t>The increased pressure of the air and therefore decreased volume will make it slightly more dense reducing its ‘buoyancy’ causing it to sink lower.</a:t>
            </a:r>
          </a:p>
        </p:txBody>
      </p:sp>
    </p:spTree>
    <p:extLst>
      <p:ext uri="{BB962C8B-B14F-4D97-AF65-F5344CB8AC3E}">
        <p14:creationId xmlns:p14="http://schemas.microsoft.com/office/powerpoint/2010/main" val="399379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6 -0.00185 L 0.03159 4.81036E-7 " pathEditMode="relative" rAng="0" ptsTypes="AA">
                                      <p:cBhvr>
                                        <p:cTn id="6" dur="2000" fill="hold"/>
                                        <p:tgtEl>
                                          <p:spTgt spid="6"/>
                                        </p:tgtEl>
                                        <p:attrNameLst>
                                          <p:attrName>ppt_x</p:attrName>
                                          <p:attrName>ppt_y</p:attrName>
                                        </p:attrNameLst>
                                      </p:cBhvr>
                                      <p:rCtr x="1580" y="93"/>
                                    </p:animMotion>
                                  </p:childTnLst>
                                </p:cTn>
                              </p:par>
                              <p:par>
                                <p:cTn id="7" presetID="42" presetClass="path" presetSubtype="0" accel="50000" decel="50000" fill="hold" grpId="0" nodeType="withEffect">
                                  <p:stCondLst>
                                    <p:cond delay="0"/>
                                  </p:stCondLst>
                                  <p:childTnLst>
                                    <p:animMotion origin="layout" path="M 0.00347 2.89547E-6 L -0.04028 0.00416 " pathEditMode="relative" rAng="0" ptsTypes="AA">
                                      <p:cBhvr>
                                        <p:cTn id="8" dur="2000" fill="hold"/>
                                        <p:tgtEl>
                                          <p:spTgt spid="14"/>
                                        </p:tgtEl>
                                        <p:attrNameLst>
                                          <p:attrName>ppt_x</p:attrName>
                                          <p:attrName>ppt_y</p:attrName>
                                        </p:attrNameLst>
                                      </p:cBhvr>
                                      <p:rCtr x="-2187" y="208"/>
                                    </p:animMotion>
                                  </p:childTnLst>
                                </p:cTn>
                              </p:par>
                              <p:par>
                                <p:cTn id="9" presetID="42" presetClass="path" presetSubtype="0" accel="50000" decel="50000" fill="hold" grpId="0" nodeType="withEffect">
                                  <p:stCondLst>
                                    <p:cond delay="1000"/>
                                  </p:stCondLst>
                                  <p:childTnLst>
                                    <p:animMotion origin="layout" path="M -5.55556E-7 -1.19334E-6 L 0.00521 0.48774 " pathEditMode="relative" rAng="0" ptsTypes="AA">
                                      <p:cBhvr>
                                        <p:cTn id="10" dur="4000" fill="hold"/>
                                        <p:tgtEl>
                                          <p:spTgt spid="4"/>
                                        </p:tgtEl>
                                        <p:attrNameLst>
                                          <p:attrName>ppt_x</p:attrName>
                                          <p:attrName>ppt_y</p:attrName>
                                        </p:attrNameLst>
                                      </p:cBhvr>
                                      <p:rCtr x="260" y="24376"/>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barn(inVertical)">
                                      <p:cBhvr>
                                        <p:cTn id="19" dur="500"/>
                                        <p:tgtEl>
                                          <p:spTgt spid="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Effect transition="in" filter="barn(inVertical)">
                                      <p:cBhvr>
                                        <p:cTn id="24" dur="500"/>
                                        <p:tgtEl>
                                          <p:spTgt spid="1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animEffect transition="in" filter="barn(inVertical)">
                                      <p:cBhvr>
                                        <p:cTn id="29"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 y="116632"/>
            <a:ext cx="9144000" cy="778098"/>
          </a:xfrm>
        </p:spPr>
        <p:txBody>
          <a:bodyPr>
            <a:normAutofit fontScale="90000"/>
          </a:bodyPr>
          <a:lstStyle/>
          <a:p>
            <a:r>
              <a:rPr lang="en-GB" dirty="0">
                <a:solidFill>
                  <a:srgbClr val="00B0F0"/>
                </a:solidFill>
              </a:rPr>
              <a:t>Pressure, Volume &amp; Temperature</a:t>
            </a:r>
          </a:p>
        </p:txBody>
      </p:sp>
      <p:sp>
        <p:nvSpPr>
          <p:cNvPr id="3" name="Content Placeholder 2"/>
          <p:cNvSpPr>
            <a:spLocks noGrp="1"/>
          </p:cNvSpPr>
          <p:nvPr>
            <p:ph idx="1"/>
          </p:nvPr>
        </p:nvSpPr>
        <p:spPr>
          <a:xfrm>
            <a:off x="179512" y="908721"/>
            <a:ext cx="8784976" cy="1296144"/>
          </a:xfrm>
        </p:spPr>
        <p:txBody>
          <a:bodyPr>
            <a:normAutofit fontScale="92500" lnSpcReduction="20000"/>
          </a:bodyPr>
          <a:lstStyle/>
          <a:p>
            <a:pPr marL="0" indent="0" algn="ctr">
              <a:buNone/>
            </a:pPr>
            <a:r>
              <a:rPr lang="en-GB" dirty="0">
                <a:solidFill>
                  <a:srgbClr val="FFC000"/>
                </a:solidFill>
              </a:rPr>
              <a:t>If a container of gas was compressed very quickly what would happen to the temperature of the gas?</a:t>
            </a:r>
          </a:p>
        </p:txBody>
      </p:sp>
      <p:sp>
        <p:nvSpPr>
          <p:cNvPr id="4" name="TextBox 3"/>
          <p:cNvSpPr txBox="1"/>
          <p:nvPr/>
        </p:nvSpPr>
        <p:spPr>
          <a:xfrm>
            <a:off x="1835696" y="6116770"/>
            <a:ext cx="594320" cy="707886"/>
          </a:xfrm>
          <a:prstGeom prst="rect">
            <a:avLst/>
          </a:prstGeom>
          <a:noFill/>
        </p:spPr>
        <p:txBody>
          <a:bodyPr wrap="square" rtlCol="0">
            <a:spAutoFit/>
          </a:bodyPr>
          <a:lstStyle/>
          <a:p>
            <a:r>
              <a:rPr lang="en-GB" sz="4000" dirty="0">
                <a:solidFill>
                  <a:srgbClr val="FF0000"/>
                </a:solidFill>
                <a:latin typeface="+mj-lt"/>
              </a:rPr>
              <a:t>H</a:t>
            </a:r>
            <a:endParaRPr lang="en-GB" dirty="0">
              <a:solidFill>
                <a:srgbClr val="FF0000"/>
              </a:solidFill>
              <a:latin typeface="+mj-lt"/>
            </a:endParaRPr>
          </a:p>
        </p:txBody>
      </p:sp>
      <p:sp>
        <p:nvSpPr>
          <p:cNvPr id="5" name="Can 4"/>
          <p:cNvSpPr/>
          <p:nvPr/>
        </p:nvSpPr>
        <p:spPr>
          <a:xfrm>
            <a:off x="281937" y="4066061"/>
            <a:ext cx="1728192" cy="1758163"/>
          </a:xfrm>
          <a:prstGeom prst="can">
            <a:avLst>
              <a:gd name="adj" fmla="val 26579"/>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n 6"/>
          <p:cNvSpPr/>
          <p:nvPr/>
        </p:nvSpPr>
        <p:spPr>
          <a:xfrm>
            <a:off x="281937" y="3417990"/>
            <a:ext cx="1728192" cy="1080120"/>
          </a:xfrm>
          <a:prstGeom prst="can">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Connector 10"/>
          <p:cNvSpPr/>
          <p:nvPr/>
        </p:nvSpPr>
        <p:spPr>
          <a:xfrm>
            <a:off x="813492" y="4626706"/>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owchart: Connector 11"/>
          <p:cNvSpPr/>
          <p:nvPr/>
        </p:nvSpPr>
        <p:spPr>
          <a:xfrm>
            <a:off x="1645775" y="4865642"/>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Connector 12"/>
          <p:cNvSpPr/>
          <p:nvPr/>
        </p:nvSpPr>
        <p:spPr>
          <a:xfrm>
            <a:off x="713985" y="4210078"/>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lowchart: Connector 13"/>
          <p:cNvSpPr/>
          <p:nvPr/>
        </p:nvSpPr>
        <p:spPr>
          <a:xfrm>
            <a:off x="1530319" y="4190803"/>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Connector 14"/>
          <p:cNvSpPr/>
          <p:nvPr/>
        </p:nvSpPr>
        <p:spPr>
          <a:xfrm>
            <a:off x="1387994" y="5278434"/>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lowchart: Connector 15"/>
          <p:cNvSpPr/>
          <p:nvPr/>
        </p:nvSpPr>
        <p:spPr>
          <a:xfrm>
            <a:off x="527457" y="5357934"/>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lowchart: Connector 16"/>
          <p:cNvSpPr/>
          <p:nvPr/>
        </p:nvSpPr>
        <p:spPr>
          <a:xfrm>
            <a:off x="1344325" y="4627142"/>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Connector 17"/>
          <p:cNvSpPr/>
          <p:nvPr/>
        </p:nvSpPr>
        <p:spPr>
          <a:xfrm>
            <a:off x="1755632" y="5081850"/>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owchart: Connector 18"/>
          <p:cNvSpPr/>
          <p:nvPr/>
        </p:nvSpPr>
        <p:spPr>
          <a:xfrm>
            <a:off x="437447" y="4792860"/>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owchart: Connector 19"/>
          <p:cNvSpPr/>
          <p:nvPr/>
        </p:nvSpPr>
        <p:spPr>
          <a:xfrm>
            <a:off x="959656" y="5039934"/>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lowchart: Connector 20"/>
          <p:cNvSpPr/>
          <p:nvPr/>
        </p:nvSpPr>
        <p:spPr>
          <a:xfrm>
            <a:off x="1027627" y="5530146"/>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p:cNvGrpSpPr/>
          <p:nvPr/>
        </p:nvGrpSpPr>
        <p:grpSpPr>
          <a:xfrm>
            <a:off x="281937" y="2229859"/>
            <a:ext cx="1728192" cy="1811014"/>
            <a:chOff x="281937" y="2229859"/>
            <a:chExt cx="1728192" cy="1811014"/>
          </a:xfrm>
        </p:grpSpPr>
        <p:sp>
          <p:nvSpPr>
            <p:cNvPr id="6" name="Can 5"/>
            <p:cNvSpPr/>
            <p:nvPr/>
          </p:nvSpPr>
          <p:spPr>
            <a:xfrm>
              <a:off x="281937" y="2960753"/>
              <a:ext cx="1728192" cy="1080120"/>
            </a:xfrm>
            <a:prstGeom prst="can">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n 7"/>
            <p:cNvSpPr/>
            <p:nvPr/>
          </p:nvSpPr>
          <p:spPr>
            <a:xfrm>
              <a:off x="966013" y="2409878"/>
              <a:ext cx="360040" cy="720080"/>
            </a:xfrm>
            <a:prstGeom prst="can">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an 8"/>
            <p:cNvSpPr/>
            <p:nvPr/>
          </p:nvSpPr>
          <p:spPr>
            <a:xfrm rot="5400000">
              <a:off x="966012" y="1906309"/>
              <a:ext cx="360040" cy="1007139"/>
            </a:xfrm>
            <a:prstGeom prst="can">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Down Arrow 9"/>
          <p:cNvSpPr/>
          <p:nvPr/>
        </p:nvSpPr>
        <p:spPr>
          <a:xfrm>
            <a:off x="894004" y="1985380"/>
            <a:ext cx="504056" cy="975373"/>
          </a:xfrm>
          <a:prstGeom prst="downArrow">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2364094" y="2106181"/>
            <a:ext cx="6336704" cy="461665"/>
          </a:xfrm>
          <a:prstGeom prst="rect">
            <a:avLst/>
          </a:prstGeom>
          <a:noFill/>
        </p:spPr>
        <p:txBody>
          <a:bodyPr wrap="square" rtlCol="0">
            <a:spAutoFit/>
          </a:bodyPr>
          <a:lstStyle/>
          <a:p>
            <a:pPr algn="ctr"/>
            <a:r>
              <a:rPr lang="en-GB" sz="2400" dirty="0">
                <a:solidFill>
                  <a:srgbClr val="FFFF00"/>
                </a:solidFill>
              </a:rPr>
              <a:t>The temperature of the gas would increase</a:t>
            </a:r>
          </a:p>
        </p:txBody>
      </p:sp>
      <p:sp>
        <p:nvSpPr>
          <p:cNvPr id="24" name="Content Placeholder 2"/>
          <p:cNvSpPr txBox="1">
            <a:spLocks/>
          </p:cNvSpPr>
          <p:nvPr/>
        </p:nvSpPr>
        <p:spPr>
          <a:xfrm>
            <a:off x="2364094" y="2673807"/>
            <a:ext cx="6192688" cy="50521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dirty="0">
                <a:solidFill>
                  <a:srgbClr val="FFC000"/>
                </a:solidFill>
              </a:rPr>
              <a:t>Why?</a:t>
            </a:r>
          </a:p>
        </p:txBody>
      </p:sp>
      <p:sp>
        <p:nvSpPr>
          <p:cNvPr id="26" name="TextBox 25"/>
          <p:cNvSpPr txBox="1"/>
          <p:nvPr/>
        </p:nvSpPr>
        <p:spPr>
          <a:xfrm>
            <a:off x="2555776" y="6207695"/>
            <a:ext cx="6120680" cy="461665"/>
          </a:xfrm>
          <a:prstGeom prst="rect">
            <a:avLst/>
          </a:prstGeom>
          <a:noFill/>
        </p:spPr>
        <p:txBody>
          <a:bodyPr wrap="square" rtlCol="0">
            <a:spAutoFit/>
          </a:bodyPr>
          <a:lstStyle/>
          <a:p>
            <a:pPr algn="ctr"/>
            <a:r>
              <a:rPr lang="en-GB" sz="2400" dirty="0">
                <a:solidFill>
                  <a:srgbClr val="00FF00"/>
                </a:solidFill>
              </a:rPr>
              <a:t>This happens when you use a bicycle pump</a:t>
            </a:r>
          </a:p>
        </p:txBody>
      </p:sp>
      <p:pic>
        <p:nvPicPr>
          <p:cNvPr id="27" name="Online Media 26" title="GCSE Science Revision Physics &quot;Work done on a gas&quot; (Triple)">
            <a:hlinkClick r:id="" action="ppaction://media"/>
            <a:extLst>
              <a:ext uri="{FF2B5EF4-FFF2-40B4-BE49-F238E27FC236}">
                <a16:creationId xmlns:a16="http://schemas.microsoft.com/office/drawing/2014/main" id="{6A0997B4-DE3E-4D2D-85B8-D73602A14C3D}"/>
              </a:ext>
            </a:extLst>
          </p:cNvPr>
          <p:cNvPicPr>
            <a:picLocks noRot="1" noChangeAspect="1"/>
          </p:cNvPicPr>
          <p:nvPr>
            <a:videoFile r:link="rId1"/>
          </p:nvPr>
        </p:nvPicPr>
        <p:blipFill>
          <a:blip r:embed="rId4"/>
          <a:stretch>
            <a:fillRect/>
          </a:stretch>
        </p:blipFill>
        <p:spPr>
          <a:xfrm>
            <a:off x="2490378" y="3167337"/>
            <a:ext cx="5960292" cy="3077737"/>
          </a:xfrm>
          <a:prstGeom prst="rect">
            <a:avLst/>
          </a:prstGeom>
        </p:spPr>
      </p:pic>
    </p:spTree>
    <p:extLst>
      <p:ext uri="{BB962C8B-B14F-4D97-AF65-F5344CB8AC3E}">
        <p14:creationId xmlns:p14="http://schemas.microsoft.com/office/powerpoint/2010/main" val="204339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38889E-6 3.09898E-6 L 0.0375 0.16512 " pathEditMode="relative" rAng="0" ptsTypes="AA">
                                      <p:cBhvr>
                                        <p:cTn id="6" dur="2000" fill="hold"/>
                                        <p:tgtEl>
                                          <p:spTgt spid="13"/>
                                        </p:tgtEl>
                                        <p:attrNameLst>
                                          <p:attrName>ppt_x</p:attrName>
                                          <p:attrName>ppt_y</p:attrName>
                                        </p:attrNameLst>
                                      </p:cBhvr>
                                      <p:rCtr x="1875" y="8256"/>
                                    </p:animMotion>
                                  </p:childTnLst>
                                </p:cTn>
                              </p:par>
                              <p:par>
                                <p:cTn id="7" presetID="42" presetClass="path" presetSubtype="0" accel="50000" decel="50000" fill="hold" grpId="0" nodeType="withEffect">
                                  <p:stCondLst>
                                    <p:cond delay="0"/>
                                  </p:stCondLst>
                                  <p:childTnLst>
                                    <p:animMotion origin="layout" path="M -3.33333E-6 8.41813E-7 L -0.03142 0.17114 " pathEditMode="relative" rAng="0" ptsTypes="AA">
                                      <p:cBhvr>
                                        <p:cTn id="8" dur="2000" fill="hold"/>
                                        <p:tgtEl>
                                          <p:spTgt spid="14"/>
                                        </p:tgtEl>
                                        <p:attrNameLst>
                                          <p:attrName>ppt_x</p:attrName>
                                          <p:attrName>ppt_y</p:attrName>
                                        </p:attrNameLst>
                                      </p:cBhvr>
                                      <p:rCtr x="-1580" y="8557"/>
                                    </p:animMotion>
                                  </p:childTnLst>
                                </p:cTn>
                              </p:par>
                              <p:par>
                                <p:cTn id="9" presetID="42" presetClass="path" presetSubtype="0" accel="50000" decel="50000" fill="hold" grpId="0" nodeType="withEffect">
                                  <p:stCondLst>
                                    <p:cond delay="0"/>
                                  </p:stCondLst>
                                  <p:childTnLst>
                                    <p:animMotion origin="layout" path="M 2.5E-6 -4.58834E-6 L 0.01076 0.03099 " pathEditMode="relative" rAng="0" ptsTypes="AA">
                                      <p:cBhvr>
                                        <p:cTn id="10" dur="2000" fill="hold"/>
                                        <p:tgtEl>
                                          <p:spTgt spid="11"/>
                                        </p:tgtEl>
                                        <p:attrNameLst>
                                          <p:attrName>ppt_x</p:attrName>
                                          <p:attrName>ppt_y</p:attrName>
                                        </p:attrNameLst>
                                      </p:cBhvr>
                                      <p:rCtr x="538" y="1549"/>
                                    </p:animMotion>
                                  </p:childTnLst>
                                </p:cTn>
                              </p:par>
                              <p:par>
                                <p:cTn id="11" presetID="42" presetClass="path" presetSubtype="0" accel="50000" decel="50000" fill="hold" grpId="0" nodeType="withEffect">
                                  <p:stCondLst>
                                    <p:cond delay="0"/>
                                  </p:stCondLst>
                                  <p:childTnLst>
                                    <p:animMotion origin="layout" path="M 1.66667E-6 -1.61887E-6 L -0.08663 0.06244 " pathEditMode="relative" rAng="0" ptsTypes="AA">
                                      <p:cBhvr>
                                        <p:cTn id="12" dur="2000" fill="hold"/>
                                        <p:tgtEl>
                                          <p:spTgt spid="17"/>
                                        </p:tgtEl>
                                        <p:attrNameLst>
                                          <p:attrName>ppt_x</p:attrName>
                                          <p:attrName>ppt_y</p:attrName>
                                        </p:attrNameLst>
                                      </p:cBhvr>
                                      <p:rCtr x="-4340" y="3122"/>
                                    </p:animMotion>
                                  </p:childTnLst>
                                </p:cTn>
                              </p:par>
                              <p:par>
                                <p:cTn id="13" presetID="42" presetClass="path" presetSubtype="0" accel="50000" decel="50000" fill="hold" grpId="0" nodeType="withEffect">
                                  <p:stCondLst>
                                    <p:cond delay="0"/>
                                  </p:stCondLst>
                                  <p:childTnLst>
                                    <p:animMotion origin="layout" path="M 1.11111E-6 5.18039E-7 L 0.00139 0.07308 " pathEditMode="relative" rAng="0" ptsTypes="AA">
                                      <p:cBhvr>
                                        <p:cTn id="14" dur="2000" fill="hold"/>
                                        <p:tgtEl>
                                          <p:spTgt spid="19"/>
                                        </p:tgtEl>
                                        <p:attrNameLst>
                                          <p:attrName>ppt_x</p:attrName>
                                          <p:attrName>ppt_y</p:attrName>
                                        </p:attrNameLst>
                                      </p:cBhvr>
                                      <p:rCtr x="69" y="3654"/>
                                    </p:animMotion>
                                  </p:childTnLst>
                                </p:cTn>
                              </p:par>
                              <p:par>
                                <p:cTn id="15" presetID="42" presetClass="path" presetSubtype="0" accel="50000" decel="50000" fill="hold" grpId="0" nodeType="withEffect">
                                  <p:stCondLst>
                                    <p:cond delay="0"/>
                                  </p:stCondLst>
                                  <p:childTnLst>
                                    <p:animMotion origin="layout" path="M 3.05556E-6 4.75486E-6 L -0.00469 0.0518 " pathEditMode="relative" rAng="0" ptsTypes="AA">
                                      <p:cBhvr>
                                        <p:cTn id="16" dur="2000" fill="hold"/>
                                        <p:tgtEl>
                                          <p:spTgt spid="12"/>
                                        </p:tgtEl>
                                        <p:attrNameLst>
                                          <p:attrName>ppt_x</p:attrName>
                                          <p:attrName>ppt_y</p:attrName>
                                        </p:attrNameLst>
                                      </p:cBhvr>
                                      <p:rCtr x="-243" y="2590"/>
                                    </p:animMotion>
                                  </p:childTnLst>
                                </p:cTn>
                              </p:par>
                              <p:par>
                                <p:cTn id="17" presetID="42" presetClass="path" presetSubtype="0" accel="50000" decel="50000" fill="hold" nodeType="withEffect">
                                  <p:stCondLst>
                                    <p:cond delay="0"/>
                                  </p:stCondLst>
                                  <p:childTnLst>
                                    <p:animMotion origin="layout" path="M 2.77778E-6 2.22017E-7 L -0.0033 0.11633 " pathEditMode="relative" rAng="0" ptsTypes="AA">
                                      <p:cBhvr>
                                        <p:cTn id="18" dur="2000" fill="hold"/>
                                        <p:tgtEl>
                                          <p:spTgt spid="22"/>
                                        </p:tgtEl>
                                        <p:attrNameLst>
                                          <p:attrName>ppt_x</p:attrName>
                                          <p:attrName>ppt_y</p:attrName>
                                        </p:attrNameLst>
                                      </p:cBhvr>
                                      <p:rCtr x="-174" y="5805"/>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27"/>
                </p:tgtEl>
              </p:cMediaNode>
            </p:video>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27"/>
                                        </p:tgtEl>
                                      </p:cBhvr>
                                    </p:cmd>
                                  </p:childTnLst>
                                </p:cTn>
                              </p:par>
                            </p:childTnLst>
                          </p:cTn>
                        </p:par>
                      </p:childTnLst>
                    </p:cTn>
                  </p:par>
                </p:childTnLst>
              </p:cTn>
              <p:nextCondLst>
                <p:cond evt="onClick" delay="0">
                  <p:tgtEl>
                    <p:spTgt spid="27"/>
                  </p:tgtEl>
                </p:cond>
              </p:nextCondLst>
            </p:seq>
          </p:childTnLst>
        </p:cTn>
      </p:par>
    </p:tnLst>
    <p:bldLst>
      <p:bldP spid="11" grpId="0" animBg="1"/>
      <p:bldP spid="12" grpId="0" animBg="1"/>
      <p:bldP spid="13" grpId="0" animBg="1"/>
      <p:bldP spid="14" grpId="0" animBg="1"/>
      <p:bldP spid="17" grpId="0" animBg="1"/>
      <p:bldP spid="19" grpId="0" animBg="1"/>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 y="116632"/>
            <a:ext cx="9144000" cy="778098"/>
          </a:xfrm>
        </p:spPr>
        <p:txBody>
          <a:bodyPr>
            <a:normAutofit fontScale="90000"/>
          </a:bodyPr>
          <a:lstStyle/>
          <a:p>
            <a:r>
              <a:rPr lang="en-GB" dirty="0">
                <a:solidFill>
                  <a:srgbClr val="00B0F0"/>
                </a:solidFill>
              </a:rPr>
              <a:t>Pressure, Volume &amp; Temperature</a:t>
            </a:r>
          </a:p>
        </p:txBody>
      </p:sp>
      <p:sp>
        <p:nvSpPr>
          <p:cNvPr id="3" name="Content Placeholder 2"/>
          <p:cNvSpPr>
            <a:spLocks noGrp="1"/>
          </p:cNvSpPr>
          <p:nvPr>
            <p:ph idx="1"/>
          </p:nvPr>
        </p:nvSpPr>
        <p:spPr>
          <a:xfrm>
            <a:off x="179512" y="908721"/>
            <a:ext cx="8784976" cy="1296144"/>
          </a:xfrm>
        </p:spPr>
        <p:txBody>
          <a:bodyPr>
            <a:normAutofit fontScale="92500" lnSpcReduction="20000"/>
          </a:bodyPr>
          <a:lstStyle/>
          <a:p>
            <a:pPr marL="0" indent="0" algn="ctr">
              <a:buNone/>
            </a:pPr>
            <a:r>
              <a:rPr lang="en-GB" dirty="0">
                <a:solidFill>
                  <a:srgbClr val="FFC000"/>
                </a:solidFill>
              </a:rPr>
              <a:t>If a container of gas was compressed very quickly what would happen to the temperature of the gas?</a:t>
            </a:r>
          </a:p>
        </p:txBody>
      </p:sp>
      <p:sp>
        <p:nvSpPr>
          <p:cNvPr id="4" name="TextBox 3"/>
          <p:cNvSpPr txBox="1"/>
          <p:nvPr/>
        </p:nvSpPr>
        <p:spPr>
          <a:xfrm>
            <a:off x="1835696" y="6116770"/>
            <a:ext cx="594320" cy="707886"/>
          </a:xfrm>
          <a:prstGeom prst="rect">
            <a:avLst/>
          </a:prstGeom>
          <a:noFill/>
        </p:spPr>
        <p:txBody>
          <a:bodyPr wrap="square" rtlCol="0">
            <a:spAutoFit/>
          </a:bodyPr>
          <a:lstStyle/>
          <a:p>
            <a:r>
              <a:rPr lang="en-GB" sz="4000" dirty="0">
                <a:solidFill>
                  <a:srgbClr val="FF0000"/>
                </a:solidFill>
                <a:latin typeface="+mj-lt"/>
              </a:rPr>
              <a:t>H</a:t>
            </a:r>
            <a:endParaRPr lang="en-GB" dirty="0">
              <a:solidFill>
                <a:srgbClr val="FF0000"/>
              </a:solidFill>
              <a:latin typeface="+mj-lt"/>
            </a:endParaRPr>
          </a:p>
        </p:txBody>
      </p:sp>
      <p:sp>
        <p:nvSpPr>
          <p:cNvPr id="5" name="Can 4"/>
          <p:cNvSpPr/>
          <p:nvPr/>
        </p:nvSpPr>
        <p:spPr>
          <a:xfrm>
            <a:off x="281937" y="4066061"/>
            <a:ext cx="1728192" cy="1758163"/>
          </a:xfrm>
          <a:prstGeom prst="can">
            <a:avLst>
              <a:gd name="adj" fmla="val 26579"/>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n 6"/>
          <p:cNvSpPr/>
          <p:nvPr/>
        </p:nvSpPr>
        <p:spPr>
          <a:xfrm>
            <a:off x="281937" y="3417990"/>
            <a:ext cx="1728192" cy="1080120"/>
          </a:xfrm>
          <a:prstGeom prst="can">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Connector 10"/>
          <p:cNvSpPr/>
          <p:nvPr/>
        </p:nvSpPr>
        <p:spPr>
          <a:xfrm>
            <a:off x="813492" y="4626706"/>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owchart: Connector 11"/>
          <p:cNvSpPr/>
          <p:nvPr/>
        </p:nvSpPr>
        <p:spPr>
          <a:xfrm>
            <a:off x="1645775" y="4865642"/>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Connector 12"/>
          <p:cNvSpPr/>
          <p:nvPr/>
        </p:nvSpPr>
        <p:spPr>
          <a:xfrm>
            <a:off x="713985" y="4210078"/>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lowchart: Connector 13"/>
          <p:cNvSpPr/>
          <p:nvPr/>
        </p:nvSpPr>
        <p:spPr>
          <a:xfrm>
            <a:off x="1530319" y="4190803"/>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Connector 14"/>
          <p:cNvSpPr/>
          <p:nvPr/>
        </p:nvSpPr>
        <p:spPr>
          <a:xfrm>
            <a:off x="1387994" y="5278434"/>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lowchart: Connector 15"/>
          <p:cNvSpPr/>
          <p:nvPr/>
        </p:nvSpPr>
        <p:spPr>
          <a:xfrm>
            <a:off x="527457" y="5357934"/>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lowchart: Connector 16"/>
          <p:cNvSpPr/>
          <p:nvPr/>
        </p:nvSpPr>
        <p:spPr>
          <a:xfrm>
            <a:off x="1344325" y="4627142"/>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Connector 17"/>
          <p:cNvSpPr/>
          <p:nvPr/>
        </p:nvSpPr>
        <p:spPr>
          <a:xfrm>
            <a:off x="1755632" y="5081850"/>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owchart: Connector 18"/>
          <p:cNvSpPr/>
          <p:nvPr/>
        </p:nvSpPr>
        <p:spPr>
          <a:xfrm>
            <a:off x="437447" y="4792860"/>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owchart: Connector 19"/>
          <p:cNvSpPr/>
          <p:nvPr/>
        </p:nvSpPr>
        <p:spPr>
          <a:xfrm>
            <a:off x="959656" y="5039934"/>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lowchart: Connector 20"/>
          <p:cNvSpPr/>
          <p:nvPr/>
        </p:nvSpPr>
        <p:spPr>
          <a:xfrm>
            <a:off x="1027627" y="5530146"/>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p:cNvGrpSpPr/>
          <p:nvPr/>
        </p:nvGrpSpPr>
        <p:grpSpPr>
          <a:xfrm>
            <a:off x="281937" y="2229859"/>
            <a:ext cx="1728192" cy="1811014"/>
            <a:chOff x="281937" y="2229859"/>
            <a:chExt cx="1728192" cy="1811014"/>
          </a:xfrm>
        </p:grpSpPr>
        <p:sp>
          <p:nvSpPr>
            <p:cNvPr id="6" name="Can 5"/>
            <p:cNvSpPr/>
            <p:nvPr/>
          </p:nvSpPr>
          <p:spPr>
            <a:xfrm>
              <a:off x="281937" y="2960753"/>
              <a:ext cx="1728192" cy="1080120"/>
            </a:xfrm>
            <a:prstGeom prst="can">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n 7"/>
            <p:cNvSpPr/>
            <p:nvPr/>
          </p:nvSpPr>
          <p:spPr>
            <a:xfrm>
              <a:off x="966013" y="2409878"/>
              <a:ext cx="360040" cy="720080"/>
            </a:xfrm>
            <a:prstGeom prst="can">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an 8"/>
            <p:cNvSpPr/>
            <p:nvPr/>
          </p:nvSpPr>
          <p:spPr>
            <a:xfrm rot="5400000">
              <a:off x="966012" y="1906309"/>
              <a:ext cx="360040" cy="1007139"/>
            </a:xfrm>
            <a:prstGeom prst="can">
              <a:avLst/>
            </a:prstGeom>
            <a:solidFill>
              <a:schemeClr val="bg1">
                <a:lumMod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Down Arrow 9"/>
          <p:cNvSpPr/>
          <p:nvPr/>
        </p:nvSpPr>
        <p:spPr>
          <a:xfrm>
            <a:off x="894004" y="1985380"/>
            <a:ext cx="504056" cy="975373"/>
          </a:xfrm>
          <a:prstGeom prst="downArrow">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2364094" y="2106181"/>
            <a:ext cx="6336704" cy="461665"/>
          </a:xfrm>
          <a:prstGeom prst="rect">
            <a:avLst/>
          </a:prstGeom>
          <a:noFill/>
        </p:spPr>
        <p:txBody>
          <a:bodyPr wrap="square" rtlCol="0">
            <a:spAutoFit/>
          </a:bodyPr>
          <a:lstStyle/>
          <a:p>
            <a:pPr algn="ctr"/>
            <a:r>
              <a:rPr lang="en-GB" sz="2400" dirty="0">
                <a:solidFill>
                  <a:srgbClr val="FFFF00"/>
                </a:solidFill>
              </a:rPr>
              <a:t>The temperature of the gas would increase</a:t>
            </a:r>
          </a:p>
        </p:txBody>
      </p:sp>
      <p:sp>
        <p:nvSpPr>
          <p:cNvPr id="24" name="Content Placeholder 2"/>
          <p:cNvSpPr txBox="1">
            <a:spLocks/>
          </p:cNvSpPr>
          <p:nvPr/>
        </p:nvSpPr>
        <p:spPr>
          <a:xfrm>
            <a:off x="2364094" y="2673807"/>
            <a:ext cx="6192688" cy="50521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dirty="0">
                <a:solidFill>
                  <a:srgbClr val="FFC000"/>
                </a:solidFill>
              </a:rPr>
              <a:t>Why?</a:t>
            </a:r>
          </a:p>
        </p:txBody>
      </p:sp>
      <p:sp>
        <p:nvSpPr>
          <p:cNvPr id="25" name="TextBox 24"/>
          <p:cNvSpPr txBox="1"/>
          <p:nvPr/>
        </p:nvSpPr>
        <p:spPr>
          <a:xfrm>
            <a:off x="2125422" y="3124403"/>
            <a:ext cx="7011144" cy="3416320"/>
          </a:xfrm>
          <a:prstGeom prst="rect">
            <a:avLst/>
          </a:prstGeom>
          <a:noFill/>
        </p:spPr>
        <p:txBody>
          <a:bodyPr wrap="square" rtlCol="0">
            <a:spAutoFit/>
          </a:bodyPr>
          <a:lstStyle/>
          <a:p>
            <a:pPr algn="ctr"/>
            <a:r>
              <a:rPr lang="en-GB" sz="2400" dirty="0">
                <a:solidFill>
                  <a:srgbClr val="FFFF00"/>
                </a:solidFill>
              </a:rPr>
              <a:t>In order to compress the gas, work is done on the gas. </a:t>
            </a:r>
          </a:p>
          <a:p>
            <a:pPr algn="ctr"/>
            <a:r>
              <a:rPr lang="en-GB" sz="2400" dirty="0">
                <a:solidFill>
                  <a:srgbClr val="FFFF00"/>
                </a:solidFill>
              </a:rPr>
              <a:t>Work done is energy transferred, and this is transferred to the particles increasing their kinetic energy. </a:t>
            </a:r>
          </a:p>
          <a:p>
            <a:pPr algn="ctr"/>
            <a:r>
              <a:rPr lang="en-GB" sz="2400" dirty="0">
                <a:solidFill>
                  <a:srgbClr val="FFFF00"/>
                </a:solidFill>
              </a:rPr>
              <a:t>The particles therefore collide more frequently and with more energy due to their now greater internal energy in a smaller volume. </a:t>
            </a:r>
          </a:p>
          <a:p>
            <a:pPr algn="ctr"/>
            <a:r>
              <a:rPr lang="en-GB" sz="2400" dirty="0">
                <a:solidFill>
                  <a:srgbClr val="FFFF00"/>
                </a:solidFill>
              </a:rPr>
              <a:t>This increases the temperature of the gas.</a:t>
            </a:r>
          </a:p>
        </p:txBody>
      </p:sp>
      <p:sp>
        <p:nvSpPr>
          <p:cNvPr id="26" name="TextBox 25"/>
          <p:cNvSpPr txBox="1"/>
          <p:nvPr/>
        </p:nvSpPr>
        <p:spPr>
          <a:xfrm>
            <a:off x="2472106" y="6398087"/>
            <a:ext cx="6120680" cy="461665"/>
          </a:xfrm>
          <a:prstGeom prst="rect">
            <a:avLst/>
          </a:prstGeom>
          <a:noFill/>
        </p:spPr>
        <p:txBody>
          <a:bodyPr wrap="square" rtlCol="0">
            <a:spAutoFit/>
          </a:bodyPr>
          <a:lstStyle/>
          <a:p>
            <a:pPr algn="ctr"/>
            <a:r>
              <a:rPr lang="en-GB" sz="2400" dirty="0">
                <a:solidFill>
                  <a:srgbClr val="00FF00"/>
                </a:solidFill>
              </a:rPr>
              <a:t>This happens when you use a bicycle pump</a:t>
            </a:r>
          </a:p>
        </p:txBody>
      </p:sp>
    </p:spTree>
    <p:extLst>
      <p:ext uri="{BB962C8B-B14F-4D97-AF65-F5344CB8AC3E}">
        <p14:creationId xmlns:p14="http://schemas.microsoft.com/office/powerpoint/2010/main" val="257852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38889E-6 3.09898E-6 L 0.0375 0.16512 " pathEditMode="relative" rAng="0" ptsTypes="AA">
                                      <p:cBhvr>
                                        <p:cTn id="6" dur="2000" fill="hold"/>
                                        <p:tgtEl>
                                          <p:spTgt spid="13"/>
                                        </p:tgtEl>
                                        <p:attrNameLst>
                                          <p:attrName>ppt_x</p:attrName>
                                          <p:attrName>ppt_y</p:attrName>
                                        </p:attrNameLst>
                                      </p:cBhvr>
                                      <p:rCtr x="1875" y="8256"/>
                                    </p:animMotion>
                                  </p:childTnLst>
                                </p:cTn>
                              </p:par>
                              <p:par>
                                <p:cTn id="7" presetID="42" presetClass="path" presetSubtype="0" accel="50000" decel="50000" fill="hold" grpId="0" nodeType="withEffect">
                                  <p:stCondLst>
                                    <p:cond delay="0"/>
                                  </p:stCondLst>
                                  <p:childTnLst>
                                    <p:animMotion origin="layout" path="M -3.33333E-6 8.41813E-7 L -0.03142 0.17114 " pathEditMode="relative" rAng="0" ptsTypes="AA">
                                      <p:cBhvr>
                                        <p:cTn id="8" dur="2000" fill="hold"/>
                                        <p:tgtEl>
                                          <p:spTgt spid="14"/>
                                        </p:tgtEl>
                                        <p:attrNameLst>
                                          <p:attrName>ppt_x</p:attrName>
                                          <p:attrName>ppt_y</p:attrName>
                                        </p:attrNameLst>
                                      </p:cBhvr>
                                      <p:rCtr x="-1580" y="8557"/>
                                    </p:animMotion>
                                  </p:childTnLst>
                                </p:cTn>
                              </p:par>
                              <p:par>
                                <p:cTn id="9" presetID="42" presetClass="path" presetSubtype="0" accel="50000" decel="50000" fill="hold" grpId="0" nodeType="withEffect">
                                  <p:stCondLst>
                                    <p:cond delay="0"/>
                                  </p:stCondLst>
                                  <p:childTnLst>
                                    <p:animMotion origin="layout" path="M 2.5E-6 -4.58834E-6 L 0.01076 0.03099 " pathEditMode="relative" rAng="0" ptsTypes="AA">
                                      <p:cBhvr>
                                        <p:cTn id="10" dur="2000" fill="hold"/>
                                        <p:tgtEl>
                                          <p:spTgt spid="11"/>
                                        </p:tgtEl>
                                        <p:attrNameLst>
                                          <p:attrName>ppt_x</p:attrName>
                                          <p:attrName>ppt_y</p:attrName>
                                        </p:attrNameLst>
                                      </p:cBhvr>
                                      <p:rCtr x="538" y="1549"/>
                                    </p:animMotion>
                                  </p:childTnLst>
                                </p:cTn>
                              </p:par>
                              <p:par>
                                <p:cTn id="11" presetID="42" presetClass="path" presetSubtype="0" accel="50000" decel="50000" fill="hold" grpId="0" nodeType="withEffect">
                                  <p:stCondLst>
                                    <p:cond delay="0"/>
                                  </p:stCondLst>
                                  <p:childTnLst>
                                    <p:animMotion origin="layout" path="M 1.66667E-6 -1.61887E-6 L -0.08663 0.06244 " pathEditMode="relative" rAng="0" ptsTypes="AA">
                                      <p:cBhvr>
                                        <p:cTn id="12" dur="2000" fill="hold"/>
                                        <p:tgtEl>
                                          <p:spTgt spid="17"/>
                                        </p:tgtEl>
                                        <p:attrNameLst>
                                          <p:attrName>ppt_x</p:attrName>
                                          <p:attrName>ppt_y</p:attrName>
                                        </p:attrNameLst>
                                      </p:cBhvr>
                                      <p:rCtr x="-4340" y="3122"/>
                                    </p:animMotion>
                                  </p:childTnLst>
                                </p:cTn>
                              </p:par>
                              <p:par>
                                <p:cTn id="13" presetID="42" presetClass="path" presetSubtype="0" accel="50000" decel="50000" fill="hold" grpId="0" nodeType="withEffect">
                                  <p:stCondLst>
                                    <p:cond delay="0"/>
                                  </p:stCondLst>
                                  <p:childTnLst>
                                    <p:animMotion origin="layout" path="M 1.11111E-6 5.18039E-7 L 0.00139 0.07308 " pathEditMode="relative" rAng="0" ptsTypes="AA">
                                      <p:cBhvr>
                                        <p:cTn id="14" dur="2000" fill="hold"/>
                                        <p:tgtEl>
                                          <p:spTgt spid="19"/>
                                        </p:tgtEl>
                                        <p:attrNameLst>
                                          <p:attrName>ppt_x</p:attrName>
                                          <p:attrName>ppt_y</p:attrName>
                                        </p:attrNameLst>
                                      </p:cBhvr>
                                      <p:rCtr x="69" y="3654"/>
                                    </p:animMotion>
                                  </p:childTnLst>
                                </p:cTn>
                              </p:par>
                              <p:par>
                                <p:cTn id="15" presetID="42" presetClass="path" presetSubtype="0" accel="50000" decel="50000" fill="hold" grpId="0" nodeType="withEffect">
                                  <p:stCondLst>
                                    <p:cond delay="0"/>
                                  </p:stCondLst>
                                  <p:childTnLst>
                                    <p:animMotion origin="layout" path="M 3.05556E-6 4.75486E-6 L -0.00469 0.0518 " pathEditMode="relative" rAng="0" ptsTypes="AA">
                                      <p:cBhvr>
                                        <p:cTn id="16" dur="2000" fill="hold"/>
                                        <p:tgtEl>
                                          <p:spTgt spid="12"/>
                                        </p:tgtEl>
                                        <p:attrNameLst>
                                          <p:attrName>ppt_x</p:attrName>
                                          <p:attrName>ppt_y</p:attrName>
                                        </p:attrNameLst>
                                      </p:cBhvr>
                                      <p:rCtr x="-243" y="2590"/>
                                    </p:animMotion>
                                  </p:childTnLst>
                                </p:cTn>
                              </p:par>
                              <p:par>
                                <p:cTn id="17" presetID="42" presetClass="path" presetSubtype="0" accel="50000" decel="50000" fill="hold" nodeType="withEffect">
                                  <p:stCondLst>
                                    <p:cond delay="0"/>
                                  </p:stCondLst>
                                  <p:childTnLst>
                                    <p:animMotion origin="layout" path="M 2.77778E-6 2.22017E-7 L -0.0033 0.11633 " pathEditMode="relative" rAng="0" ptsTypes="AA">
                                      <p:cBhvr>
                                        <p:cTn id="18" dur="2000" fill="hold"/>
                                        <p:tgtEl>
                                          <p:spTgt spid="22"/>
                                        </p:tgtEl>
                                        <p:attrNameLst>
                                          <p:attrName>ppt_x</p:attrName>
                                          <p:attrName>ppt_y</p:attrName>
                                        </p:attrNameLst>
                                      </p:cBhvr>
                                      <p:rCtr x="-174" y="5805"/>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fade">
                                      <p:cBhvr>
                                        <p:cTn id="33" dur="1000"/>
                                        <p:tgtEl>
                                          <p:spTgt spid="25">
                                            <p:txEl>
                                              <p:pRg st="0" end="0"/>
                                            </p:txEl>
                                          </p:spTgt>
                                        </p:tgtEl>
                                      </p:cBhvr>
                                    </p:animEffect>
                                    <p:anim calcmode="lin" valueType="num">
                                      <p:cBhvr>
                                        <p:cTn id="34"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5">
                                            <p:txEl>
                                              <p:pRg st="1" end="1"/>
                                            </p:txEl>
                                          </p:spTgt>
                                        </p:tgtEl>
                                        <p:attrNameLst>
                                          <p:attrName>style.visibility</p:attrName>
                                        </p:attrNameLst>
                                      </p:cBhvr>
                                      <p:to>
                                        <p:strVal val="visible"/>
                                      </p:to>
                                    </p:set>
                                    <p:animEffect transition="in" filter="barn(inVertical)">
                                      <p:cBhvr>
                                        <p:cTn id="40" dur="500"/>
                                        <p:tgtEl>
                                          <p:spTgt spid="2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xEl>
                                              <p:pRg st="2" end="2"/>
                                            </p:txEl>
                                          </p:spTgt>
                                        </p:tgtEl>
                                        <p:attrNameLst>
                                          <p:attrName>style.visibility</p:attrName>
                                        </p:attrNameLst>
                                      </p:cBhvr>
                                      <p:to>
                                        <p:strVal val="visible"/>
                                      </p:to>
                                    </p:set>
                                    <p:animEffect transition="in" filter="barn(inVertical)">
                                      <p:cBhvr>
                                        <p:cTn id="45"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animBg="1"/>
      <p:bldP spid="19" grpId="0" animBg="1"/>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43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STEMbite: Why does my bike pump get warm?">
            <a:hlinkClick r:id="" action="ppaction://media"/>
            <a:extLst>
              <a:ext uri="{FF2B5EF4-FFF2-40B4-BE49-F238E27FC236}">
                <a16:creationId xmlns:a16="http://schemas.microsoft.com/office/drawing/2014/main" id="{CFD53E46-EF03-4D6C-9201-519B7B86444B}"/>
              </a:ext>
            </a:extLst>
          </p:cNvPr>
          <p:cNvPicPr>
            <a:picLocks noRot="1" noChangeAspect="1"/>
          </p:cNvPicPr>
          <p:nvPr>
            <a:videoFile r:link="rId1"/>
          </p:nvPr>
        </p:nvPicPr>
        <p:blipFill>
          <a:blip r:embed="rId4"/>
          <a:stretch>
            <a:fillRect/>
          </a:stretch>
        </p:blipFill>
        <p:spPr>
          <a:xfrm>
            <a:off x="482600" y="1128713"/>
            <a:ext cx="8178799" cy="4600574"/>
          </a:xfrm>
          <a:prstGeom prst="rect">
            <a:avLst/>
          </a:prstGeom>
        </p:spPr>
      </p:pic>
    </p:spTree>
    <p:extLst>
      <p:ext uri="{BB962C8B-B14F-4D97-AF65-F5344CB8AC3E}">
        <p14:creationId xmlns:p14="http://schemas.microsoft.com/office/powerpoint/2010/main" val="290724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ike whe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25" y="2766452"/>
            <a:ext cx="3263503" cy="32635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16632"/>
            <a:ext cx="8229600" cy="850106"/>
          </a:xfrm>
        </p:spPr>
        <p:txBody>
          <a:bodyPr/>
          <a:lstStyle/>
          <a:p>
            <a:r>
              <a:rPr lang="en-GB" dirty="0">
                <a:solidFill>
                  <a:srgbClr val="00B0F0"/>
                </a:solidFill>
              </a:rPr>
              <a:t>P, V &amp; T – Bicycle Pump</a:t>
            </a:r>
          </a:p>
        </p:txBody>
      </p:sp>
      <p:sp>
        <p:nvSpPr>
          <p:cNvPr id="3" name="Content Placeholder 2"/>
          <p:cNvSpPr>
            <a:spLocks noGrp="1"/>
          </p:cNvSpPr>
          <p:nvPr>
            <p:ph idx="1"/>
          </p:nvPr>
        </p:nvSpPr>
        <p:spPr>
          <a:xfrm>
            <a:off x="323528" y="980728"/>
            <a:ext cx="8363272" cy="648072"/>
          </a:xfrm>
        </p:spPr>
        <p:txBody>
          <a:bodyPr/>
          <a:lstStyle/>
          <a:p>
            <a:pPr marL="0" indent="0" algn="ctr">
              <a:buNone/>
            </a:pPr>
            <a:r>
              <a:rPr lang="en-GB" dirty="0">
                <a:solidFill>
                  <a:srgbClr val="FFC000"/>
                </a:solidFill>
              </a:rPr>
              <a:t>Why does a bicycle pump get hot?</a:t>
            </a:r>
          </a:p>
        </p:txBody>
      </p:sp>
      <p:pic>
        <p:nvPicPr>
          <p:cNvPr id="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65" y="3983651"/>
            <a:ext cx="1080120" cy="1878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hlinkClick r:id="rId5"/>
          </p:cNvPr>
          <p:cNvSpPr txBox="1"/>
          <p:nvPr/>
        </p:nvSpPr>
        <p:spPr>
          <a:xfrm>
            <a:off x="2051720" y="6379566"/>
            <a:ext cx="2088232" cy="369332"/>
          </a:xfrm>
          <a:prstGeom prst="rect">
            <a:avLst/>
          </a:prstGeom>
          <a:noFill/>
        </p:spPr>
        <p:txBody>
          <a:bodyPr wrap="square" rtlCol="0">
            <a:spAutoFit/>
          </a:bodyPr>
          <a:lstStyle/>
          <a:p>
            <a:pPr algn="ctr"/>
            <a:r>
              <a:rPr lang="en-GB" dirty="0">
                <a:solidFill>
                  <a:srgbClr val="FF0000"/>
                </a:solidFill>
              </a:rPr>
              <a:t>‘VIDEO LINK’</a:t>
            </a:r>
          </a:p>
        </p:txBody>
      </p:sp>
      <p:sp>
        <p:nvSpPr>
          <p:cNvPr id="6" name="TextBox 5"/>
          <p:cNvSpPr txBox="1"/>
          <p:nvPr/>
        </p:nvSpPr>
        <p:spPr>
          <a:xfrm>
            <a:off x="179512" y="1628800"/>
            <a:ext cx="8712968" cy="830997"/>
          </a:xfrm>
          <a:prstGeom prst="rect">
            <a:avLst/>
          </a:prstGeom>
          <a:noFill/>
        </p:spPr>
        <p:txBody>
          <a:bodyPr wrap="square" rtlCol="0">
            <a:spAutoFit/>
          </a:bodyPr>
          <a:lstStyle/>
          <a:p>
            <a:pPr algn="ctr"/>
            <a:r>
              <a:rPr lang="en-GB" sz="2400" dirty="0">
                <a:solidFill>
                  <a:schemeClr val="bg1"/>
                </a:solidFill>
              </a:rPr>
              <a:t>In part it is because there is friction in the pipe which generates heat whilst using it.</a:t>
            </a:r>
          </a:p>
        </p:txBody>
      </p:sp>
      <p:sp>
        <p:nvSpPr>
          <p:cNvPr id="7" name="TextBox 6"/>
          <p:cNvSpPr txBox="1"/>
          <p:nvPr/>
        </p:nvSpPr>
        <p:spPr>
          <a:xfrm>
            <a:off x="3419872" y="2470898"/>
            <a:ext cx="5832648" cy="4401205"/>
          </a:xfrm>
          <a:prstGeom prst="rect">
            <a:avLst/>
          </a:prstGeom>
          <a:noFill/>
        </p:spPr>
        <p:txBody>
          <a:bodyPr wrap="square" rtlCol="0">
            <a:spAutoFit/>
          </a:bodyPr>
          <a:lstStyle/>
          <a:p>
            <a:pPr algn="ctr"/>
            <a:r>
              <a:rPr lang="en-GB" sz="2400" dirty="0">
                <a:solidFill>
                  <a:srgbClr val="FFFF00"/>
                </a:solidFill>
              </a:rPr>
              <a:t>When the pump is used the plunger as well as reducing the volume in the chamber work is done on the gas molecules providing them with kinetic energy. </a:t>
            </a:r>
          </a:p>
          <a:p>
            <a:pPr algn="ctr"/>
            <a:endParaRPr lang="en-GB" sz="2000" dirty="0">
              <a:solidFill>
                <a:srgbClr val="FFFF00"/>
              </a:solidFill>
            </a:endParaRPr>
          </a:p>
          <a:p>
            <a:pPr algn="ctr"/>
            <a:r>
              <a:rPr lang="en-GB" sz="2000" dirty="0">
                <a:solidFill>
                  <a:srgbClr val="FFFF00"/>
                </a:solidFill>
              </a:rPr>
              <a:t>With the overall internal energy of the gas increased and in a smaller volume the gas molecules collide with the surface of the pump which not only increases the pressure but also transfer energy to the wall of the pump, resulting in its temperature increasing, feeling hot.</a:t>
            </a:r>
          </a:p>
        </p:txBody>
      </p:sp>
    </p:spTree>
    <p:extLst>
      <p:ext uri="{BB962C8B-B14F-4D97-AF65-F5344CB8AC3E}">
        <p14:creationId xmlns:p14="http://schemas.microsoft.com/office/powerpoint/2010/main" val="153521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7947"/>
            <a:ext cx="8820472" cy="3384376"/>
          </a:xfrm>
        </p:spPr>
        <p:txBody>
          <a:bodyPr>
            <a:noAutofit/>
          </a:bodyPr>
          <a:lstStyle/>
          <a:p>
            <a:pPr marL="514350" indent="-514350">
              <a:buAutoNum type="arabicPeriod"/>
            </a:pPr>
            <a:r>
              <a:rPr lang="en-GB" sz="2400" dirty="0">
                <a:solidFill>
                  <a:schemeClr val="bg1"/>
                </a:solidFill>
                <a:latin typeface="Comic Sans MS" pitchFamily="66" charset="0"/>
              </a:rPr>
              <a:t>Explain the effects of changing pressure on volume of a gas (and vice versa).</a:t>
            </a:r>
            <a:r>
              <a:rPr lang="en-GB" sz="5400" dirty="0">
                <a:solidFill>
                  <a:srgbClr val="00FF00"/>
                </a:solidFill>
                <a:latin typeface="Comic Sans MS" pitchFamily="66" charset="0"/>
                <a:sym typeface="Wingdings" panose="05000000000000000000" pitchFamily="2" charset="2"/>
              </a:rPr>
              <a:t></a:t>
            </a:r>
            <a:endParaRPr lang="en-GB" sz="2400" dirty="0">
              <a:solidFill>
                <a:srgbClr val="00FF00"/>
              </a:solidFill>
              <a:latin typeface="Comic Sans MS" pitchFamily="66" charset="0"/>
            </a:endParaRPr>
          </a:p>
          <a:p>
            <a:pPr marL="514350" indent="-514350">
              <a:buAutoNum type="arabicPeriod"/>
            </a:pPr>
            <a:r>
              <a:rPr lang="en-GB" sz="2400" dirty="0">
                <a:solidFill>
                  <a:schemeClr val="bg1"/>
                </a:solidFill>
                <a:latin typeface="Comic Sans MS" pitchFamily="66" charset="0"/>
              </a:rPr>
              <a:t>Use the equation ‘PV=constant’ (Boyle’s Law) to solve problems. </a:t>
            </a:r>
            <a:r>
              <a:rPr lang="en-GB" sz="5400" dirty="0">
                <a:solidFill>
                  <a:srgbClr val="00FF00"/>
                </a:solidFill>
                <a:latin typeface="Comic Sans MS" pitchFamily="66" charset="0"/>
                <a:sym typeface="Wingdings" panose="05000000000000000000" pitchFamily="2" charset="2"/>
              </a:rPr>
              <a:t></a:t>
            </a:r>
            <a:endParaRPr lang="en-GB" sz="5400" dirty="0">
              <a:solidFill>
                <a:srgbClr val="00FF00"/>
              </a:solidFill>
              <a:latin typeface="Comic Sans MS" pitchFamily="66" charset="0"/>
            </a:endParaRPr>
          </a:p>
          <a:p>
            <a:pPr marL="514350" indent="-514350">
              <a:buAutoNum type="arabicPeriod"/>
            </a:pPr>
            <a:r>
              <a:rPr lang="en-GB" sz="2400" dirty="0">
                <a:solidFill>
                  <a:schemeClr val="bg1"/>
                </a:solidFill>
                <a:latin typeface="Comic Sans MS" pitchFamily="66" charset="0"/>
              </a:rPr>
              <a:t>Correctly explain trends in terms of proportionality. </a:t>
            </a:r>
            <a:r>
              <a:rPr lang="en-GB" sz="5400" dirty="0">
                <a:solidFill>
                  <a:srgbClr val="00FF00"/>
                </a:solidFill>
                <a:latin typeface="Comic Sans MS" pitchFamily="66" charset="0"/>
                <a:sym typeface="Wingdings" panose="05000000000000000000" pitchFamily="2" charset="2"/>
              </a:rPr>
              <a:t></a:t>
            </a:r>
            <a:endParaRPr lang="en-GB" sz="5400" dirty="0">
              <a:solidFill>
                <a:srgbClr val="00FF00"/>
              </a:solidFill>
              <a:latin typeface="Comic Sans MS" pitchFamily="66" charset="0"/>
            </a:endParaRPr>
          </a:p>
          <a:p>
            <a:pPr marL="514350" indent="-514350">
              <a:buAutoNum type="arabicPeriod"/>
            </a:pPr>
            <a:r>
              <a:rPr lang="en-GB" sz="2400" dirty="0">
                <a:solidFill>
                  <a:schemeClr val="bg1"/>
                </a:solidFill>
                <a:latin typeface="Comic Sans MS" pitchFamily="66" charset="0"/>
              </a:rPr>
              <a:t>Explain the effects of quickly compressing a gas on temperature. </a:t>
            </a:r>
            <a:r>
              <a:rPr lang="en-GB" sz="5400" dirty="0">
                <a:solidFill>
                  <a:srgbClr val="00FF00"/>
                </a:solidFill>
                <a:latin typeface="Comic Sans MS" pitchFamily="66" charset="0"/>
                <a:sym typeface="Wingdings" panose="05000000000000000000" pitchFamily="2" charset="2"/>
              </a:rPr>
              <a:t></a:t>
            </a:r>
            <a:endParaRPr lang="en-GB" sz="2400" dirty="0">
              <a:solidFill>
                <a:srgbClr val="00FF00"/>
              </a:solidFill>
              <a:latin typeface="Comic Sans MS" pitchFamily="66" charset="0"/>
            </a:endParaRPr>
          </a:p>
        </p:txBody>
      </p:sp>
      <p:sp>
        <p:nvSpPr>
          <p:cNvPr id="7" name="Title 1"/>
          <p:cNvSpPr txBox="1">
            <a:spLocks/>
          </p:cNvSpPr>
          <p:nvPr/>
        </p:nvSpPr>
        <p:spPr>
          <a:xfrm>
            <a:off x="457200" y="188640"/>
            <a:ext cx="8363272" cy="1143000"/>
          </a:xfrm>
          <a:prstGeom prst="rect">
            <a:avLst/>
          </a:prstGeom>
          <a:noFill/>
          <a:ln w="25400" cap="flat" cmpd="sng" algn="ctr">
            <a:noFill/>
            <a:prstDash val="solid"/>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en-GB" sz="5400" dirty="0">
                <a:solidFill>
                  <a:srgbClr val="FFFF00"/>
                </a:solidFill>
                <a:latin typeface="KG Broken Vessels Sketch" pitchFamily="2" charset="0"/>
              </a:rPr>
              <a:t>Learning objectives</a:t>
            </a:r>
          </a:p>
        </p:txBody>
      </p:sp>
      <p:sp>
        <p:nvSpPr>
          <p:cNvPr id="9" name="TextBox 8"/>
          <p:cNvSpPr txBox="1"/>
          <p:nvPr/>
        </p:nvSpPr>
        <p:spPr>
          <a:xfrm>
            <a:off x="8532440" y="1029991"/>
            <a:ext cx="504056" cy="523220"/>
          </a:xfrm>
          <a:prstGeom prst="rect">
            <a:avLst/>
          </a:prstGeom>
          <a:noFill/>
        </p:spPr>
        <p:txBody>
          <a:bodyPr wrap="square" rtlCol="0">
            <a:spAutoFit/>
          </a:bodyPr>
          <a:lstStyle/>
          <a:p>
            <a:pPr algn="ctr"/>
            <a:r>
              <a:rPr lang="en-GB" sz="2800" dirty="0">
                <a:solidFill>
                  <a:prstClr val="white"/>
                </a:solidFill>
                <a:latin typeface="KG Broken Vessels Sketch"/>
              </a:rPr>
              <a:t>1</a:t>
            </a:r>
          </a:p>
        </p:txBody>
      </p:sp>
      <p:sp>
        <p:nvSpPr>
          <p:cNvPr id="10" name="TextBox 9"/>
          <p:cNvSpPr txBox="1"/>
          <p:nvPr/>
        </p:nvSpPr>
        <p:spPr>
          <a:xfrm>
            <a:off x="8424428" y="4242899"/>
            <a:ext cx="719572" cy="523220"/>
          </a:xfrm>
          <a:prstGeom prst="rect">
            <a:avLst/>
          </a:prstGeom>
          <a:noFill/>
        </p:spPr>
        <p:txBody>
          <a:bodyPr wrap="square" rtlCol="0">
            <a:spAutoFit/>
          </a:bodyPr>
          <a:lstStyle/>
          <a:p>
            <a:pPr algn="ctr"/>
            <a:r>
              <a:rPr lang="en-GB" sz="2800" dirty="0">
                <a:solidFill>
                  <a:prstClr val="white"/>
                </a:solidFill>
                <a:latin typeface="KG Broken Vessels Sketch"/>
              </a:rPr>
              <a:t>9</a:t>
            </a:r>
          </a:p>
        </p:txBody>
      </p:sp>
      <p:sp>
        <p:nvSpPr>
          <p:cNvPr id="11" name="Down Arrow 10"/>
          <p:cNvSpPr/>
          <p:nvPr/>
        </p:nvSpPr>
        <p:spPr>
          <a:xfrm>
            <a:off x="8568444" y="1553211"/>
            <a:ext cx="432048" cy="2613848"/>
          </a:xfrm>
          <a:prstGeom prst="downArrow">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TextBox 12"/>
          <p:cNvSpPr txBox="1"/>
          <p:nvPr/>
        </p:nvSpPr>
        <p:spPr>
          <a:xfrm>
            <a:off x="2978442" y="5229200"/>
            <a:ext cx="594320" cy="707886"/>
          </a:xfrm>
          <a:prstGeom prst="rect">
            <a:avLst/>
          </a:prstGeom>
          <a:noFill/>
        </p:spPr>
        <p:txBody>
          <a:bodyPr wrap="square" rtlCol="0">
            <a:spAutoFit/>
          </a:bodyPr>
          <a:lstStyle/>
          <a:p>
            <a:r>
              <a:rPr lang="en-GB" sz="4000" dirty="0">
                <a:solidFill>
                  <a:srgbClr val="FF0000"/>
                </a:solidFill>
                <a:latin typeface="+mj-lt"/>
              </a:rPr>
              <a:t>H</a:t>
            </a:r>
            <a:endParaRPr lang="en-GB" dirty="0">
              <a:solidFill>
                <a:srgbClr val="FF0000"/>
              </a:solidFill>
              <a:latin typeface="+mj-lt"/>
            </a:endParaRPr>
          </a:p>
        </p:txBody>
      </p:sp>
      <p:sp>
        <p:nvSpPr>
          <p:cNvPr id="14" name="TextBox 13"/>
          <p:cNvSpPr txBox="1"/>
          <p:nvPr/>
        </p:nvSpPr>
        <p:spPr>
          <a:xfrm>
            <a:off x="1925452" y="6078897"/>
            <a:ext cx="3294620" cy="707886"/>
          </a:xfrm>
          <a:prstGeom prst="rect">
            <a:avLst/>
          </a:prstGeom>
          <a:noFill/>
        </p:spPr>
        <p:txBody>
          <a:bodyPr wrap="square" rtlCol="0">
            <a:spAutoFit/>
          </a:bodyPr>
          <a:lstStyle/>
          <a:p>
            <a:r>
              <a:rPr lang="en-GB" sz="4000" dirty="0">
                <a:solidFill>
                  <a:srgbClr val="FF0000"/>
                </a:solidFill>
                <a:latin typeface="+mj-lt"/>
              </a:rPr>
              <a:t>*H </a:t>
            </a:r>
            <a:r>
              <a:rPr lang="en-GB" sz="2800" dirty="0">
                <a:solidFill>
                  <a:srgbClr val="FF0000"/>
                </a:solidFill>
                <a:latin typeface="+mj-lt"/>
              </a:rPr>
              <a:t>– Higher Tier</a:t>
            </a:r>
            <a:endParaRPr lang="en-GB" sz="1200" dirty="0">
              <a:solidFill>
                <a:srgbClr val="FF0000"/>
              </a:solidFill>
              <a:latin typeface="+mj-lt"/>
            </a:endParaRPr>
          </a:p>
        </p:txBody>
      </p:sp>
    </p:spTree>
    <p:extLst>
      <p:ext uri="{BB962C8B-B14F-4D97-AF65-F5344CB8AC3E}">
        <p14:creationId xmlns:p14="http://schemas.microsoft.com/office/powerpoint/2010/main" val="1762708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title="GCSE Physics - Factors Affecting Gas Pressure  #29">
            <a:hlinkClick r:id="" action="ppaction://media"/>
            <a:extLst>
              <a:ext uri="{FF2B5EF4-FFF2-40B4-BE49-F238E27FC236}">
                <a16:creationId xmlns:a16="http://schemas.microsoft.com/office/drawing/2014/main" id="{66D04AC0-543E-4303-895E-B54FC9A2723D}"/>
              </a:ext>
            </a:extLst>
          </p:cNvPr>
          <p:cNvPicPr>
            <a:picLocks noRot="1" noChangeAspect="1"/>
          </p:cNvPicPr>
          <p:nvPr>
            <a:videoFile r:link="rId1"/>
          </p:nvPr>
        </p:nvPicPr>
        <p:blipFill>
          <a:blip r:embed="rId6"/>
          <a:stretch>
            <a:fillRect/>
          </a:stretch>
        </p:blipFill>
        <p:spPr>
          <a:xfrm>
            <a:off x="482600" y="1128712"/>
            <a:ext cx="8178799" cy="4600574"/>
          </a:xfrm>
          <a:prstGeom prst="rect">
            <a:avLst/>
          </a:prstGeom>
        </p:spPr>
      </p:pic>
      <p:sp>
        <p:nvSpPr>
          <p:cNvPr id="3" name="TextBox 2">
            <a:extLst>
              <a:ext uri="{FF2B5EF4-FFF2-40B4-BE49-F238E27FC236}">
                <a16:creationId xmlns:a16="http://schemas.microsoft.com/office/drawing/2014/main" id="{F85A1335-AEE3-41BD-89DE-A16E313CE3D3}"/>
              </a:ext>
            </a:extLst>
          </p:cNvPr>
          <p:cNvSpPr txBox="1"/>
          <p:nvPr/>
        </p:nvSpPr>
        <p:spPr>
          <a:xfrm>
            <a:off x="323528" y="116632"/>
            <a:ext cx="8424936" cy="369332"/>
          </a:xfrm>
          <a:prstGeom prst="rect">
            <a:avLst/>
          </a:prstGeom>
          <a:noFill/>
        </p:spPr>
        <p:txBody>
          <a:bodyPr wrap="square" rtlCol="0">
            <a:spAutoFit/>
          </a:bodyPr>
          <a:lstStyle/>
          <a:p>
            <a:pPr algn="ctr"/>
            <a:r>
              <a:rPr lang="en-GB" dirty="0"/>
              <a:t>Watch this video to recap gas pressure and factors that affect it </a:t>
            </a:r>
          </a:p>
        </p:txBody>
      </p:sp>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4" name="Ink 3">
                <a:extLst>
                  <a:ext uri="{FF2B5EF4-FFF2-40B4-BE49-F238E27FC236}">
                    <a16:creationId xmlns:a16="http://schemas.microsoft.com/office/drawing/2014/main" id="{DA9115BE-B1F2-4A05-A5CA-8BFC4D73D67D}"/>
                  </a:ext>
                </a:extLst>
              </p14:cNvPr>
              <p14:cNvContentPartPr/>
              <p14:nvPr>
                <p:extLst>
                  <p:ext uri="{42D2F446-02D8-4167-A562-619A0277C38B}">
                    <p15:isNarration xmlns:p15="http://schemas.microsoft.com/office/powerpoint/2012/main" val="1"/>
                  </p:ext>
                </p:extLst>
              </p14:nvPr>
            </p14:nvContentPartPr>
            <p14:xfrm>
              <a:off x="5254739" y="4495499"/>
              <a:ext cx="2" cy="2"/>
            </p14:xfrm>
          </p:contentPart>
        </mc:Choice>
        <mc:Fallback>
          <p:pic>
            <p:nvPicPr>
              <p:cNvPr id="4" name="Ink 3">
                <a:extLst>
                  <a:ext uri="{FF2B5EF4-FFF2-40B4-BE49-F238E27FC236}">
                    <a16:creationId xmlns:a16="http://schemas.microsoft.com/office/drawing/2014/main" id="{DA9115BE-B1F2-4A05-A5CA-8BFC4D73D67D}"/>
                  </a:ext>
                </a:extLst>
              </p:cNvPr>
              <p:cNvPicPr>
                <a:picLocks noGrp="1" noRot="1" noChangeAspect="1" noMove="1" noResize="1" noEditPoints="1" noAdjustHandles="1" noChangeArrowheads="1" noChangeShapeType="1"/>
              </p:cNvPicPr>
              <p:nvPr/>
            </p:nvPicPr>
            <p:blipFill>
              <a:blip r:embed="rId8"/>
              <a:stretch>
                <a:fillRect/>
              </a:stretch>
            </p:blipFill>
            <p:spPr>
              <a:xfrm>
                <a:off x="5254739" y="4495499"/>
                <a:ext cx="2" cy="2"/>
              </a:xfrm>
              <a:prstGeom prst="rect">
                <a:avLst/>
              </a:prstGeom>
            </p:spPr>
          </p:pic>
        </mc:Fallback>
      </mc:AlternateContent>
      <p:pic>
        <p:nvPicPr>
          <p:cNvPr id="5" name="Audio 4">
            <a:hlinkClick r:id="" action="ppaction://media"/>
            <a:extLst>
              <a:ext uri="{FF2B5EF4-FFF2-40B4-BE49-F238E27FC236}">
                <a16:creationId xmlns:a16="http://schemas.microsoft.com/office/drawing/2014/main" id="{A985B7EB-A40A-41F7-B43D-D3559B07BC3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95269199"/>
      </p:ext>
    </p:extLst>
  </p:cSld>
  <p:clrMapOvr>
    <a:masterClrMapping/>
  </p:clrMapOvr>
  <mc:AlternateContent xmlns:mc="http://schemas.openxmlformats.org/markup-compatibility/2006">
    <mc:Choice xmlns:p14="http://schemas.microsoft.com/office/powerpoint/2010/main" Requires="p14">
      <p:transition spd="slow" p14:dur="2000" advTm="295000"/>
    </mc:Choice>
    <mc:Fallback>
      <p:transition spd="slow" advTm="29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triggerEvt type="onClick" time="13521" objId="2"/>
        <p14:triggerEvt type="onClick" time="15105"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928992" cy="850106"/>
          </a:xfrm>
          <a:noFill/>
        </p:spPr>
        <p:txBody>
          <a:bodyPr>
            <a:noAutofit/>
          </a:bodyPr>
          <a:lstStyle/>
          <a:p>
            <a:r>
              <a:rPr lang="en-GB" sz="3600" dirty="0">
                <a:solidFill>
                  <a:srgbClr val="00B0F0"/>
                </a:solidFill>
              </a:rPr>
              <a:t>Exam question: Pressure and Volume</a:t>
            </a:r>
          </a:p>
        </p:txBody>
      </p:sp>
      <p:sp>
        <p:nvSpPr>
          <p:cNvPr id="4" name="Rectangle 3"/>
          <p:cNvSpPr/>
          <p:nvPr/>
        </p:nvSpPr>
        <p:spPr>
          <a:xfrm>
            <a:off x="323528" y="836712"/>
            <a:ext cx="8496944" cy="954107"/>
          </a:xfrm>
          <a:prstGeom prst="rect">
            <a:avLst/>
          </a:prstGeom>
        </p:spPr>
        <p:txBody>
          <a:bodyPr wrap="square">
            <a:spAutoFit/>
          </a:bodyPr>
          <a:lstStyle/>
          <a:p>
            <a:pPr algn="ctr"/>
            <a:r>
              <a:rPr lang="en-GB" sz="2800" dirty="0">
                <a:solidFill>
                  <a:srgbClr val="FFC000"/>
                </a:solidFill>
              </a:rPr>
              <a:t>What would happen to the pressure of fluid in a container if the volume was increased? (3)</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4474464" y="1980442"/>
            <a:ext cx="179020" cy="5040559"/>
          </a:xfrm>
          <a:prstGeom prst="rect">
            <a:avLst/>
          </a:prstGeom>
        </p:spPr>
      </p:pic>
      <p:sp>
        <p:nvSpPr>
          <p:cNvPr id="27" name="Flowchart: Connector 26"/>
          <p:cNvSpPr/>
          <p:nvPr/>
        </p:nvSpPr>
        <p:spPr>
          <a:xfrm>
            <a:off x="6654737" y="4555189"/>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lowchart: Connector 27"/>
          <p:cNvSpPr/>
          <p:nvPr/>
        </p:nvSpPr>
        <p:spPr>
          <a:xfrm>
            <a:off x="7487020" y="4794125"/>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lowchart: Connector 28"/>
          <p:cNvSpPr/>
          <p:nvPr/>
        </p:nvSpPr>
        <p:spPr>
          <a:xfrm>
            <a:off x="6555230" y="4138561"/>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lowchart: Connector 29"/>
          <p:cNvSpPr/>
          <p:nvPr/>
        </p:nvSpPr>
        <p:spPr>
          <a:xfrm>
            <a:off x="7371564" y="4119286"/>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lowchart: Connector 30"/>
          <p:cNvSpPr/>
          <p:nvPr/>
        </p:nvSpPr>
        <p:spPr>
          <a:xfrm>
            <a:off x="7229239" y="5206917"/>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lowchart: Connector 31"/>
          <p:cNvSpPr/>
          <p:nvPr/>
        </p:nvSpPr>
        <p:spPr>
          <a:xfrm>
            <a:off x="6368702" y="5286417"/>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lowchart: Connector 32"/>
          <p:cNvSpPr/>
          <p:nvPr/>
        </p:nvSpPr>
        <p:spPr>
          <a:xfrm>
            <a:off x="7185570" y="4555625"/>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lowchart: Connector 33"/>
          <p:cNvSpPr/>
          <p:nvPr/>
        </p:nvSpPr>
        <p:spPr>
          <a:xfrm>
            <a:off x="7596877" y="5010333"/>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lowchart: Connector 34"/>
          <p:cNvSpPr/>
          <p:nvPr/>
        </p:nvSpPr>
        <p:spPr>
          <a:xfrm>
            <a:off x="6278692" y="4721343"/>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lowchart: Connector 35"/>
          <p:cNvSpPr/>
          <p:nvPr/>
        </p:nvSpPr>
        <p:spPr>
          <a:xfrm>
            <a:off x="6800901" y="4968417"/>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lowchart: Connector 36"/>
          <p:cNvSpPr/>
          <p:nvPr/>
        </p:nvSpPr>
        <p:spPr>
          <a:xfrm>
            <a:off x="6868872" y="5458629"/>
            <a:ext cx="180019" cy="159000"/>
          </a:xfrm>
          <a:prstGeom prst="flowChartConnecto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ontent Placeholder 24"/>
          <p:cNvSpPr>
            <a:spLocks noGrp="1"/>
          </p:cNvSpPr>
          <p:nvPr>
            <p:ph idx="1"/>
          </p:nvPr>
        </p:nvSpPr>
        <p:spPr>
          <a:xfrm>
            <a:off x="107504" y="1790820"/>
            <a:ext cx="4366960" cy="4446492"/>
          </a:xfrm>
        </p:spPr>
        <p:txBody>
          <a:bodyPr>
            <a:normAutofit fontScale="70000" lnSpcReduction="20000"/>
          </a:bodyPr>
          <a:lstStyle/>
          <a:p>
            <a:pPr marL="0" indent="0" algn="ctr">
              <a:buNone/>
            </a:pPr>
            <a:r>
              <a:rPr lang="en-GB" dirty="0">
                <a:solidFill>
                  <a:srgbClr val="FFFF00"/>
                </a:solidFill>
              </a:rPr>
              <a:t>The pressure would decrease as the volume of the container increases.</a:t>
            </a:r>
          </a:p>
          <a:p>
            <a:pPr marL="0" indent="0" algn="ctr">
              <a:buNone/>
            </a:pPr>
            <a:endParaRPr lang="en-GB" dirty="0">
              <a:solidFill>
                <a:srgbClr val="FFFF00"/>
              </a:solidFill>
            </a:endParaRPr>
          </a:p>
          <a:p>
            <a:pPr marL="0" indent="0" algn="ctr">
              <a:buNone/>
            </a:pPr>
            <a:r>
              <a:rPr lang="en-GB" dirty="0">
                <a:solidFill>
                  <a:srgbClr val="FFFF00"/>
                </a:solidFill>
              </a:rPr>
              <a:t>This would be because of the larger volume providing larger spaces between molecules and the internal surface of the container. </a:t>
            </a:r>
          </a:p>
          <a:p>
            <a:pPr marL="0" indent="0" algn="ctr">
              <a:buNone/>
            </a:pPr>
            <a:r>
              <a:rPr lang="en-GB" dirty="0">
                <a:solidFill>
                  <a:srgbClr val="FFFF00"/>
                </a:solidFill>
              </a:rPr>
              <a:t>This means</a:t>
            </a:r>
          </a:p>
          <a:p>
            <a:pPr marL="0" indent="0" algn="ctr">
              <a:buNone/>
            </a:pPr>
            <a:r>
              <a:rPr lang="en-GB" dirty="0">
                <a:solidFill>
                  <a:srgbClr val="FFFF00"/>
                </a:solidFill>
              </a:rPr>
              <a:t> there would be fewer collisions on the internal surface and therefore less force exerted over this area (lower pressure). </a:t>
            </a:r>
          </a:p>
        </p:txBody>
      </p:sp>
      <p:grpSp>
        <p:nvGrpSpPr>
          <p:cNvPr id="5" name="Group 4"/>
          <p:cNvGrpSpPr/>
          <p:nvPr/>
        </p:nvGrpSpPr>
        <p:grpSpPr>
          <a:xfrm>
            <a:off x="5915110" y="2708920"/>
            <a:ext cx="1976642" cy="3334668"/>
            <a:chOff x="5915110" y="2708920"/>
            <a:chExt cx="1976642" cy="3334668"/>
          </a:xfrm>
        </p:grpSpPr>
        <p:sp>
          <p:nvSpPr>
            <p:cNvPr id="20" name="Can 19"/>
            <p:cNvSpPr/>
            <p:nvPr/>
          </p:nvSpPr>
          <p:spPr>
            <a:xfrm>
              <a:off x="5940152" y="3384789"/>
              <a:ext cx="1951600" cy="2658799"/>
            </a:xfrm>
            <a:prstGeom prst="can">
              <a:avLst>
                <a:gd name="adj" fmla="val 2657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an 20"/>
            <p:cNvSpPr/>
            <p:nvPr/>
          </p:nvSpPr>
          <p:spPr>
            <a:xfrm>
              <a:off x="5915110" y="2708920"/>
              <a:ext cx="1976642" cy="1156593"/>
            </a:xfrm>
            <a:prstGeom prst="can">
              <a:avLst>
                <a:gd name="adj" fmla="val 26579"/>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Audio 2">
            <a:hlinkClick r:id="" action="ppaction://media"/>
            <a:extLst>
              <a:ext uri="{FF2B5EF4-FFF2-40B4-BE49-F238E27FC236}">
                <a16:creationId xmlns:a16="http://schemas.microsoft.com/office/drawing/2014/main" id="{3CC5CE34-D5DA-4DD9-8B89-A10F8316E7F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75496942"/>
      </p:ext>
    </p:extLst>
  </p:cSld>
  <p:clrMapOvr>
    <a:masterClrMapping/>
  </p:clrMapOvr>
  <mc:AlternateContent xmlns:mc="http://schemas.openxmlformats.org/markup-compatibility/2006">
    <mc:Choice xmlns:p14="http://schemas.microsoft.com/office/powerpoint/2010/main" Requires="p14">
      <p:transition spd="slow" p14:dur="2000" advTm="300000"/>
    </mc:Choice>
    <mc:Fallback>
      <p:transition spd="slow" advTm="3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path" presetSubtype="0" accel="50000" decel="50000" fill="hold" grpId="0" nodeType="withEffect">
                                  <p:stCondLst>
                                    <p:cond delay="0"/>
                                  </p:stCondLst>
                                  <p:childTnLst>
                                    <p:animMotion origin="layout" path="M 3.88889E-6 2.6642E-6 L -0.04566 -0.03099 " pathEditMode="relative" rAng="0" ptsTypes="AA">
                                      <p:cBhvr>
                                        <p:cTn id="8" dur="2000" fill="hold"/>
                                        <p:tgtEl>
                                          <p:spTgt spid="29"/>
                                        </p:tgtEl>
                                        <p:attrNameLst>
                                          <p:attrName>ppt_x</p:attrName>
                                          <p:attrName>ppt_y</p:attrName>
                                        </p:attrNameLst>
                                      </p:cBhvr>
                                      <p:rCtr x="-2292" y="-1549"/>
                                    </p:animMotion>
                                  </p:childTnLst>
                                </p:cTn>
                              </p:par>
                              <p:par>
                                <p:cTn id="9" presetID="42" presetClass="path" presetSubtype="0" accel="50000" decel="50000" fill="hold" grpId="0" nodeType="withEffect">
                                  <p:stCondLst>
                                    <p:cond delay="0"/>
                                  </p:stCondLst>
                                  <p:childTnLst>
                                    <p:animMotion origin="layout" path="M -5.55556E-7 1.2951E-7 L 0.03056 0.00324 " pathEditMode="relative" rAng="0" ptsTypes="AA">
                                      <p:cBhvr>
                                        <p:cTn id="10" dur="2000" fill="hold"/>
                                        <p:tgtEl>
                                          <p:spTgt spid="30"/>
                                        </p:tgtEl>
                                        <p:attrNameLst>
                                          <p:attrName>ppt_x</p:attrName>
                                          <p:attrName>ppt_y</p:attrName>
                                        </p:attrNameLst>
                                      </p:cBhvr>
                                      <p:rCtr x="1528" y="162"/>
                                    </p:animMotion>
                                  </p:childTnLst>
                                </p:cTn>
                              </p:par>
                              <p:par>
                                <p:cTn id="11" presetID="42" presetClass="path" presetSubtype="0" accel="50000" decel="50000" fill="hold" grpId="0" nodeType="withEffect">
                                  <p:stCondLst>
                                    <p:cond delay="0"/>
                                  </p:stCondLst>
                                  <p:childTnLst>
                                    <p:animMotion origin="layout" path="M 4.44444E-6 -4.58834E-6 L 0.06666 0.00255 " pathEditMode="relative" rAng="0" ptsTypes="AA">
                                      <p:cBhvr>
                                        <p:cTn id="12" dur="2000" fill="hold"/>
                                        <p:tgtEl>
                                          <p:spTgt spid="33"/>
                                        </p:tgtEl>
                                        <p:attrNameLst>
                                          <p:attrName>ppt_x</p:attrName>
                                          <p:attrName>ppt_y</p:attrName>
                                        </p:attrNameLst>
                                      </p:cBhvr>
                                      <p:rCtr x="3333" y="116"/>
                                    </p:animMotion>
                                  </p:childTnLst>
                                </p:cTn>
                              </p:par>
                              <p:par>
                                <p:cTn id="13" presetID="42" presetClass="path" presetSubtype="0" accel="50000" decel="50000" fill="hold" grpId="0" nodeType="withEffect">
                                  <p:stCondLst>
                                    <p:cond delay="0"/>
                                  </p:stCondLst>
                                  <p:childTnLst>
                                    <p:animMotion origin="layout" path="M -4.16667E-6 -2.45143E-6 L -0.05468 0.0414 " pathEditMode="relative" rAng="0" ptsTypes="AA">
                                      <p:cBhvr>
                                        <p:cTn id="14" dur="2000" fill="hold"/>
                                        <p:tgtEl>
                                          <p:spTgt spid="35"/>
                                        </p:tgtEl>
                                        <p:attrNameLst>
                                          <p:attrName>ppt_x</p:attrName>
                                          <p:attrName>ppt_y</p:attrName>
                                        </p:attrNameLst>
                                      </p:cBhvr>
                                      <p:rCtr x="-2743" y="2058"/>
                                    </p:animMotion>
                                  </p:childTnLst>
                                </p:cTn>
                              </p:par>
                              <p:par>
                                <p:cTn id="15" presetID="42" presetClass="path" presetSubtype="0" accel="50000" decel="50000" fill="hold" grpId="0" nodeType="withEffect">
                                  <p:stCondLst>
                                    <p:cond delay="0"/>
                                  </p:stCondLst>
                                  <p:childTnLst>
                                    <p:animMotion origin="layout" path="M 0 3.70028E-8 L -0.03299 0.06406 " pathEditMode="relative" rAng="0" ptsTypes="AA">
                                      <p:cBhvr>
                                        <p:cTn id="16" dur="2000" fill="hold"/>
                                        <p:tgtEl>
                                          <p:spTgt spid="32"/>
                                        </p:tgtEl>
                                        <p:attrNameLst>
                                          <p:attrName>ppt_x</p:attrName>
                                          <p:attrName>ppt_y</p:attrName>
                                        </p:attrNameLst>
                                      </p:cBhvr>
                                      <p:rCtr x="-1649" y="3191"/>
                                    </p:animMotion>
                                  </p:childTnLst>
                                </p:cTn>
                              </p:par>
                              <p:par>
                                <p:cTn id="17" presetID="42" presetClass="path" presetSubtype="0" accel="50000" decel="50000" fill="hold" grpId="0" nodeType="withEffect">
                                  <p:stCondLst>
                                    <p:cond delay="0"/>
                                  </p:stCondLst>
                                  <p:childTnLst>
                                    <p:animMotion origin="layout" path="M 2.5E-6 -1.76688E-6 L -0.00886 0.07031 " pathEditMode="relative" rAng="0" ptsTypes="AA">
                                      <p:cBhvr>
                                        <p:cTn id="18" dur="2000" fill="hold"/>
                                        <p:tgtEl>
                                          <p:spTgt spid="37"/>
                                        </p:tgtEl>
                                        <p:attrNameLst>
                                          <p:attrName>ppt_x</p:attrName>
                                          <p:attrName>ppt_y</p:attrName>
                                        </p:attrNameLst>
                                      </p:cBhvr>
                                      <p:rCtr x="-451" y="3515"/>
                                    </p:animMotion>
                                  </p:childTnLst>
                                </p:cTn>
                              </p:par>
                              <p:par>
                                <p:cTn id="19" presetID="42" presetClass="path" presetSubtype="0" accel="50000" decel="50000" fill="hold" grpId="0" nodeType="withEffect">
                                  <p:stCondLst>
                                    <p:cond delay="0"/>
                                  </p:stCondLst>
                                  <p:childTnLst>
                                    <p:animMotion origin="layout" path="M 4.44444E-6 -1.66512E-6 L 0.02257 0.06522 " pathEditMode="relative" rAng="0" ptsTypes="AA">
                                      <p:cBhvr>
                                        <p:cTn id="20" dur="2000" fill="hold"/>
                                        <p:tgtEl>
                                          <p:spTgt spid="31"/>
                                        </p:tgtEl>
                                        <p:attrNameLst>
                                          <p:attrName>ppt_x</p:attrName>
                                          <p:attrName>ppt_y</p:attrName>
                                        </p:attrNameLst>
                                      </p:cBhvr>
                                      <p:rCtr x="1128" y="3261"/>
                                    </p:animMotion>
                                  </p:childTnLst>
                                </p:cTn>
                              </p:par>
                              <p:par>
                                <p:cTn id="21" presetID="42" presetClass="path" presetSubtype="0" accel="50000" decel="50000" fill="hold" grpId="0" nodeType="withEffect">
                                  <p:stCondLst>
                                    <p:cond delay="0"/>
                                  </p:stCondLst>
                                  <p:childTnLst>
                                    <p:animMotion origin="layout" path="M -1.66667E-6 6.93802E-7 L 0.04531 0.00994 " pathEditMode="relative" rAng="0" ptsTypes="AA">
                                      <p:cBhvr>
                                        <p:cTn id="22" dur="2000" fill="hold"/>
                                        <p:tgtEl>
                                          <p:spTgt spid="34"/>
                                        </p:tgtEl>
                                        <p:attrNameLst>
                                          <p:attrName>ppt_x</p:attrName>
                                          <p:attrName>ppt_y</p:attrName>
                                        </p:attrNameLst>
                                      </p:cBhvr>
                                      <p:rCtr x="2257" y="486"/>
                                    </p:animMotion>
                                  </p:childTnLst>
                                </p:cTn>
                              </p:par>
                              <p:par>
                                <p:cTn id="23" presetID="6" presetClass="emph" presetSubtype="0" fill="hold" nodeType="withEffect">
                                  <p:stCondLst>
                                    <p:cond delay="0"/>
                                  </p:stCondLst>
                                  <p:childTnLst>
                                    <p:animScale>
                                      <p:cBhvr>
                                        <p:cTn id="24" dur="2000" fill="hold"/>
                                        <p:tgtEl>
                                          <p:spTgt spid="5"/>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29" grpId="0" animBg="1"/>
      <p:bldP spid="30" grpId="0" animBg="1"/>
      <p:bldP spid="31" grpId="0" animBg="1"/>
      <p:bldP spid="32" grpId="0" animBg="1"/>
      <p:bldP spid="33" grpId="0" animBg="1"/>
      <p:bldP spid="34" grpId="0" animBg="1"/>
      <p:bldP spid="35" grpId="0" animBg="1"/>
      <p:bldP spid="37" grpId="0" animBg="1"/>
      <p:bldP spid="2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7947"/>
            <a:ext cx="8388424" cy="3384376"/>
          </a:xfrm>
        </p:spPr>
        <p:txBody>
          <a:bodyPr>
            <a:noAutofit/>
          </a:bodyPr>
          <a:lstStyle/>
          <a:p>
            <a:pPr marL="514350" indent="-514350">
              <a:buAutoNum type="arabicPeriod"/>
            </a:pPr>
            <a:r>
              <a:rPr lang="en-GB" sz="2400" dirty="0">
                <a:solidFill>
                  <a:schemeClr val="bg1"/>
                </a:solidFill>
                <a:latin typeface="Comic Sans MS" pitchFamily="66" charset="0"/>
              </a:rPr>
              <a:t>Explain the effects of changing pressure on volume of a gas (and vice versa).</a:t>
            </a:r>
            <a:r>
              <a:rPr lang="en-GB" sz="5400" dirty="0">
                <a:solidFill>
                  <a:srgbClr val="00FF00"/>
                </a:solidFill>
                <a:latin typeface="Comic Sans MS" pitchFamily="66" charset="0"/>
                <a:sym typeface="Wingdings" panose="05000000000000000000" pitchFamily="2" charset="2"/>
              </a:rPr>
              <a:t></a:t>
            </a:r>
            <a:endParaRPr lang="en-GB" sz="2400" dirty="0">
              <a:solidFill>
                <a:srgbClr val="00FF00"/>
              </a:solidFill>
              <a:latin typeface="Comic Sans MS" pitchFamily="66" charset="0"/>
            </a:endParaRPr>
          </a:p>
          <a:p>
            <a:pPr marL="514350" indent="-514350">
              <a:buAutoNum type="arabicPeriod"/>
            </a:pPr>
            <a:r>
              <a:rPr lang="en-GB" sz="2400" dirty="0">
                <a:solidFill>
                  <a:schemeClr val="bg1"/>
                </a:solidFill>
                <a:latin typeface="Comic Sans MS" pitchFamily="66" charset="0"/>
              </a:rPr>
              <a:t>Use the equation ‘PV=constant’ (Boyle’s Law) to solve problems.</a:t>
            </a:r>
          </a:p>
          <a:p>
            <a:pPr marL="514350" indent="-514350">
              <a:buAutoNum type="arabicPeriod"/>
            </a:pPr>
            <a:r>
              <a:rPr lang="en-GB" sz="2400" dirty="0">
                <a:solidFill>
                  <a:schemeClr val="bg1"/>
                </a:solidFill>
                <a:latin typeface="Comic Sans MS" pitchFamily="66" charset="0"/>
              </a:rPr>
              <a:t>Correctly explain trends in terms of proportionality.</a:t>
            </a:r>
          </a:p>
          <a:p>
            <a:pPr marL="514350" indent="-514350">
              <a:buAutoNum type="arabicPeriod"/>
            </a:pPr>
            <a:r>
              <a:rPr lang="en-GB" sz="2400" dirty="0">
                <a:solidFill>
                  <a:schemeClr val="bg1"/>
                </a:solidFill>
                <a:latin typeface="Comic Sans MS" pitchFamily="66" charset="0"/>
              </a:rPr>
              <a:t>Explain the effects of quickly compressing a gas on temperature.</a:t>
            </a:r>
          </a:p>
        </p:txBody>
      </p:sp>
      <p:sp>
        <p:nvSpPr>
          <p:cNvPr id="6" name="TextBox 5"/>
          <p:cNvSpPr txBox="1"/>
          <p:nvPr/>
        </p:nvSpPr>
        <p:spPr>
          <a:xfrm>
            <a:off x="323528" y="5230941"/>
            <a:ext cx="4392488" cy="646331"/>
          </a:xfrm>
          <a:prstGeom prst="rect">
            <a:avLst/>
          </a:prstGeom>
          <a:solidFill>
            <a:srgbClr val="43FC24"/>
          </a:solidFill>
        </p:spPr>
        <p:txBody>
          <a:bodyPr wrap="square" rtlCol="0">
            <a:spAutoFit/>
          </a:bodyPr>
          <a:lstStyle/>
          <a:p>
            <a:r>
              <a:rPr lang="en-GB" dirty="0">
                <a:solidFill>
                  <a:prstClr val="black"/>
                </a:solidFill>
              </a:rPr>
              <a:t>NOTICES: …………….</a:t>
            </a:r>
          </a:p>
          <a:p>
            <a:r>
              <a:rPr lang="en-GB" dirty="0">
                <a:solidFill>
                  <a:prstClr val="black"/>
                </a:solidFill>
              </a:rPr>
              <a:t> </a:t>
            </a:r>
          </a:p>
        </p:txBody>
      </p:sp>
      <p:sp>
        <p:nvSpPr>
          <p:cNvPr id="7" name="Title 1"/>
          <p:cNvSpPr txBox="1">
            <a:spLocks/>
          </p:cNvSpPr>
          <p:nvPr/>
        </p:nvSpPr>
        <p:spPr>
          <a:xfrm>
            <a:off x="457200" y="188640"/>
            <a:ext cx="8255260" cy="1143000"/>
          </a:xfrm>
          <a:prstGeom prst="rect">
            <a:avLst/>
          </a:prstGeom>
          <a:noFill/>
          <a:ln w="25400" cap="flat" cmpd="sng" algn="ctr">
            <a:noFill/>
            <a:prstDash val="solid"/>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en-GB" sz="5400" dirty="0">
                <a:solidFill>
                  <a:srgbClr val="FFFF00"/>
                </a:solidFill>
                <a:latin typeface="KG Broken Vessels Sketch" pitchFamily="2" charset="0"/>
              </a:rPr>
              <a:t>Learning objectives</a:t>
            </a:r>
          </a:p>
        </p:txBody>
      </p:sp>
      <p:sp>
        <p:nvSpPr>
          <p:cNvPr id="9" name="TextBox 8"/>
          <p:cNvSpPr txBox="1"/>
          <p:nvPr/>
        </p:nvSpPr>
        <p:spPr>
          <a:xfrm>
            <a:off x="8244408" y="1064856"/>
            <a:ext cx="504056" cy="523220"/>
          </a:xfrm>
          <a:prstGeom prst="rect">
            <a:avLst/>
          </a:prstGeom>
          <a:noFill/>
        </p:spPr>
        <p:txBody>
          <a:bodyPr wrap="square" rtlCol="0">
            <a:spAutoFit/>
          </a:bodyPr>
          <a:lstStyle/>
          <a:p>
            <a:pPr algn="ctr"/>
            <a:r>
              <a:rPr lang="en-GB" sz="2800" dirty="0">
                <a:solidFill>
                  <a:prstClr val="white"/>
                </a:solidFill>
                <a:latin typeface="KG Broken Vessels Sketch"/>
              </a:rPr>
              <a:t>1</a:t>
            </a:r>
          </a:p>
        </p:txBody>
      </p:sp>
      <p:sp>
        <p:nvSpPr>
          <p:cNvPr id="10" name="TextBox 9"/>
          <p:cNvSpPr txBox="1"/>
          <p:nvPr/>
        </p:nvSpPr>
        <p:spPr>
          <a:xfrm>
            <a:off x="8244408" y="4273932"/>
            <a:ext cx="504056" cy="523220"/>
          </a:xfrm>
          <a:prstGeom prst="rect">
            <a:avLst/>
          </a:prstGeom>
          <a:noFill/>
        </p:spPr>
        <p:txBody>
          <a:bodyPr wrap="square" rtlCol="0">
            <a:spAutoFit/>
          </a:bodyPr>
          <a:lstStyle/>
          <a:p>
            <a:pPr algn="ctr"/>
            <a:r>
              <a:rPr lang="en-GB" sz="2800" dirty="0">
                <a:solidFill>
                  <a:prstClr val="white"/>
                </a:solidFill>
                <a:latin typeface="KG Broken Vessels Sketch"/>
              </a:rPr>
              <a:t>9</a:t>
            </a:r>
          </a:p>
        </p:txBody>
      </p:sp>
      <p:sp>
        <p:nvSpPr>
          <p:cNvPr id="11" name="Down Arrow 10"/>
          <p:cNvSpPr/>
          <p:nvPr/>
        </p:nvSpPr>
        <p:spPr>
          <a:xfrm>
            <a:off x="8280412" y="1553211"/>
            <a:ext cx="432048" cy="2613848"/>
          </a:xfrm>
          <a:prstGeom prst="downArrow">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p:nvSpPr>
        <p:spPr>
          <a:xfrm>
            <a:off x="5364088" y="4725144"/>
            <a:ext cx="3600400" cy="203132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dirty="0">
                <a:solidFill>
                  <a:prstClr val="black"/>
                </a:solidFill>
              </a:rPr>
              <a:t>Keywords:</a:t>
            </a:r>
          </a:p>
          <a:p>
            <a:pPr marL="285750" indent="-285750">
              <a:buFontTx/>
              <a:buChar char="-"/>
            </a:pPr>
            <a:r>
              <a:rPr lang="en-GB" dirty="0">
                <a:solidFill>
                  <a:prstClr val="black"/>
                </a:solidFill>
              </a:rPr>
              <a:t>Mass, Volume &amp; Density</a:t>
            </a:r>
          </a:p>
          <a:p>
            <a:pPr marL="285750" indent="-285750">
              <a:buFontTx/>
              <a:buChar char="-"/>
            </a:pPr>
            <a:r>
              <a:rPr lang="en-GB" dirty="0">
                <a:solidFill>
                  <a:prstClr val="black"/>
                </a:solidFill>
              </a:rPr>
              <a:t>Pressure.</a:t>
            </a:r>
          </a:p>
          <a:p>
            <a:pPr marL="285750" indent="-285750">
              <a:buFontTx/>
              <a:buChar char="-"/>
            </a:pPr>
            <a:r>
              <a:rPr lang="en-GB" dirty="0">
                <a:solidFill>
                  <a:prstClr val="black"/>
                </a:solidFill>
              </a:rPr>
              <a:t>Force.</a:t>
            </a:r>
          </a:p>
          <a:p>
            <a:pPr marL="285750" indent="-285750">
              <a:buFontTx/>
              <a:buChar char="-"/>
            </a:pPr>
            <a:r>
              <a:rPr lang="en-GB" dirty="0">
                <a:solidFill>
                  <a:prstClr val="black"/>
                </a:solidFill>
              </a:rPr>
              <a:t>Area.</a:t>
            </a:r>
          </a:p>
          <a:p>
            <a:pPr marL="285750" indent="-285750">
              <a:buFontTx/>
              <a:buChar char="-"/>
            </a:pPr>
            <a:r>
              <a:rPr lang="en-GB" dirty="0">
                <a:solidFill>
                  <a:prstClr val="black"/>
                </a:solidFill>
              </a:rPr>
              <a:t>Gas, Liquid &amp; Solid.</a:t>
            </a:r>
          </a:p>
          <a:p>
            <a:pPr marL="285750" indent="-285750">
              <a:buFontTx/>
              <a:buChar char="-"/>
            </a:pPr>
            <a:r>
              <a:rPr lang="en-GB" dirty="0">
                <a:solidFill>
                  <a:prstClr val="black"/>
                </a:solidFill>
              </a:rPr>
              <a:t>Temperature</a:t>
            </a:r>
          </a:p>
        </p:txBody>
      </p:sp>
      <p:sp>
        <p:nvSpPr>
          <p:cNvPr id="13" name="TextBox 12"/>
          <p:cNvSpPr txBox="1"/>
          <p:nvPr/>
        </p:nvSpPr>
        <p:spPr>
          <a:xfrm>
            <a:off x="2483768" y="3919989"/>
            <a:ext cx="594320" cy="707886"/>
          </a:xfrm>
          <a:prstGeom prst="rect">
            <a:avLst/>
          </a:prstGeom>
          <a:noFill/>
        </p:spPr>
        <p:txBody>
          <a:bodyPr wrap="square" rtlCol="0">
            <a:spAutoFit/>
          </a:bodyPr>
          <a:lstStyle/>
          <a:p>
            <a:r>
              <a:rPr lang="en-GB" sz="4000" dirty="0">
                <a:solidFill>
                  <a:srgbClr val="FF0000"/>
                </a:solidFill>
                <a:latin typeface="+mj-lt"/>
              </a:rPr>
              <a:t>H</a:t>
            </a:r>
            <a:endParaRPr lang="en-GB" dirty="0">
              <a:solidFill>
                <a:srgbClr val="FF0000"/>
              </a:solidFill>
              <a:latin typeface="+mj-lt"/>
            </a:endParaRPr>
          </a:p>
        </p:txBody>
      </p:sp>
      <p:sp>
        <p:nvSpPr>
          <p:cNvPr id="14" name="TextBox 13"/>
          <p:cNvSpPr txBox="1"/>
          <p:nvPr/>
        </p:nvSpPr>
        <p:spPr>
          <a:xfrm>
            <a:off x="1925452" y="6078897"/>
            <a:ext cx="3294620" cy="707886"/>
          </a:xfrm>
          <a:prstGeom prst="rect">
            <a:avLst/>
          </a:prstGeom>
          <a:noFill/>
        </p:spPr>
        <p:txBody>
          <a:bodyPr wrap="square" rtlCol="0">
            <a:spAutoFit/>
          </a:bodyPr>
          <a:lstStyle/>
          <a:p>
            <a:r>
              <a:rPr lang="en-GB" sz="4000" dirty="0">
                <a:solidFill>
                  <a:srgbClr val="FF0000"/>
                </a:solidFill>
                <a:latin typeface="+mj-lt"/>
              </a:rPr>
              <a:t>*H </a:t>
            </a:r>
            <a:r>
              <a:rPr lang="en-GB" sz="2800" dirty="0">
                <a:solidFill>
                  <a:srgbClr val="FF0000"/>
                </a:solidFill>
                <a:latin typeface="+mj-lt"/>
              </a:rPr>
              <a:t>– Higher Tier</a:t>
            </a:r>
            <a:endParaRPr lang="en-GB" sz="1200" dirty="0">
              <a:solidFill>
                <a:srgbClr val="FF0000"/>
              </a:solidFill>
              <a:latin typeface="+mj-lt"/>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2" name="Ink 1">
                <a:extLst>
                  <a:ext uri="{FF2B5EF4-FFF2-40B4-BE49-F238E27FC236}">
                    <a16:creationId xmlns:a16="http://schemas.microsoft.com/office/drawing/2014/main" id="{2AE6C23F-52EA-438D-ABD0-8BF29E207B3B}"/>
                  </a:ext>
                </a:extLst>
              </p14:cNvPr>
              <p14:cNvContentPartPr/>
              <p14:nvPr>
                <p:extLst>
                  <p:ext uri="{42D2F446-02D8-4167-A562-619A0277C38B}">
                    <p15:isNarration xmlns:p15="http://schemas.microsoft.com/office/powerpoint/2012/main" val="1"/>
                  </p:ext>
                </p:extLst>
              </p14:nvPr>
            </p14:nvContentPartPr>
            <p14:xfrm>
              <a:off x="2302920" y="2738160"/>
              <a:ext cx="2218320" cy="605880"/>
            </p14:xfrm>
          </p:contentPart>
        </mc:Choice>
        <mc:Fallback>
          <p:pic>
            <p:nvPicPr>
              <p:cNvPr id="2" name="Ink 1">
                <a:extLst>
                  <a:ext uri="{FF2B5EF4-FFF2-40B4-BE49-F238E27FC236}">
                    <a16:creationId xmlns:a16="http://schemas.microsoft.com/office/drawing/2014/main" id="{2AE6C23F-52EA-438D-ABD0-8BF29E207B3B}"/>
                  </a:ext>
                </a:extLst>
              </p:cNvPr>
              <p:cNvPicPr>
                <a:picLocks noGrp="1" noRot="1" noChangeAspect="1" noMove="1" noResize="1" noEditPoints="1" noAdjustHandles="1" noChangeArrowheads="1" noChangeShapeType="1"/>
              </p:cNvPicPr>
              <p:nvPr/>
            </p:nvPicPr>
            <p:blipFill>
              <a:blip r:embed="rId7"/>
              <a:stretch>
                <a:fillRect/>
              </a:stretch>
            </p:blipFill>
            <p:spPr>
              <a:xfrm>
                <a:off x="2293560" y="2728800"/>
                <a:ext cx="2237040" cy="624600"/>
              </a:xfrm>
              <a:prstGeom prst="rect">
                <a:avLst/>
              </a:prstGeom>
            </p:spPr>
          </p:pic>
        </mc:Fallback>
      </mc:AlternateContent>
      <p:pic>
        <p:nvPicPr>
          <p:cNvPr id="4" name="Audio 3">
            <a:hlinkClick r:id="" action="ppaction://media"/>
            <a:extLst>
              <a:ext uri="{FF2B5EF4-FFF2-40B4-BE49-F238E27FC236}">
                <a16:creationId xmlns:a16="http://schemas.microsoft.com/office/drawing/2014/main" id="{A1BC704A-DB17-4F63-BE49-DF7FCF9DFD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75977065"/>
      </p:ext>
    </p:extLst>
  </p:cSld>
  <p:clrMapOvr>
    <a:masterClrMapping/>
  </p:clrMapOvr>
  <mc:AlternateContent xmlns:mc="http://schemas.openxmlformats.org/markup-compatibility/2006">
    <mc:Choice xmlns:p14="http://schemas.microsoft.com/office/powerpoint/2010/main" Requires="p14">
      <p:transition spd="slow" p14:dur="2000" advTm="31558"/>
    </mc:Choice>
    <mc:Fallback>
      <p:transition spd="slow" advTm="31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116632"/>
            <a:ext cx="8229600" cy="911420"/>
          </a:xfrm>
          <a:noFill/>
        </p:spPr>
        <p:txBody>
          <a:bodyPr/>
          <a:lstStyle/>
          <a:p>
            <a:r>
              <a:rPr lang="en-GB" dirty="0">
                <a:solidFill>
                  <a:srgbClr val="00B0F0"/>
                </a:solidFill>
              </a:rPr>
              <a:t>Boyle’s Law</a:t>
            </a:r>
          </a:p>
        </p:txBody>
      </p:sp>
      <mc:AlternateContent xmlns:mc="http://schemas.openxmlformats.org/markup-compatibility/2006" xmlns:a14="http://schemas.microsoft.com/office/drawing/2010/main">
        <mc:Choice Requires="a14">
          <p:sp>
            <p:nvSpPr>
              <p:cNvPr id="4" name="TextBox 3"/>
              <p:cNvSpPr txBox="1"/>
              <p:nvPr/>
            </p:nvSpPr>
            <p:spPr>
              <a:xfrm>
                <a:off x="10116616" y="4091880"/>
                <a:ext cx="4167884" cy="13153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a:ea typeface="Cambria Math"/>
                        </a:rPr>
                        <m:t>𝑃</m:t>
                      </m:r>
                      <m:r>
                        <a:rPr lang="en-GB" sz="4400" b="0" i="1" smtClean="0">
                          <a:solidFill>
                            <a:schemeClr val="bg1"/>
                          </a:solidFill>
                          <a:latin typeface="Cambria Math"/>
                          <a:ea typeface="Cambria Math"/>
                        </a:rPr>
                        <m:t>= </m:t>
                      </m:r>
                      <m:f>
                        <m:fPr>
                          <m:ctrlPr>
                            <a:rPr lang="en-GB" sz="4400" b="0" i="1" smtClean="0">
                              <a:solidFill>
                                <a:schemeClr val="bg1"/>
                              </a:solidFill>
                              <a:latin typeface="Cambria Math" panose="02040503050406030204" pitchFamily="18" charset="0"/>
                              <a:ea typeface="Cambria Math"/>
                            </a:rPr>
                          </m:ctrlPr>
                        </m:fPr>
                        <m:num>
                          <m:r>
                            <a:rPr lang="en-GB" sz="4400" b="0" i="1" smtClean="0">
                              <a:solidFill>
                                <a:schemeClr val="bg1"/>
                              </a:solidFill>
                              <a:latin typeface="Cambria Math"/>
                              <a:ea typeface="Cambria Math"/>
                            </a:rPr>
                            <m:t>𝑐𝑜𝑛𝑠𝑡𝑎𝑛𝑡</m:t>
                          </m:r>
                        </m:num>
                        <m:den>
                          <m:r>
                            <a:rPr lang="en-GB" sz="4400" b="0" i="1" smtClean="0">
                              <a:solidFill>
                                <a:schemeClr val="bg1"/>
                              </a:solidFill>
                              <a:latin typeface="Cambria Math"/>
                              <a:ea typeface="Cambria Math"/>
                            </a:rPr>
                            <m:t>𝑉</m:t>
                          </m:r>
                        </m:den>
                      </m:f>
                    </m:oMath>
                  </m:oMathPara>
                </a14:m>
                <a:endParaRPr lang="en-GB" sz="4400" dirty="0">
                  <a:solidFill>
                    <a:schemeClr val="bg1"/>
                  </a:solidFill>
                  <a:latin typeface="+mj-l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0116616" y="4091880"/>
                <a:ext cx="4167884" cy="1315360"/>
              </a:xfrm>
              <a:prstGeom prst="rect">
                <a:avLst/>
              </a:prstGeom>
              <a:blipFill rotWithShape="1">
                <a:blip r:embed="rId6"/>
                <a:stretch>
                  <a:fillRect/>
                </a:stretch>
              </a:blipFill>
            </p:spPr>
            <p:txBody>
              <a:bodyPr/>
              <a:lstStyle/>
              <a:p>
                <a:r>
                  <a:rPr lang="en-GB">
                    <a:noFill/>
                  </a:rPr>
                  <a:t> </a:t>
                </a:r>
              </a:p>
            </p:txBody>
          </p:sp>
        </mc:Fallback>
      </mc:AlternateContent>
      <p:sp>
        <p:nvSpPr>
          <p:cNvPr id="6" name="TextBox 5"/>
          <p:cNvSpPr txBox="1"/>
          <p:nvPr/>
        </p:nvSpPr>
        <p:spPr>
          <a:xfrm>
            <a:off x="687987" y="1450873"/>
            <a:ext cx="1410688" cy="830997"/>
          </a:xfrm>
          <a:prstGeom prst="rect">
            <a:avLst/>
          </a:prstGeom>
          <a:solidFill>
            <a:srgbClr val="FFFF00"/>
          </a:solidFill>
        </p:spPr>
        <p:txBody>
          <a:bodyPr wrap="square" rtlCol="0">
            <a:spAutoFit/>
          </a:bodyPr>
          <a:lstStyle/>
          <a:p>
            <a:pPr algn="ctr"/>
            <a:r>
              <a:rPr lang="en-GB" sz="2400" b="1" dirty="0"/>
              <a:t>Volume</a:t>
            </a:r>
          </a:p>
          <a:p>
            <a:pPr algn="ctr"/>
            <a:r>
              <a:rPr lang="en-GB" sz="2400" b="1" dirty="0"/>
              <a:t>(m</a:t>
            </a:r>
            <a:r>
              <a:rPr lang="en-GB" sz="2400" b="1" baseline="30000" dirty="0"/>
              <a:t>3</a:t>
            </a:r>
            <a:r>
              <a:rPr lang="en-GB" sz="2400" b="1" dirty="0"/>
              <a:t>)</a:t>
            </a:r>
          </a:p>
        </p:txBody>
      </p:sp>
      <p:sp>
        <p:nvSpPr>
          <p:cNvPr id="7" name="TextBox 6"/>
          <p:cNvSpPr txBox="1"/>
          <p:nvPr/>
        </p:nvSpPr>
        <p:spPr>
          <a:xfrm>
            <a:off x="251520" y="188640"/>
            <a:ext cx="2160240" cy="461665"/>
          </a:xfrm>
          <a:prstGeom prst="rect">
            <a:avLst/>
          </a:prstGeom>
          <a:solidFill>
            <a:srgbClr val="FFFF00"/>
          </a:solidFill>
        </p:spPr>
        <p:txBody>
          <a:bodyPr wrap="square" rtlCol="0">
            <a:spAutoFit/>
          </a:bodyPr>
          <a:lstStyle/>
          <a:p>
            <a:pPr algn="ctr"/>
            <a:r>
              <a:rPr lang="en-GB" sz="2400" b="1" dirty="0"/>
              <a:t>Pressure (Pa)</a:t>
            </a:r>
          </a:p>
        </p:txBody>
      </p:sp>
      <p:cxnSp>
        <p:nvCxnSpPr>
          <p:cNvPr id="10" name="Straight Arrow Connector 9"/>
          <p:cNvCxnSpPr>
            <a:stCxn id="6" idx="3"/>
          </p:cNvCxnSpPr>
          <p:nvPr/>
        </p:nvCxnSpPr>
        <p:spPr>
          <a:xfrm flipV="1">
            <a:off x="2098675" y="1450873"/>
            <a:ext cx="1609229" cy="41549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3"/>
          </p:cNvCxnSpPr>
          <p:nvPr/>
        </p:nvCxnSpPr>
        <p:spPr>
          <a:xfrm>
            <a:off x="2411760" y="419473"/>
            <a:ext cx="432048" cy="52863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4" descr="C:\Users\ngolsby.staff\AppData\Local\Microsoft\Windows\Temporary Internet Files\Content.IE5\ZO5UZF5G\MM900303301[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16216" y="2543168"/>
            <a:ext cx="9366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1" name="TextBox 20"/>
              <p:cNvSpPr txBox="1"/>
              <p:nvPr/>
            </p:nvSpPr>
            <p:spPr>
              <a:xfrm>
                <a:off x="10563587" y="2276872"/>
                <a:ext cx="4167884" cy="1045414"/>
              </a:xfrm>
              <a:prstGeom prst="rect">
                <a:avLst/>
              </a:prstGeom>
              <a:noFill/>
            </p:spPr>
            <p:txBody>
              <a:bodyPr wrap="square" rtlCol="0">
                <a:spAutoFit/>
              </a:bodyPr>
              <a:lstStyle/>
              <a:p>
                <a:r>
                  <a:rPr lang="en-GB" sz="4400" b="0" dirty="0">
                    <a:solidFill>
                      <a:schemeClr val="bg1"/>
                    </a:solidFill>
                    <a:ea typeface="Cambria Math"/>
                  </a:rPr>
                  <a:t>V</a:t>
                </a:r>
                <a14:m>
                  <m:oMath xmlns:m="http://schemas.openxmlformats.org/officeDocument/2006/math">
                    <m:r>
                      <a:rPr lang="en-GB" sz="4400" b="0" i="1" smtClean="0">
                        <a:solidFill>
                          <a:schemeClr val="bg1"/>
                        </a:solidFill>
                        <a:latin typeface="Cambria Math"/>
                        <a:ea typeface="Cambria Math"/>
                      </a:rPr>
                      <m:t>= </m:t>
                    </m:r>
                    <m:f>
                      <m:fPr>
                        <m:ctrlPr>
                          <a:rPr lang="en-GB" sz="4400" b="0" i="1" smtClean="0">
                            <a:solidFill>
                              <a:schemeClr val="bg1"/>
                            </a:solidFill>
                            <a:latin typeface="Cambria Math" panose="02040503050406030204" pitchFamily="18" charset="0"/>
                            <a:ea typeface="Cambria Math"/>
                          </a:rPr>
                        </m:ctrlPr>
                      </m:fPr>
                      <m:num>
                        <m:r>
                          <a:rPr lang="en-GB" sz="4400" b="0" i="1" smtClean="0">
                            <a:solidFill>
                              <a:schemeClr val="bg1"/>
                            </a:solidFill>
                            <a:latin typeface="Cambria Math"/>
                            <a:ea typeface="Cambria Math"/>
                          </a:rPr>
                          <m:t>𝑐𝑜𝑛𝑠𝑡𝑎𝑛𝑡</m:t>
                        </m:r>
                      </m:num>
                      <m:den>
                        <m:r>
                          <a:rPr lang="en-GB" sz="4400" b="0" i="1" smtClean="0">
                            <a:solidFill>
                              <a:schemeClr val="bg1"/>
                            </a:solidFill>
                            <a:latin typeface="Cambria Math"/>
                            <a:ea typeface="Cambria Math"/>
                          </a:rPr>
                          <m:t>𝑃</m:t>
                        </m:r>
                      </m:den>
                    </m:f>
                  </m:oMath>
                </a14:m>
                <a:endParaRPr lang="en-GB" sz="4400" dirty="0">
                  <a:solidFill>
                    <a:schemeClr val="bg1"/>
                  </a:solidFill>
                  <a:latin typeface="+mj-lt"/>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0563587" y="2276872"/>
                <a:ext cx="4167884" cy="1045414"/>
              </a:xfrm>
              <a:prstGeom prst="rect">
                <a:avLst/>
              </a:prstGeom>
              <a:blipFill rotWithShape="1">
                <a:blip r:embed="rId8"/>
                <a:stretch>
                  <a:fillRect l="-5994" b="-13450"/>
                </a:stretch>
              </a:blipFill>
            </p:spPr>
            <p:txBody>
              <a:bodyPr/>
              <a:lstStyle/>
              <a:p>
                <a:r>
                  <a:rPr lang="en-GB">
                    <a:noFill/>
                  </a:rPr>
                  <a:t> </a:t>
                </a:r>
              </a:p>
            </p:txBody>
          </p:sp>
        </mc:Fallback>
      </mc:AlternateContent>
      <p:sp>
        <p:nvSpPr>
          <p:cNvPr id="22" name="TextBox 21"/>
          <p:cNvSpPr txBox="1"/>
          <p:nvPr/>
        </p:nvSpPr>
        <p:spPr>
          <a:xfrm>
            <a:off x="2123728" y="866149"/>
            <a:ext cx="5184576" cy="707886"/>
          </a:xfrm>
          <a:prstGeom prst="rect">
            <a:avLst/>
          </a:prstGeom>
          <a:noFill/>
        </p:spPr>
        <p:txBody>
          <a:bodyPr wrap="square" rtlCol="0">
            <a:spAutoFit/>
          </a:bodyPr>
          <a:lstStyle/>
          <a:p>
            <a:pPr algn="ctr"/>
            <a:r>
              <a:rPr lang="en-GB" sz="4000" dirty="0">
                <a:solidFill>
                  <a:schemeClr val="bg1"/>
                </a:solidFill>
                <a:ea typeface="Cambria Math"/>
              </a:rPr>
              <a:t>P x V = constant</a:t>
            </a:r>
            <a:endParaRPr lang="en-GB" sz="4000" dirty="0">
              <a:solidFill>
                <a:schemeClr val="bg1"/>
              </a:solidFill>
              <a:latin typeface="+mj-lt"/>
            </a:endParaRPr>
          </a:p>
        </p:txBody>
      </p:sp>
      <mc:AlternateContent xmlns:mc="http://schemas.openxmlformats.org/markup-compatibility/2006" xmlns:a14="http://schemas.microsoft.com/office/drawing/2010/main">
        <mc:Choice Requires="a14">
          <p:sp>
            <p:nvSpPr>
              <p:cNvPr id="26" name="TextBox 25"/>
              <p:cNvSpPr txBox="1"/>
              <p:nvPr/>
            </p:nvSpPr>
            <p:spPr>
              <a:xfrm>
                <a:off x="2593085" y="2867113"/>
                <a:ext cx="4167884" cy="9233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5400" b="0" i="1" smtClean="0">
                              <a:solidFill>
                                <a:schemeClr val="bg1"/>
                              </a:solidFill>
                              <a:latin typeface="Cambria Math" panose="02040503050406030204" pitchFamily="18" charset="0"/>
                              <a:ea typeface="Cambria Math"/>
                            </a:rPr>
                          </m:ctrlPr>
                        </m:sSubPr>
                        <m:e>
                          <m:r>
                            <a:rPr lang="en-GB" sz="5400" b="0" i="1" smtClean="0">
                              <a:solidFill>
                                <a:schemeClr val="bg1"/>
                              </a:solidFill>
                              <a:latin typeface="Cambria Math"/>
                              <a:ea typeface="Cambria Math"/>
                            </a:rPr>
                            <m:t>𝑃</m:t>
                          </m:r>
                        </m:e>
                        <m:sub>
                          <m:r>
                            <a:rPr lang="en-GB" sz="5400" b="0" i="1" smtClean="0">
                              <a:solidFill>
                                <a:schemeClr val="bg1"/>
                              </a:solidFill>
                              <a:latin typeface="Cambria Math"/>
                              <a:ea typeface="Cambria Math"/>
                            </a:rPr>
                            <m:t>1</m:t>
                          </m:r>
                        </m:sub>
                      </m:sSub>
                      <m:sSub>
                        <m:sSubPr>
                          <m:ctrlPr>
                            <a:rPr lang="en-GB" sz="5400" b="0" i="1" smtClean="0">
                              <a:solidFill>
                                <a:schemeClr val="bg1"/>
                              </a:solidFill>
                              <a:latin typeface="Cambria Math" panose="02040503050406030204" pitchFamily="18" charset="0"/>
                              <a:ea typeface="Cambria Math"/>
                            </a:rPr>
                          </m:ctrlPr>
                        </m:sSubPr>
                        <m:e>
                          <m:r>
                            <a:rPr lang="en-GB" sz="5400" b="0" i="1" smtClean="0">
                              <a:solidFill>
                                <a:schemeClr val="bg1"/>
                              </a:solidFill>
                              <a:latin typeface="Cambria Math"/>
                              <a:ea typeface="Cambria Math"/>
                            </a:rPr>
                            <m:t>𝑉</m:t>
                          </m:r>
                        </m:e>
                        <m:sub>
                          <m:r>
                            <a:rPr lang="en-GB" sz="5400" b="0" i="1" smtClean="0">
                              <a:solidFill>
                                <a:schemeClr val="bg1"/>
                              </a:solidFill>
                              <a:latin typeface="Cambria Math"/>
                              <a:ea typeface="Cambria Math"/>
                            </a:rPr>
                            <m:t>1</m:t>
                          </m:r>
                        </m:sub>
                      </m:sSub>
                      <m:r>
                        <a:rPr lang="en-GB" sz="5400" b="0" i="1" smtClean="0">
                          <a:solidFill>
                            <a:schemeClr val="bg1"/>
                          </a:solidFill>
                          <a:latin typeface="Cambria Math"/>
                          <a:ea typeface="Cambria Math"/>
                        </a:rPr>
                        <m:t>=</m:t>
                      </m:r>
                      <m:sSub>
                        <m:sSubPr>
                          <m:ctrlPr>
                            <a:rPr lang="en-GB" sz="5400" b="0" i="1" smtClean="0">
                              <a:solidFill>
                                <a:schemeClr val="bg1"/>
                              </a:solidFill>
                              <a:latin typeface="Cambria Math" panose="02040503050406030204" pitchFamily="18" charset="0"/>
                              <a:ea typeface="Cambria Math"/>
                            </a:rPr>
                          </m:ctrlPr>
                        </m:sSubPr>
                        <m:e>
                          <m:r>
                            <a:rPr lang="en-GB" sz="5400" b="0" i="1" smtClean="0">
                              <a:solidFill>
                                <a:schemeClr val="bg1"/>
                              </a:solidFill>
                              <a:latin typeface="Cambria Math"/>
                              <a:ea typeface="Cambria Math"/>
                            </a:rPr>
                            <m:t>𝑃</m:t>
                          </m:r>
                        </m:e>
                        <m:sub>
                          <m:r>
                            <a:rPr lang="en-GB" sz="5400" b="0" i="1" smtClean="0">
                              <a:solidFill>
                                <a:schemeClr val="bg1"/>
                              </a:solidFill>
                              <a:latin typeface="Cambria Math"/>
                              <a:ea typeface="Cambria Math"/>
                            </a:rPr>
                            <m:t>2</m:t>
                          </m:r>
                        </m:sub>
                      </m:sSub>
                      <m:sSub>
                        <m:sSubPr>
                          <m:ctrlPr>
                            <a:rPr lang="en-GB" sz="5400" b="0" i="1" smtClean="0">
                              <a:solidFill>
                                <a:schemeClr val="bg1"/>
                              </a:solidFill>
                              <a:latin typeface="Cambria Math" panose="02040503050406030204" pitchFamily="18" charset="0"/>
                              <a:ea typeface="Cambria Math"/>
                            </a:rPr>
                          </m:ctrlPr>
                        </m:sSubPr>
                        <m:e>
                          <m:r>
                            <a:rPr lang="en-GB" sz="5400" b="0" i="1" smtClean="0">
                              <a:solidFill>
                                <a:schemeClr val="bg1"/>
                              </a:solidFill>
                              <a:latin typeface="Cambria Math"/>
                              <a:ea typeface="Cambria Math"/>
                            </a:rPr>
                            <m:t>𝑉</m:t>
                          </m:r>
                        </m:e>
                        <m:sub>
                          <m:r>
                            <a:rPr lang="en-GB" sz="5400" b="0" i="1" smtClean="0">
                              <a:solidFill>
                                <a:schemeClr val="bg1"/>
                              </a:solidFill>
                              <a:latin typeface="Cambria Math"/>
                              <a:ea typeface="Cambria Math"/>
                            </a:rPr>
                            <m:t>2</m:t>
                          </m:r>
                        </m:sub>
                      </m:sSub>
                    </m:oMath>
                  </m:oMathPara>
                </a14:m>
                <a:endParaRPr lang="en-GB" sz="4400" dirty="0">
                  <a:solidFill>
                    <a:schemeClr val="bg1"/>
                  </a:solidFill>
                  <a:latin typeface="+mj-lt"/>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593085" y="2867113"/>
                <a:ext cx="4167884" cy="923330"/>
              </a:xfrm>
              <a:prstGeom prst="rect">
                <a:avLst/>
              </a:prstGeom>
              <a:blipFill rotWithShape="1">
                <a:blip r:embed="rId9"/>
                <a:stretch>
                  <a:fillRect/>
                </a:stretch>
              </a:blipFill>
            </p:spPr>
            <p:txBody>
              <a:bodyPr/>
              <a:lstStyle/>
              <a:p>
                <a:r>
                  <a:rPr lang="en-GB">
                    <a:noFill/>
                  </a:rPr>
                  <a:t> </a:t>
                </a:r>
              </a:p>
            </p:txBody>
          </p:sp>
        </mc:Fallback>
      </mc:AlternateContent>
      <p:sp>
        <p:nvSpPr>
          <p:cNvPr id="27" name="TextBox 26"/>
          <p:cNvSpPr txBox="1"/>
          <p:nvPr/>
        </p:nvSpPr>
        <p:spPr>
          <a:xfrm>
            <a:off x="3347864" y="1854578"/>
            <a:ext cx="5688632" cy="461665"/>
          </a:xfrm>
          <a:prstGeom prst="rect">
            <a:avLst/>
          </a:prstGeom>
          <a:noFill/>
        </p:spPr>
        <p:txBody>
          <a:bodyPr wrap="square" rtlCol="0">
            <a:spAutoFit/>
          </a:bodyPr>
          <a:lstStyle/>
          <a:p>
            <a:pPr algn="ctr"/>
            <a:r>
              <a:rPr lang="en-GB" sz="2400" dirty="0">
                <a:solidFill>
                  <a:srgbClr val="FFC000"/>
                </a:solidFill>
              </a:rPr>
              <a:t>What does that mean?</a:t>
            </a:r>
          </a:p>
        </p:txBody>
      </p:sp>
      <p:cxnSp>
        <p:nvCxnSpPr>
          <p:cNvPr id="28" name="Straight Arrow Connector 27"/>
          <p:cNvCxnSpPr>
            <a:stCxn id="27" idx="0"/>
          </p:cNvCxnSpPr>
          <p:nvPr/>
        </p:nvCxnSpPr>
        <p:spPr>
          <a:xfrm flipH="1" flipV="1">
            <a:off x="5544617" y="1450873"/>
            <a:ext cx="647563" cy="40370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51520" y="2281870"/>
            <a:ext cx="8784976" cy="646331"/>
          </a:xfrm>
          <a:prstGeom prst="rect">
            <a:avLst/>
          </a:prstGeom>
          <a:noFill/>
        </p:spPr>
        <p:txBody>
          <a:bodyPr wrap="square" rtlCol="0">
            <a:spAutoFit/>
          </a:bodyPr>
          <a:lstStyle/>
          <a:p>
            <a:pPr algn="ctr"/>
            <a:r>
              <a:rPr lang="en-GB" dirty="0">
                <a:solidFill>
                  <a:schemeClr val="bg1"/>
                </a:solidFill>
              </a:rPr>
              <a:t>‘= constant’ means that the sum of the pressure times the volume will remain the same even if the pressure and volume change.</a:t>
            </a:r>
          </a:p>
        </p:txBody>
      </p:sp>
      <p:sp>
        <p:nvSpPr>
          <p:cNvPr id="3" name="TextBox 2"/>
          <p:cNvSpPr txBox="1"/>
          <p:nvPr/>
        </p:nvSpPr>
        <p:spPr>
          <a:xfrm>
            <a:off x="6407944" y="0"/>
            <a:ext cx="2719099" cy="646331"/>
          </a:xfrm>
          <a:prstGeom prst="rect">
            <a:avLst/>
          </a:prstGeom>
          <a:noFill/>
        </p:spPr>
        <p:txBody>
          <a:bodyPr wrap="square" rtlCol="0">
            <a:spAutoFit/>
          </a:bodyPr>
          <a:lstStyle/>
          <a:p>
            <a:pPr algn="ctr"/>
            <a:r>
              <a:rPr lang="en-GB" dirty="0">
                <a:solidFill>
                  <a:srgbClr val="00FF00"/>
                </a:solidFill>
              </a:rPr>
              <a:t>For gas at constant temperature.</a:t>
            </a:r>
          </a:p>
        </p:txBody>
      </p:sp>
      <p:sp>
        <p:nvSpPr>
          <p:cNvPr id="5" name="TextBox 4">
            <a:extLst>
              <a:ext uri="{FF2B5EF4-FFF2-40B4-BE49-F238E27FC236}">
                <a16:creationId xmlns:a16="http://schemas.microsoft.com/office/drawing/2014/main" id="{893CAC2E-5697-4719-8BC1-C6797080DA40}"/>
              </a:ext>
            </a:extLst>
          </p:cNvPr>
          <p:cNvSpPr txBox="1"/>
          <p:nvPr/>
        </p:nvSpPr>
        <p:spPr>
          <a:xfrm>
            <a:off x="323528" y="2780928"/>
            <a:ext cx="1800200" cy="923330"/>
          </a:xfrm>
          <a:prstGeom prst="rect">
            <a:avLst/>
          </a:prstGeom>
          <a:solidFill>
            <a:srgbClr val="FFFF00"/>
          </a:solidFill>
        </p:spPr>
        <p:txBody>
          <a:bodyPr wrap="square" rtlCol="0">
            <a:spAutoFit/>
          </a:bodyPr>
          <a:lstStyle/>
          <a:p>
            <a:r>
              <a:rPr lang="en-GB" dirty="0"/>
              <a:t>We can write the equation above like this</a:t>
            </a:r>
          </a:p>
        </p:txBody>
      </p:sp>
      <p:cxnSp>
        <p:nvCxnSpPr>
          <p:cNvPr id="72" name="Straight Arrow Connector 71">
            <a:extLst>
              <a:ext uri="{FF2B5EF4-FFF2-40B4-BE49-F238E27FC236}">
                <a16:creationId xmlns:a16="http://schemas.microsoft.com/office/drawing/2014/main" id="{BCCE77AF-2194-4A07-B308-DA13F763EB82}"/>
              </a:ext>
            </a:extLst>
          </p:cNvPr>
          <p:cNvCxnSpPr>
            <a:cxnSpLocks/>
          </p:cNvCxnSpPr>
          <p:nvPr/>
        </p:nvCxnSpPr>
        <p:spPr>
          <a:xfrm>
            <a:off x="1885804" y="3290032"/>
            <a:ext cx="988682" cy="6546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9DFA08E-BAFA-4E9E-82A0-302342E460BF}"/>
              </a:ext>
            </a:extLst>
          </p:cNvPr>
          <p:cNvSpPr txBox="1"/>
          <p:nvPr/>
        </p:nvSpPr>
        <p:spPr>
          <a:xfrm>
            <a:off x="953852" y="3746953"/>
            <a:ext cx="7848872" cy="369332"/>
          </a:xfrm>
          <a:prstGeom prst="rect">
            <a:avLst/>
          </a:prstGeom>
          <a:solidFill>
            <a:srgbClr val="FFFF00"/>
          </a:solidFill>
        </p:spPr>
        <p:txBody>
          <a:bodyPr wrap="square" rtlCol="0">
            <a:spAutoFit/>
          </a:bodyPr>
          <a:lstStyle/>
          <a:p>
            <a:pPr algn="ctr"/>
            <a:r>
              <a:rPr lang="en-GB" dirty="0"/>
              <a:t>Pressure 1 (P</a:t>
            </a:r>
            <a:r>
              <a:rPr lang="en-GB" baseline="-25000" dirty="0"/>
              <a:t>1</a:t>
            </a:r>
            <a:r>
              <a:rPr lang="en-GB" dirty="0"/>
              <a:t>) x Volume (V</a:t>
            </a:r>
            <a:r>
              <a:rPr lang="en-GB" baseline="-25000" dirty="0"/>
              <a:t>1</a:t>
            </a:r>
            <a:r>
              <a:rPr lang="en-GB" dirty="0"/>
              <a:t>) is equal to Pressure 2 (P</a:t>
            </a:r>
            <a:r>
              <a:rPr lang="en-GB" baseline="-25000" dirty="0"/>
              <a:t>2</a:t>
            </a:r>
            <a:r>
              <a:rPr lang="en-GB" dirty="0"/>
              <a:t>) x Volume (V</a:t>
            </a:r>
            <a:r>
              <a:rPr lang="en-GB" baseline="-25000" dirty="0"/>
              <a:t>2</a:t>
            </a:r>
            <a:r>
              <a:rPr lang="en-GB" dirty="0"/>
              <a:t>)</a:t>
            </a:r>
          </a:p>
        </p:txBody>
      </p:sp>
      <p:pic>
        <p:nvPicPr>
          <p:cNvPr id="1026" name="Picture 2" descr="Cereal Containers Ceramic Canister, Cartoon Pattern Sealed Can ...">
            <a:extLst>
              <a:ext uri="{FF2B5EF4-FFF2-40B4-BE49-F238E27FC236}">
                <a16:creationId xmlns:a16="http://schemas.microsoft.com/office/drawing/2014/main" id="{F3EC33ED-B814-4AE8-9E2F-241EA573B5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116285"/>
            <a:ext cx="2160240" cy="2739825"/>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2B0D8939-D84C-4419-83F9-BDE8963F3268}"/>
              </a:ext>
            </a:extLst>
          </p:cNvPr>
          <p:cNvSpPr txBox="1"/>
          <p:nvPr/>
        </p:nvSpPr>
        <p:spPr>
          <a:xfrm>
            <a:off x="2160240" y="4086236"/>
            <a:ext cx="7013467" cy="2769989"/>
          </a:xfrm>
          <a:prstGeom prst="rect">
            <a:avLst/>
          </a:prstGeom>
          <a:solidFill>
            <a:srgbClr val="FFFF00"/>
          </a:solidFill>
        </p:spPr>
        <p:txBody>
          <a:bodyPr wrap="square" rtlCol="0">
            <a:spAutoFit/>
          </a:bodyPr>
          <a:lstStyle/>
          <a:p>
            <a:r>
              <a:rPr lang="en-GB" dirty="0"/>
              <a:t>Let me explain this simply, here is our honey jar at a constant temperature. </a:t>
            </a:r>
          </a:p>
          <a:p>
            <a:r>
              <a:rPr lang="en-GB" dirty="0"/>
              <a:t>If we measure the pressure at the start (P</a:t>
            </a:r>
            <a:r>
              <a:rPr lang="en-GB" baseline="-25000" dirty="0"/>
              <a:t>1</a:t>
            </a:r>
            <a:r>
              <a:rPr lang="en-GB" dirty="0"/>
              <a:t>), then we measure the volume of honey in there (V</a:t>
            </a:r>
            <a:r>
              <a:rPr lang="en-GB" baseline="-25000" dirty="0"/>
              <a:t>1</a:t>
            </a:r>
            <a:r>
              <a:rPr lang="en-GB" dirty="0"/>
              <a:t>), and multiply those numbers together to give us an answer. </a:t>
            </a:r>
            <a:endParaRPr lang="en-GB" baseline="-25000" dirty="0"/>
          </a:p>
          <a:p>
            <a:endParaRPr lang="en-GB" baseline="-25000" dirty="0"/>
          </a:p>
          <a:p>
            <a:r>
              <a:rPr lang="en-GB" dirty="0"/>
              <a:t>Then we change the pressure (P</a:t>
            </a:r>
            <a:r>
              <a:rPr lang="en-GB" baseline="-25000" dirty="0"/>
              <a:t>2</a:t>
            </a:r>
            <a:r>
              <a:rPr lang="en-GB" dirty="0"/>
              <a:t>) and change the volume (V</a:t>
            </a:r>
            <a:r>
              <a:rPr lang="en-GB" baseline="-25000" dirty="0"/>
              <a:t>2</a:t>
            </a:r>
            <a:r>
              <a:rPr lang="en-GB" dirty="0"/>
              <a:t>) inside the jar and we measure them. We then multiple those new numbers together; the answer you get will be the same as before. Let’s look at an example on the next slide. </a:t>
            </a:r>
            <a:endParaRPr lang="en-GB" baseline="-25000" dirty="0"/>
          </a:p>
        </p:txBody>
      </p:sp>
      <mc:AlternateContent xmlns:mc="http://schemas.openxmlformats.org/markup-compatibility/2006">
        <mc:Choice xmlns:p14="http://schemas.microsoft.com/office/powerpoint/2010/main" xmlns:iact="http://schemas.microsoft.com/office/powerpoint/2014/inkAction" Requires="p14 iact">
          <p:contentPart p14:bwMode="auto" r:id="rId11">
            <p14:nvContentPartPr>
              <p14:cNvPr id="9" name="Ink 8">
                <a:extLst>
                  <a:ext uri="{FF2B5EF4-FFF2-40B4-BE49-F238E27FC236}">
                    <a16:creationId xmlns:a16="http://schemas.microsoft.com/office/drawing/2014/main" id="{E716FE08-6FC2-48A2-BDF1-C7E87C945D48}"/>
                  </a:ext>
                </a:extLst>
              </p14:cNvPr>
              <p14:cNvContentPartPr/>
              <p14:nvPr>
                <p:extLst>
                  <p:ext uri="{42D2F446-02D8-4167-A562-619A0277C38B}">
                    <p15:isNarration xmlns:p15="http://schemas.microsoft.com/office/powerpoint/2012/main" val="1"/>
                  </p:ext>
                </p:extLst>
              </p14:nvPr>
            </p14:nvContentPartPr>
            <p14:xfrm>
              <a:off x="6567840" y="-42480"/>
              <a:ext cx="2414520" cy="989640"/>
            </p14:xfrm>
          </p:contentPart>
        </mc:Choice>
        <mc:Fallback>
          <p:pic>
            <p:nvPicPr>
              <p:cNvPr id="9" name="Ink 8">
                <a:extLst>
                  <a:ext uri="{FF2B5EF4-FFF2-40B4-BE49-F238E27FC236}">
                    <a16:creationId xmlns:a16="http://schemas.microsoft.com/office/drawing/2014/main" id="{E716FE08-6FC2-48A2-BDF1-C7E87C945D48}"/>
                  </a:ext>
                </a:extLst>
              </p:cNvPr>
              <p:cNvPicPr>
                <a:picLocks noGrp="1" noRot="1" noChangeAspect="1" noMove="1" noResize="1" noEditPoints="1" noAdjustHandles="1" noChangeArrowheads="1" noChangeShapeType="1"/>
              </p:cNvPicPr>
              <p:nvPr/>
            </p:nvPicPr>
            <p:blipFill>
              <a:blip r:embed="rId12"/>
              <a:stretch>
                <a:fillRect/>
              </a:stretch>
            </p:blipFill>
            <p:spPr>
              <a:xfrm>
                <a:off x="6558480" y="-51840"/>
                <a:ext cx="2433240" cy="1008360"/>
              </a:xfrm>
              <a:prstGeom prst="rect">
                <a:avLst/>
              </a:prstGeom>
            </p:spPr>
          </p:pic>
        </mc:Fallback>
      </mc:AlternateContent>
      <p:pic>
        <p:nvPicPr>
          <p:cNvPr id="11" name="Audio 10">
            <a:hlinkClick r:id="" action="ppaction://media"/>
            <a:extLst>
              <a:ext uri="{FF2B5EF4-FFF2-40B4-BE49-F238E27FC236}">
                <a16:creationId xmlns:a16="http://schemas.microsoft.com/office/drawing/2014/main" id="{98246266-1D20-43F2-8FAC-C986E9F4EFEE}"/>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91799871"/>
      </p:ext>
    </p:extLst>
  </p:cSld>
  <p:clrMapOvr>
    <a:masterClrMapping/>
  </p:clrMapOvr>
  <mc:AlternateContent xmlns:mc="http://schemas.openxmlformats.org/markup-compatibility/2006">
    <mc:Choice xmlns:p14="http://schemas.microsoft.com/office/powerpoint/2010/main" Requires="p14">
      <p:transition spd="slow" p14:dur="2000" advTm="106979"/>
    </mc:Choice>
    <mc:Fallback>
      <p:transition spd="slow" advTm="106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74">
                                            <p:txEl>
                                              <p:pRg st="0" end="0"/>
                                            </p:txEl>
                                          </p:spTgt>
                                        </p:tgtEl>
                                        <p:attrNameLst>
                                          <p:attrName>style.visibility</p:attrName>
                                        </p:attrNameLst>
                                      </p:cBhvr>
                                      <p:to>
                                        <p:strVal val="visible"/>
                                      </p:to>
                                    </p:set>
                                    <p:anim calcmode="lin" valueType="num">
                                      <p:cBhvr additive="base">
                                        <p:cTn id="58" dur="500" fill="hold"/>
                                        <p:tgtEl>
                                          <p:spTgt spid="74">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animEffect transition="in" filter="barn(inVertical)">
                                      <p:cBhvr>
                                        <p:cTn id="64" dur="500"/>
                                        <p:tgtEl>
                                          <p:spTgt spid="1026"/>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74">
                                            <p:txEl>
                                              <p:pRg st="1" end="1"/>
                                            </p:txEl>
                                          </p:spTgt>
                                        </p:tgtEl>
                                        <p:attrNameLst>
                                          <p:attrName>style.visibility</p:attrName>
                                        </p:attrNameLst>
                                      </p:cBhvr>
                                      <p:to>
                                        <p:strVal val="visible"/>
                                      </p:to>
                                    </p:set>
                                    <p:anim calcmode="lin" valueType="num">
                                      <p:cBhvr additive="base">
                                        <p:cTn id="69" dur="500" fill="hold"/>
                                        <p:tgtEl>
                                          <p:spTgt spid="74">
                                            <p:txEl>
                                              <p:pRg st="1" end="1"/>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7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74">
                                            <p:txEl>
                                              <p:pRg st="3" end="3"/>
                                            </p:txEl>
                                          </p:spTgt>
                                        </p:tgtEl>
                                        <p:attrNameLst>
                                          <p:attrName>style.visibility</p:attrName>
                                        </p:attrNameLst>
                                      </p:cBhvr>
                                      <p:to>
                                        <p:strVal val="visible"/>
                                      </p:to>
                                    </p:set>
                                    <p:anim calcmode="lin" valueType="num">
                                      <p:cBhvr additive="base">
                                        <p:cTn id="75" dur="500" fill="hold"/>
                                        <p:tgtEl>
                                          <p:spTgt spid="74">
                                            <p:txEl>
                                              <p:pRg st="3" end="3"/>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7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11"/>
                </p:tgtEl>
              </p:cMediaNode>
            </p:audio>
          </p:childTnLst>
        </p:cTn>
      </p:par>
    </p:tnLst>
    <p:bldLst>
      <p:bldP spid="6" grpId="0" animBg="1"/>
      <p:bldP spid="7" grpId="0" animBg="1"/>
      <p:bldP spid="26" grpId="0"/>
      <p:bldP spid="27" grpId="0"/>
      <p:bldP spid="31" grpId="0"/>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116632"/>
            <a:ext cx="8229600" cy="911420"/>
          </a:xfrm>
          <a:noFill/>
        </p:spPr>
        <p:txBody>
          <a:bodyPr/>
          <a:lstStyle/>
          <a:p>
            <a:r>
              <a:rPr lang="en-GB" dirty="0">
                <a:solidFill>
                  <a:srgbClr val="00B0F0"/>
                </a:solidFill>
              </a:rPr>
              <a:t>Boyle’s Law</a:t>
            </a:r>
          </a:p>
        </p:txBody>
      </p:sp>
      <mc:AlternateContent xmlns:mc="http://schemas.openxmlformats.org/markup-compatibility/2006" xmlns:a14="http://schemas.microsoft.com/office/drawing/2010/main">
        <mc:Choice Requires="a14">
          <p:sp>
            <p:nvSpPr>
              <p:cNvPr id="4" name="TextBox 3"/>
              <p:cNvSpPr txBox="1"/>
              <p:nvPr/>
            </p:nvSpPr>
            <p:spPr>
              <a:xfrm>
                <a:off x="10116616" y="4091880"/>
                <a:ext cx="4167884" cy="13153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4400" b="0" i="1" smtClean="0">
                          <a:solidFill>
                            <a:schemeClr val="bg1"/>
                          </a:solidFill>
                          <a:latin typeface="Cambria Math"/>
                          <a:ea typeface="Cambria Math"/>
                        </a:rPr>
                        <m:t>𝑃</m:t>
                      </m:r>
                      <m:r>
                        <a:rPr lang="en-GB" sz="4400" b="0" i="1" smtClean="0">
                          <a:solidFill>
                            <a:schemeClr val="bg1"/>
                          </a:solidFill>
                          <a:latin typeface="Cambria Math"/>
                          <a:ea typeface="Cambria Math"/>
                        </a:rPr>
                        <m:t>= </m:t>
                      </m:r>
                      <m:f>
                        <m:fPr>
                          <m:ctrlPr>
                            <a:rPr lang="en-GB" sz="4400" b="0" i="1" smtClean="0">
                              <a:solidFill>
                                <a:schemeClr val="bg1"/>
                              </a:solidFill>
                              <a:latin typeface="Cambria Math" panose="02040503050406030204" pitchFamily="18" charset="0"/>
                              <a:ea typeface="Cambria Math"/>
                            </a:rPr>
                          </m:ctrlPr>
                        </m:fPr>
                        <m:num>
                          <m:r>
                            <a:rPr lang="en-GB" sz="4400" b="0" i="1" smtClean="0">
                              <a:solidFill>
                                <a:schemeClr val="bg1"/>
                              </a:solidFill>
                              <a:latin typeface="Cambria Math"/>
                              <a:ea typeface="Cambria Math"/>
                            </a:rPr>
                            <m:t>𝑐𝑜𝑛𝑠𝑡𝑎𝑛𝑡</m:t>
                          </m:r>
                        </m:num>
                        <m:den>
                          <m:r>
                            <a:rPr lang="en-GB" sz="4400" b="0" i="1" smtClean="0">
                              <a:solidFill>
                                <a:schemeClr val="bg1"/>
                              </a:solidFill>
                              <a:latin typeface="Cambria Math"/>
                              <a:ea typeface="Cambria Math"/>
                            </a:rPr>
                            <m:t>𝑉</m:t>
                          </m:r>
                        </m:den>
                      </m:f>
                    </m:oMath>
                  </m:oMathPara>
                </a14:m>
                <a:endParaRPr lang="en-GB" sz="4400" dirty="0">
                  <a:solidFill>
                    <a:schemeClr val="bg1"/>
                  </a:solidFill>
                  <a:latin typeface="+mj-lt"/>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0116616" y="4091880"/>
                <a:ext cx="4167884" cy="1315360"/>
              </a:xfrm>
              <a:prstGeom prst="rect">
                <a:avLst/>
              </a:prstGeom>
              <a:blipFill rotWithShape="1">
                <a:blip r:embed="rId6"/>
                <a:stretch>
                  <a:fillRect/>
                </a:stretch>
              </a:blipFill>
            </p:spPr>
            <p:txBody>
              <a:bodyPr/>
              <a:lstStyle/>
              <a:p>
                <a:r>
                  <a:rPr lang="en-GB">
                    <a:noFill/>
                  </a:rPr>
                  <a:t> </a:t>
                </a:r>
              </a:p>
            </p:txBody>
          </p:sp>
        </mc:Fallback>
      </mc:AlternateContent>
      <p:sp>
        <p:nvSpPr>
          <p:cNvPr id="6" name="TextBox 5"/>
          <p:cNvSpPr txBox="1"/>
          <p:nvPr/>
        </p:nvSpPr>
        <p:spPr>
          <a:xfrm>
            <a:off x="687987" y="1450873"/>
            <a:ext cx="1410688" cy="830997"/>
          </a:xfrm>
          <a:prstGeom prst="rect">
            <a:avLst/>
          </a:prstGeom>
          <a:solidFill>
            <a:srgbClr val="FFFF00"/>
          </a:solidFill>
        </p:spPr>
        <p:txBody>
          <a:bodyPr wrap="square" rtlCol="0">
            <a:spAutoFit/>
          </a:bodyPr>
          <a:lstStyle/>
          <a:p>
            <a:pPr algn="ctr"/>
            <a:r>
              <a:rPr lang="en-GB" sz="2400" b="1" dirty="0"/>
              <a:t>Volume</a:t>
            </a:r>
          </a:p>
          <a:p>
            <a:pPr algn="ctr"/>
            <a:r>
              <a:rPr lang="en-GB" sz="2400" b="1" dirty="0"/>
              <a:t>(m</a:t>
            </a:r>
            <a:r>
              <a:rPr lang="en-GB" sz="2400" b="1" baseline="30000" dirty="0"/>
              <a:t>3</a:t>
            </a:r>
            <a:r>
              <a:rPr lang="en-GB" sz="2400" b="1" dirty="0"/>
              <a:t>)</a:t>
            </a:r>
          </a:p>
        </p:txBody>
      </p:sp>
      <p:sp>
        <p:nvSpPr>
          <p:cNvPr id="7" name="TextBox 6"/>
          <p:cNvSpPr txBox="1"/>
          <p:nvPr/>
        </p:nvSpPr>
        <p:spPr>
          <a:xfrm>
            <a:off x="251520" y="188640"/>
            <a:ext cx="2160240" cy="461665"/>
          </a:xfrm>
          <a:prstGeom prst="rect">
            <a:avLst/>
          </a:prstGeom>
          <a:solidFill>
            <a:srgbClr val="FFFF00"/>
          </a:solidFill>
        </p:spPr>
        <p:txBody>
          <a:bodyPr wrap="square" rtlCol="0">
            <a:spAutoFit/>
          </a:bodyPr>
          <a:lstStyle/>
          <a:p>
            <a:pPr algn="ctr"/>
            <a:r>
              <a:rPr lang="en-GB" sz="2400" b="1" dirty="0"/>
              <a:t>Pressure (Pa)</a:t>
            </a:r>
          </a:p>
        </p:txBody>
      </p:sp>
      <p:cxnSp>
        <p:nvCxnSpPr>
          <p:cNvPr id="10" name="Straight Arrow Connector 9"/>
          <p:cNvCxnSpPr>
            <a:stCxn id="6" idx="3"/>
          </p:cNvCxnSpPr>
          <p:nvPr/>
        </p:nvCxnSpPr>
        <p:spPr>
          <a:xfrm flipV="1">
            <a:off x="2098675" y="1450873"/>
            <a:ext cx="1609229" cy="41549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3"/>
          </p:cNvCxnSpPr>
          <p:nvPr/>
        </p:nvCxnSpPr>
        <p:spPr>
          <a:xfrm>
            <a:off x="2411760" y="419473"/>
            <a:ext cx="432048" cy="52863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4" descr="C:\Users\ngolsby.staff\AppData\Local\Microsoft\Windows\Temporary Internet Files\Content.IE5\ZO5UZF5G\MM900303301[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16216" y="2543168"/>
            <a:ext cx="9366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1" name="TextBox 20"/>
              <p:cNvSpPr txBox="1"/>
              <p:nvPr/>
            </p:nvSpPr>
            <p:spPr>
              <a:xfrm>
                <a:off x="10563587" y="2276872"/>
                <a:ext cx="4167884" cy="1045414"/>
              </a:xfrm>
              <a:prstGeom prst="rect">
                <a:avLst/>
              </a:prstGeom>
              <a:noFill/>
            </p:spPr>
            <p:txBody>
              <a:bodyPr wrap="square" rtlCol="0">
                <a:spAutoFit/>
              </a:bodyPr>
              <a:lstStyle/>
              <a:p>
                <a:r>
                  <a:rPr lang="en-GB" sz="4400" b="0" dirty="0">
                    <a:solidFill>
                      <a:schemeClr val="bg1"/>
                    </a:solidFill>
                    <a:ea typeface="Cambria Math"/>
                  </a:rPr>
                  <a:t>V</a:t>
                </a:r>
                <a14:m>
                  <m:oMath xmlns:m="http://schemas.openxmlformats.org/officeDocument/2006/math">
                    <m:r>
                      <a:rPr lang="en-GB" sz="4400" b="0" i="1" smtClean="0">
                        <a:solidFill>
                          <a:schemeClr val="bg1"/>
                        </a:solidFill>
                        <a:latin typeface="Cambria Math"/>
                        <a:ea typeface="Cambria Math"/>
                      </a:rPr>
                      <m:t>= </m:t>
                    </m:r>
                    <m:f>
                      <m:fPr>
                        <m:ctrlPr>
                          <a:rPr lang="en-GB" sz="4400" b="0" i="1" smtClean="0">
                            <a:solidFill>
                              <a:schemeClr val="bg1"/>
                            </a:solidFill>
                            <a:latin typeface="Cambria Math" panose="02040503050406030204" pitchFamily="18" charset="0"/>
                            <a:ea typeface="Cambria Math"/>
                          </a:rPr>
                        </m:ctrlPr>
                      </m:fPr>
                      <m:num>
                        <m:r>
                          <a:rPr lang="en-GB" sz="4400" b="0" i="1" smtClean="0">
                            <a:solidFill>
                              <a:schemeClr val="bg1"/>
                            </a:solidFill>
                            <a:latin typeface="Cambria Math"/>
                            <a:ea typeface="Cambria Math"/>
                          </a:rPr>
                          <m:t>𝑐𝑜𝑛𝑠𝑡𝑎𝑛𝑡</m:t>
                        </m:r>
                      </m:num>
                      <m:den>
                        <m:r>
                          <a:rPr lang="en-GB" sz="4400" b="0" i="1" smtClean="0">
                            <a:solidFill>
                              <a:schemeClr val="bg1"/>
                            </a:solidFill>
                            <a:latin typeface="Cambria Math"/>
                            <a:ea typeface="Cambria Math"/>
                          </a:rPr>
                          <m:t>𝑃</m:t>
                        </m:r>
                      </m:den>
                    </m:f>
                  </m:oMath>
                </a14:m>
                <a:endParaRPr lang="en-GB" sz="4400" dirty="0">
                  <a:solidFill>
                    <a:schemeClr val="bg1"/>
                  </a:solidFill>
                  <a:latin typeface="+mj-lt"/>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0563587" y="2276872"/>
                <a:ext cx="4167884" cy="1045414"/>
              </a:xfrm>
              <a:prstGeom prst="rect">
                <a:avLst/>
              </a:prstGeom>
              <a:blipFill rotWithShape="1">
                <a:blip r:embed="rId8"/>
                <a:stretch>
                  <a:fillRect l="-5994" b="-13450"/>
                </a:stretch>
              </a:blipFill>
            </p:spPr>
            <p:txBody>
              <a:bodyPr/>
              <a:lstStyle/>
              <a:p>
                <a:r>
                  <a:rPr lang="en-GB">
                    <a:noFill/>
                  </a:rPr>
                  <a:t> </a:t>
                </a:r>
              </a:p>
            </p:txBody>
          </p:sp>
        </mc:Fallback>
      </mc:AlternateContent>
      <p:sp>
        <p:nvSpPr>
          <p:cNvPr id="22" name="TextBox 21"/>
          <p:cNvSpPr txBox="1"/>
          <p:nvPr/>
        </p:nvSpPr>
        <p:spPr>
          <a:xfrm>
            <a:off x="2123728" y="866149"/>
            <a:ext cx="5184576" cy="707886"/>
          </a:xfrm>
          <a:prstGeom prst="rect">
            <a:avLst/>
          </a:prstGeom>
          <a:noFill/>
        </p:spPr>
        <p:txBody>
          <a:bodyPr wrap="square" rtlCol="0">
            <a:spAutoFit/>
          </a:bodyPr>
          <a:lstStyle/>
          <a:p>
            <a:pPr algn="ctr"/>
            <a:r>
              <a:rPr lang="en-GB" sz="4000" dirty="0">
                <a:solidFill>
                  <a:schemeClr val="bg1"/>
                </a:solidFill>
                <a:ea typeface="Cambria Math"/>
              </a:rPr>
              <a:t>P x V = constant</a:t>
            </a:r>
            <a:endParaRPr lang="en-GB" sz="4000" dirty="0">
              <a:solidFill>
                <a:schemeClr val="bg1"/>
              </a:solidFill>
              <a:latin typeface="+mj-lt"/>
            </a:endParaRPr>
          </a:p>
        </p:txBody>
      </p:sp>
      <mc:AlternateContent xmlns:mc="http://schemas.openxmlformats.org/markup-compatibility/2006" xmlns:a14="http://schemas.microsoft.com/office/drawing/2010/main">
        <mc:Choice Requires="a14">
          <p:sp>
            <p:nvSpPr>
              <p:cNvPr id="26" name="TextBox 25"/>
              <p:cNvSpPr txBox="1"/>
              <p:nvPr/>
            </p:nvSpPr>
            <p:spPr>
              <a:xfrm>
                <a:off x="2593085" y="2867113"/>
                <a:ext cx="4167884" cy="9233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5400" b="0" i="1" smtClean="0">
                              <a:solidFill>
                                <a:schemeClr val="bg1"/>
                              </a:solidFill>
                              <a:latin typeface="Cambria Math" panose="02040503050406030204" pitchFamily="18" charset="0"/>
                              <a:ea typeface="Cambria Math"/>
                            </a:rPr>
                          </m:ctrlPr>
                        </m:sSubPr>
                        <m:e>
                          <m:r>
                            <a:rPr lang="en-GB" sz="5400" b="0" i="1" smtClean="0">
                              <a:solidFill>
                                <a:schemeClr val="bg1"/>
                              </a:solidFill>
                              <a:latin typeface="Cambria Math"/>
                              <a:ea typeface="Cambria Math"/>
                            </a:rPr>
                            <m:t>𝑃</m:t>
                          </m:r>
                        </m:e>
                        <m:sub>
                          <m:r>
                            <a:rPr lang="en-GB" sz="5400" b="0" i="1" smtClean="0">
                              <a:solidFill>
                                <a:schemeClr val="bg1"/>
                              </a:solidFill>
                              <a:latin typeface="Cambria Math"/>
                              <a:ea typeface="Cambria Math"/>
                            </a:rPr>
                            <m:t>1</m:t>
                          </m:r>
                        </m:sub>
                      </m:sSub>
                      <m:sSub>
                        <m:sSubPr>
                          <m:ctrlPr>
                            <a:rPr lang="en-GB" sz="5400" b="0" i="1" smtClean="0">
                              <a:solidFill>
                                <a:schemeClr val="bg1"/>
                              </a:solidFill>
                              <a:latin typeface="Cambria Math" panose="02040503050406030204" pitchFamily="18" charset="0"/>
                              <a:ea typeface="Cambria Math"/>
                            </a:rPr>
                          </m:ctrlPr>
                        </m:sSubPr>
                        <m:e>
                          <m:r>
                            <a:rPr lang="en-GB" sz="5400" b="0" i="1" smtClean="0">
                              <a:solidFill>
                                <a:schemeClr val="bg1"/>
                              </a:solidFill>
                              <a:latin typeface="Cambria Math"/>
                              <a:ea typeface="Cambria Math"/>
                            </a:rPr>
                            <m:t>𝑉</m:t>
                          </m:r>
                        </m:e>
                        <m:sub>
                          <m:r>
                            <a:rPr lang="en-GB" sz="5400" b="0" i="1" smtClean="0">
                              <a:solidFill>
                                <a:schemeClr val="bg1"/>
                              </a:solidFill>
                              <a:latin typeface="Cambria Math"/>
                              <a:ea typeface="Cambria Math"/>
                            </a:rPr>
                            <m:t>1</m:t>
                          </m:r>
                        </m:sub>
                      </m:sSub>
                      <m:r>
                        <a:rPr lang="en-GB" sz="5400" b="0" i="1" smtClean="0">
                          <a:solidFill>
                            <a:schemeClr val="bg1"/>
                          </a:solidFill>
                          <a:latin typeface="Cambria Math"/>
                          <a:ea typeface="Cambria Math"/>
                        </a:rPr>
                        <m:t>=</m:t>
                      </m:r>
                      <m:sSub>
                        <m:sSubPr>
                          <m:ctrlPr>
                            <a:rPr lang="en-GB" sz="5400" b="0" i="1" smtClean="0">
                              <a:solidFill>
                                <a:schemeClr val="bg1"/>
                              </a:solidFill>
                              <a:latin typeface="Cambria Math" panose="02040503050406030204" pitchFamily="18" charset="0"/>
                              <a:ea typeface="Cambria Math"/>
                            </a:rPr>
                          </m:ctrlPr>
                        </m:sSubPr>
                        <m:e>
                          <m:r>
                            <a:rPr lang="en-GB" sz="5400" b="0" i="1" smtClean="0">
                              <a:solidFill>
                                <a:schemeClr val="bg1"/>
                              </a:solidFill>
                              <a:latin typeface="Cambria Math"/>
                              <a:ea typeface="Cambria Math"/>
                            </a:rPr>
                            <m:t>𝑃</m:t>
                          </m:r>
                        </m:e>
                        <m:sub>
                          <m:r>
                            <a:rPr lang="en-GB" sz="5400" b="0" i="1" smtClean="0">
                              <a:solidFill>
                                <a:schemeClr val="bg1"/>
                              </a:solidFill>
                              <a:latin typeface="Cambria Math"/>
                              <a:ea typeface="Cambria Math"/>
                            </a:rPr>
                            <m:t>2</m:t>
                          </m:r>
                        </m:sub>
                      </m:sSub>
                      <m:sSub>
                        <m:sSubPr>
                          <m:ctrlPr>
                            <a:rPr lang="en-GB" sz="5400" b="0" i="1" smtClean="0">
                              <a:solidFill>
                                <a:schemeClr val="bg1"/>
                              </a:solidFill>
                              <a:latin typeface="Cambria Math" panose="02040503050406030204" pitchFamily="18" charset="0"/>
                              <a:ea typeface="Cambria Math"/>
                            </a:rPr>
                          </m:ctrlPr>
                        </m:sSubPr>
                        <m:e>
                          <m:r>
                            <a:rPr lang="en-GB" sz="5400" b="0" i="1" smtClean="0">
                              <a:solidFill>
                                <a:schemeClr val="bg1"/>
                              </a:solidFill>
                              <a:latin typeface="Cambria Math"/>
                              <a:ea typeface="Cambria Math"/>
                            </a:rPr>
                            <m:t>𝑉</m:t>
                          </m:r>
                        </m:e>
                        <m:sub>
                          <m:r>
                            <a:rPr lang="en-GB" sz="5400" b="0" i="1" smtClean="0">
                              <a:solidFill>
                                <a:schemeClr val="bg1"/>
                              </a:solidFill>
                              <a:latin typeface="Cambria Math"/>
                              <a:ea typeface="Cambria Math"/>
                            </a:rPr>
                            <m:t>2</m:t>
                          </m:r>
                        </m:sub>
                      </m:sSub>
                    </m:oMath>
                  </m:oMathPara>
                </a14:m>
                <a:endParaRPr lang="en-GB" sz="4400" dirty="0">
                  <a:solidFill>
                    <a:schemeClr val="bg1"/>
                  </a:solidFill>
                  <a:latin typeface="+mj-lt"/>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593085" y="2867113"/>
                <a:ext cx="4167884" cy="923330"/>
              </a:xfrm>
              <a:prstGeom prst="rect">
                <a:avLst/>
              </a:prstGeom>
              <a:blipFill rotWithShape="1">
                <a:blip r:embed="rId9"/>
                <a:stretch>
                  <a:fillRect/>
                </a:stretch>
              </a:blipFill>
            </p:spPr>
            <p:txBody>
              <a:bodyPr/>
              <a:lstStyle/>
              <a:p>
                <a:r>
                  <a:rPr lang="en-GB">
                    <a:noFill/>
                  </a:rPr>
                  <a:t> </a:t>
                </a:r>
              </a:p>
            </p:txBody>
          </p:sp>
        </mc:Fallback>
      </mc:AlternateContent>
      <p:sp>
        <p:nvSpPr>
          <p:cNvPr id="27" name="TextBox 26"/>
          <p:cNvSpPr txBox="1"/>
          <p:nvPr/>
        </p:nvSpPr>
        <p:spPr>
          <a:xfrm>
            <a:off x="3347864" y="1854578"/>
            <a:ext cx="5688632" cy="461665"/>
          </a:xfrm>
          <a:prstGeom prst="rect">
            <a:avLst/>
          </a:prstGeom>
          <a:noFill/>
        </p:spPr>
        <p:txBody>
          <a:bodyPr wrap="square" rtlCol="0">
            <a:spAutoFit/>
          </a:bodyPr>
          <a:lstStyle/>
          <a:p>
            <a:pPr algn="ctr"/>
            <a:r>
              <a:rPr lang="en-GB" sz="2400" dirty="0">
                <a:solidFill>
                  <a:srgbClr val="FFC000"/>
                </a:solidFill>
              </a:rPr>
              <a:t>What does that mean?</a:t>
            </a:r>
          </a:p>
        </p:txBody>
      </p:sp>
      <p:cxnSp>
        <p:nvCxnSpPr>
          <p:cNvPr id="28" name="Straight Arrow Connector 27"/>
          <p:cNvCxnSpPr>
            <a:stCxn id="27" idx="0"/>
          </p:cNvCxnSpPr>
          <p:nvPr/>
        </p:nvCxnSpPr>
        <p:spPr>
          <a:xfrm flipH="1" flipV="1">
            <a:off x="5544617" y="1450873"/>
            <a:ext cx="647563" cy="40370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51520" y="2281870"/>
            <a:ext cx="8784976" cy="646331"/>
          </a:xfrm>
          <a:prstGeom prst="rect">
            <a:avLst/>
          </a:prstGeom>
          <a:noFill/>
        </p:spPr>
        <p:txBody>
          <a:bodyPr wrap="square" rtlCol="0">
            <a:spAutoFit/>
          </a:bodyPr>
          <a:lstStyle/>
          <a:p>
            <a:pPr algn="ctr"/>
            <a:r>
              <a:rPr lang="en-GB" dirty="0">
                <a:solidFill>
                  <a:schemeClr val="bg1"/>
                </a:solidFill>
              </a:rPr>
              <a:t>‘= constant’ means that the sum of the pressure times the volume will remain the same even if the pressure and volume change.</a:t>
            </a:r>
          </a:p>
        </p:txBody>
      </p:sp>
      <p:sp>
        <p:nvSpPr>
          <p:cNvPr id="33" name="Cube 32"/>
          <p:cNvSpPr/>
          <p:nvPr/>
        </p:nvSpPr>
        <p:spPr>
          <a:xfrm>
            <a:off x="2273095" y="4600726"/>
            <a:ext cx="2304256" cy="2212650"/>
          </a:xfrm>
          <a:prstGeom prst="cub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3019681" y="5569132"/>
            <a:ext cx="405542" cy="707886"/>
          </a:xfrm>
          <a:prstGeom prst="rect">
            <a:avLst/>
          </a:prstGeom>
          <a:noFill/>
        </p:spPr>
        <p:txBody>
          <a:bodyPr wrap="square" rtlCol="0">
            <a:spAutoFit/>
          </a:bodyPr>
          <a:lstStyle/>
          <a:p>
            <a:r>
              <a:rPr lang="en-GB" sz="4000" dirty="0">
                <a:solidFill>
                  <a:schemeClr val="bg1"/>
                </a:solidFill>
                <a:latin typeface="+mj-lt"/>
              </a:rPr>
              <a:t>1</a:t>
            </a:r>
          </a:p>
        </p:txBody>
      </p:sp>
      <p:sp>
        <p:nvSpPr>
          <p:cNvPr id="35" name="Flowchart: Connector 34"/>
          <p:cNvSpPr/>
          <p:nvPr/>
        </p:nvSpPr>
        <p:spPr>
          <a:xfrm>
            <a:off x="2669409" y="5383067"/>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lowchart: Connector 35"/>
          <p:cNvSpPr/>
          <p:nvPr/>
        </p:nvSpPr>
        <p:spPr>
          <a:xfrm>
            <a:off x="2713797" y="6374999"/>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lowchart: Connector 36"/>
          <p:cNvSpPr/>
          <p:nvPr/>
        </p:nvSpPr>
        <p:spPr>
          <a:xfrm>
            <a:off x="3514111" y="5968118"/>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lowchart: Connector 37"/>
          <p:cNvSpPr/>
          <p:nvPr/>
        </p:nvSpPr>
        <p:spPr>
          <a:xfrm>
            <a:off x="2629663" y="5864145"/>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lowchart: Connector 38"/>
          <p:cNvSpPr/>
          <p:nvPr/>
        </p:nvSpPr>
        <p:spPr>
          <a:xfrm>
            <a:off x="3406099" y="6374999"/>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lowchart: Connector 39"/>
          <p:cNvSpPr/>
          <p:nvPr/>
        </p:nvSpPr>
        <p:spPr>
          <a:xfrm>
            <a:off x="4173498" y="5707051"/>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lowchart: Connector 40"/>
          <p:cNvSpPr/>
          <p:nvPr/>
        </p:nvSpPr>
        <p:spPr>
          <a:xfrm>
            <a:off x="3495033" y="5300336"/>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lowchart: Connector 41"/>
          <p:cNvSpPr/>
          <p:nvPr/>
        </p:nvSpPr>
        <p:spPr>
          <a:xfrm>
            <a:off x="3006428" y="4704564"/>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lowchart: Connector 42"/>
          <p:cNvSpPr/>
          <p:nvPr/>
        </p:nvSpPr>
        <p:spPr>
          <a:xfrm>
            <a:off x="3597141" y="4609190"/>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lowchart: Connector 43"/>
          <p:cNvSpPr/>
          <p:nvPr/>
        </p:nvSpPr>
        <p:spPr>
          <a:xfrm>
            <a:off x="4281510" y="5109300"/>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lowchart: Connector 44"/>
          <p:cNvSpPr/>
          <p:nvPr/>
        </p:nvSpPr>
        <p:spPr>
          <a:xfrm>
            <a:off x="3711057" y="4892274"/>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lowchart: Connector 45"/>
          <p:cNvSpPr/>
          <p:nvPr/>
        </p:nvSpPr>
        <p:spPr>
          <a:xfrm>
            <a:off x="3114440" y="5321260"/>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lowchart: Connector 46"/>
          <p:cNvSpPr/>
          <p:nvPr/>
        </p:nvSpPr>
        <p:spPr>
          <a:xfrm>
            <a:off x="4065486" y="6227875"/>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Flowchart: Connector 47"/>
          <p:cNvSpPr/>
          <p:nvPr/>
        </p:nvSpPr>
        <p:spPr>
          <a:xfrm>
            <a:off x="3019681" y="6514993"/>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Cube 48"/>
          <p:cNvSpPr/>
          <p:nvPr/>
        </p:nvSpPr>
        <p:spPr>
          <a:xfrm>
            <a:off x="4967784" y="4892273"/>
            <a:ext cx="1980480" cy="1861269"/>
          </a:xfrm>
          <a:prstGeom prst="cub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p:cNvSpPr txBox="1"/>
          <p:nvPr/>
        </p:nvSpPr>
        <p:spPr>
          <a:xfrm>
            <a:off x="5591137" y="5693040"/>
            <a:ext cx="405542" cy="707886"/>
          </a:xfrm>
          <a:prstGeom prst="rect">
            <a:avLst/>
          </a:prstGeom>
          <a:noFill/>
        </p:spPr>
        <p:txBody>
          <a:bodyPr wrap="square" rtlCol="0">
            <a:spAutoFit/>
          </a:bodyPr>
          <a:lstStyle/>
          <a:p>
            <a:r>
              <a:rPr lang="en-GB" sz="4000" dirty="0">
                <a:solidFill>
                  <a:schemeClr val="bg1"/>
                </a:solidFill>
                <a:latin typeface="+mj-lt"/>
              </a:rPr>
              <a:t>2</a:t>
            </a:r>
          </a:p>
        </p:txBody>
      </p:sp>
      <p:sp>
        <p:nvSpPr>
          <p:cNvPr id="51" name="Flowchart: Connector 50"/>
          <p:cNvSpPr/>
          <p:nvPr/>
        </p:nvSpPr>
        <p:spPr>
          <a:xfrm>
            <a:off x="5198568" y="5456527"/>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lowchart: Connector 51"/>
          <p:cNvSpPr/>
          <p:nvPr/>
        </p:nvSpPr>
        <p:spPr>
          <a:xfrm>
            <a:off x="5111800" y="6423178"/>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Flowchart: Connector 52"/>
          <p:cNvSpPr/>
          <p:nvPr/>
        </p:nvSpPr>
        <p:spPr>
          <a:xfrm>
            <a:off x="5399832" y="6184902"/>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Flowchart: Connector 53"/>
          <p:cNvSpPr/>
          <p:nvPr/>
        </p:nvSpPr>
        <p:spPr>
          <a:xfrm>
            <a:off x="5148074" y="5870896"/>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Flowchart: Connector 54"/>
          <p:cNvSpPr/>
          <p:nvPr/>
        </p:nvSpPr>
        <p:spPr>
          <a:xfrm>
            <a:off x="6100788" y="6315166"/>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Flowchart: Connector 55"/>
          <p:cNvSpPr/>
          <p:nvPr/>
        </p:nvSpPr>
        <p:spPr>
          <a:xfrm>
            <a:off x="6644394" y="5647218"/>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Flowchart: Connector 56"/>
          <p:cNvSpPr/>
          <p:nvPr/>
        </p:nvSpPr>
        <p:spPr>
          <a:xfrm>
            <a:off x="6191920" y="5824862"/>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lowchart: Connector 57"/>
          <p:cNvSpPr/>
          <p:nvPr/>
        </p:nvSpPr>
        <p:spPr>
          <a:xfrm>
            <a:off x="6047904" y="5001288"/>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Flowchart: Connector 58"/>
          <p:cNvSpPr/>
          <p:nvPr/>
        </p:nvSpPr>
        <p:spPr>
          <a:xfrm>
            <a:off x="6616693" y="5227557"/>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lowchart: Connector 59"/>
          <p:cNvSpPr/>
          <p:nvPr/>
        </p:nvSpPr>
        <p:spPr>
          <a:xfrm>
            <a:off x="6138172" y="5462842"/>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Flowchart: Connector 60"/>
          <p:cNvSpPr/>
          <p:nvPr/>
        </p:nvSpPr>
        <p:spPr>
          <a:xfrm>
            <a:off x="5532370" y="4941455"/>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Flowchart: Connector 61"/>
          <p:cNvSpPr/>
          <p:nvPr/>
        </p:nvSpPr>
        <p:spPr>
          <a:xfrm>
            <a:off x="5701117" y="5464822"/>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Flowchart: Connector 62"/>
          <p:cNvSpPr/>
          <p:nvPr/>
        </p:nvSpPr>
        <p:spPr>
          <a:xfrm>
            <a:off x="6654369" y="6125395"/>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Flowchart: Connector 63"/>
          <p:cNvSpPr/>
          <p:nvPr/>
        </p:nvSpPr>
        <p:spPr>
          <a:xfrm>
            <a:off x="5714370" y="6455160"/>
            <a:ext cx="216024" cy="216024"/>
          </a:xfrm>
          <a:prstGeom prst="flowChartConnector">
            <a:avLst/>
          </a:prstGeom>
          <a:gradFill flip="none" rotWithShape="1">
            <a:gsLst>
              <a:gs pos="0">
                <a:schemeClr val="tx1"/>
              </a:gs>
              <a:gs pos="53000">
                <a:srgbClr val="D4DEFF"/>
              </a:gs>
              <a:gs pos="83000">
                <a:srgbClr val="D4DEFF"/>
              </a:gs>
              <a:gs pos="100000">
                <a:srgbClr val="96AB9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p:cNvSpPr txBox="1"/>
          <p:nvPr/>
        </p:nvSpPr>
        <p:spPr>
          <a:xfrm>
            <a:off x="-108521" y="4997366"/>
            <a:ext cx="2318521" cy="461665"/>
          </a:xfrm>
          <a:prstGeom prst="rect">
            <a:avLst/>
          </a:prstGeom>
          <a:noFill/>
        </p:spPr>
        <p:txBody>
          <a:bodyPr wrap="square" rtlCol="0">
            <a:spAutoFit/>
          </a:bodyPr>
          <a:lstStyle/>
          <a:p>
            <a:pPr algn="ctr"/>
            <a:r>
              <a:rPr lang="en-GB" sz="2400" dirty="0">
                <a:solidFill>
                  <a:schemeClr val="bg1"/>
                </a:solidFill>
              </a:rPr>
              <a:t>P</a:t>
            </a:r>
            <a:r>
              <a:rPr lang="en-GB" sz="2400" baseline="-25000" dirty="0">
                <a:solidFill>
                  <a:schemeClr val="bg1"/>
                </a:solidFill>
              </a:rPr>
              <a:t>1</a:t>
            </a:r>
            <a:r>
              <a:rPr lang="en-GB" sz="2400" dirty="0">
                <a:solidFill>
                  <a:schemeClr val="bg1"/>
                </a:solidFill>
              </a:rPr>
              <a:t> = 200 </a:t>
            </a:r>
            <a:r>
              <a:rPr lang="en-GB" sz="2400" dirty="0" err="1">
                <a:solidFill>
                  <a:schemeClr val="bg1"/>
                </a:solidFill>
              </a:rPr>
              <a:t>kPa</a:t>
            </a:r>
            <a:endParaRPr lang="en-GB" sz="2400" dirty="0">
              <a:solidFill>
                <a:schemeClr val="bg1"/>
              </a:solidFill>
            </a:endParaRPr>
          </a:p>
        </p:txBody>
      </p:sp>
      <p:sp>
        <p:nvSpPr>
          <p:cNvPr id="66" name="TextBox 65"/>
          <p:cNvSpPr txBox="1"/>
          <p:nvPr/>
        </p:nvSpPr>
        <p:spPr>
          <a:xfrm>
            <a:off x="6876256" y="4973812"/>
            <a:ext cx="2250787" cy="461665"/>
          </a:xfrm>
          <a:prstGeom prst="rect">
            <a:avLst/>
          </a:prstGeom>
          <a:noFill/>
        </p:spPr>
        <p:txBody>
          <a:bodyPr wrap="square" rtlCol="0">
            <a:spAutoFit/>
          </a:bodyPr>
          <a:lstStyle/>
          <a:p>
            <a:pPr algn="ctr"/>
            <a:r>
              <a:rPr lang="en-GB" sz="2400" dirty="0">
                <a:solidFill>
                  <a:schemeClr val="bg1"/>
                </a:solidFill>
              </a:rPr>
              <a:t>P</a:t>
            </a:r>
            <a:r>
              <a:rPr lang="en-GB" sz="2400" baseline="-25000" dirty="0">
                <a:solidFill>
                  <a:schemeClr val="bg1"/>
                </a:solidFill>
              </a:rPr>
              <a:t>2</a:t>
            </a:r>
            <a:r>
              <a:rPr lang="en-GB" sz="2400" dirty="0">
                <a:solidFill>
                  <a:schemeClr val="bg1"/>
                </a:solidFill>
              </a:rPr>
              <a:t> = 400 </a:t>
            </a:r>
            <a:r>
              <a:rPr lang="en-GB" sz="2400" dirty="0" err="1">
                <a:solidFill>
                  <a:schemeClr val="bg1"/>
                </a:solidFill>
              </a:rPr>
              <a:t>kPa</a:t>
            </a:r>
            <a:endParaRPr lang="en-GB" sz="2400" dirty="0">
              <a:solidFill>
                <a:schemeClr val="bg1"/>
              </a:solidFill>
            </a:endParaRPr>
          </a:p>
        </p:txBody>
      </p:sp>
      <p:sp>
        <p:nvSpPr>
          <p:cNvPr id="67" name="TextBox 66"/>
          <p:cNvSpPr txBox="1"/>
          <p:nvPr/>
        </p:nvSpPr>
        <p:spPr>
          <a:xfrm>
            <a:off x="99290" y="5481845"/>
            <a:ext cx="1769807" cy="461665"/>
          </a:xfrm>
          <a:prstGeom prst="rect">
            <a:avLst/>
          </a:prstGeom>
          <a:noFill/>
        </p:spPr>
        <p:txBody>
          <a:bodyPr wrap="square" rtlCol="0">
            <a:spAutoFit/>
          </a:bodyPr>
          <a:lstStyle/>
          <a:p>
            <a:pPr algn="ctr"/>
            <a:r>
              <a:rPr lang="en-GB" sz="2400" dirty="0">
                <a:solidFill>
                  <a:schemeClr val="bg1"/>
                </a:solidFill>
              </a:rPr>
              <a:t>V</a:t>
            </a:r>
            <a:r>
              <a:rPr lang="en-GB" sz="2400" baseline="-25000" dirty="0">
                <a:solidFill>
                  <a:schemeClr val="bg1"/>
                </a:solidFill>
              </a:rPr>
              <a:t>1</a:t>
            </a:r>
            <a:r>
              <a:rPr lang="en-GB" sz="2400" dirty="0">
                <a:solidFill>
                  <a:schemeClr val="bg1"/>
                </a:solidFill>
              </a:rPr>
              <a:t> = 1 m</a:t>
            </a:r>
            <a:r>
              <a:rPr lang="en-GB" sz="2400" baseline="30000" dirty="0">
                <a:solidFill>
                  <a:schemeClr val="bg1"/>
                </a:solidFill>
              </a:rPr>
              <a:t>3</a:t>
            </a:r>
          </a:p>
        </p:txBody>
      </p:sp>
      <p:sp>
        <p:nvSpPr>
          <p:cNvPr id="68" name="TextBox 67"/>
          <p:cNvSpPr txBox="1"/>
          <p:nvPr/>
        </p:nvSpPr>
        <p:spPr>
          <a:xfrm>
            <a:off x="7164288" y="5481846"/>
            <a:ext cx="1769807" cy="461665"/>
          </a:xfrm>
          <a:prstGeom prst="rect">
            <a:avLst/>
          </a:prstGeom>
          <a:noFill/>
        </p:spPr>
        <p:txBody>
          <a:bodyPr wrap="square" rtlCol="0">
            <a:spAutoFit/>
          </a:bodyPr>
          <a:lstStyle/>
          <a:p>
            <a:pPr algn="ctr"/>
            <a:r>
              <a:rPr lang="en-GB" sz="2400" dirty="0">
                <a:solidFill>
                  <a:schemeClr val="bg1"/>
                </a:solidFill>
              </a:rPr>
              <a:t>V</a:t>
            </a:r>
            <a:r>
              <a:rPr lang="en-GB" sz="2400" baseline="-25000" dirty="0">
                <a:solidFill>
                  <a:schemeClr val="bg1"/>
                </a:solidFill>
              </a:rPr>
              <a:t>2</a:t>
            </a:r>
            <a:r>
              <a:rPr lang="en-GB" sz="2400" dirty="0">
                <a:solidFill>
                  <a:schemeClr val="bg1"/>
                </a:solidFill>
              </a:rPr>
              <a:t> = 0.5 m</a:t>
            </a:r>
            <a:r>
              <a:rPr lang="en-GB" sz="2400" baseline="30000" dirty="0">
                <a:solidFill>
                  <a:schemeClr val="bg1"/>
                </a:solidFill>
              </a:rPr>
              <a:t>3</a:t>
            </a:r>
          </a:p>
        </p:txBody>
      </p:sp>
      <p:sp>
        <p:nvSpPr>
          <p:cNvPr id="69" name="TextBox 68"/>
          <p:cNvSpPr txBox="1"/>
          <p:nvPr/>
        </p:nvSpPr>
        <p:spPr>
          <a:xfrm>
            <a:off x="1907704" y="3789040"/>
            <a:ext cx="5905177" cy="523220"/>
          </a:xfrm>
          <a:prstGeom prst="rect">
            <a:avLst/>
          </a:prstGeom>
          <a:noFill/>
        </p:spPr>
        <p:txBody>
          <a:bodyPr wrap="square" rtlCol="0">
            <a:spAutoFit/>
          </a:bodyPr>
          <a:lstStyle/>
          <a:p>
            <a:pPr algn="ctr"/>
            <a:r>
              <a:rPr lang="en-GB" sz="2800" dirty="0">
                <a:solidFill>
                  <a:srgbClr val="FFFF00"/>
                </a:solidFill>
              </a:rPr>
              <a:t>200 </a:t>
            </a:r>
            <a:r>
              <a:rPr lang="en-GB" sz="2800" dirty="0" err="1">
                <a:solidFill>
                  <a:srgbClr val="FFFF00"/>
                </a:solidFill>
              </a:rPr>
              <a:t>kPa</a:t>
            </a:r>
            <a:r>
              <a:rPr lang="en-GB" sz="2800" dirty="0">
                <a:solidFill>
                  <a:srgbClr val="FFFF00"/>
                </a:solidFill>
              </a:rPr>
              <a:t> x 1m</a:t>
            </a:r>
            <a:r>
              <a:rPr lang="en-GB" sz="2800" baseline="30000" dirty="0">
                <a:solidFill>
                  <a:srgbClr val="FFFF00"/>
                </a:solidFill>
              </a:rPr>
              <a:t>3</a:t>
            </a:r>
            <a:r>
              <a:rPr lang="en-GB" sz="2800" dirty="0">
                <a:solidFill>
                  <a:srgbClr val="FFFF00"/>
                </a:solidFill>
              </a:rPr>
              <a:t> = 400 </a:t>
            </a:r>
            <a:r>
              <a:rPr lang="en-GB" sz="2800" dirty="0" err="1">
                <a:solidFill>
                  <a:srgbClr val="FFFF00"/>
                </a:solidFill>
              </a:rPr>
              <a:t>kPa</a:t>
            </a:r>
            <a:r>
              <a:rPr lang="en-GB" sz="2800" dirty="0">
                <a:solidFill>
                  <a:srgbClr val="FFFF00"/>
                </a:solidFill>
              </a:rPr>
              <a:t> x 0.5 m</a:t>
            </a:r>
            <a:r>
              <a:rPr lang="en-GB" sz="2800" baseline="30000" dirty="0">
                <a:solidFill>
                  <a:srgbClr val="FFFF00"/>
                </a:solidFill>
              </a:rPr>
              <a:t>3</a:t>
            </a:r>
          </a:p>
        </p:txBody>
      </p:sp>
      <p:sp>
        <p:nvSpPr>
          <p:cNvPr id="70" name="TextBox 69"/>
          <p:cNvSpPr txBox="1"/>
          <p:nvPr/>
        </p:nvSpPr>
        <p:spPr>
          <a:xfrm>
            <a:off x="217207" y="3850595"/>
            <a:ext cx="1617577" cy="461665"/>
          </a:xfrm>
          <a:prstGeom prst="rect">
            <a:avLst/>
          </a:prstGeom>
          <a:noFill/>
        </p:spPr>
        <p:txBody>
          <a:bodyPr wrap="square" rtlCol="0">
            <a:spAutoFit/>
          </a:bodyPr>
          <a:lstStyle/>
          <a:p>
            <a:r>
              <a:rPr lang="en-GB" sz="2400" u="sng" dirty="0">
                <a:solidFill>
                  <a:srgbClr val="FFFF00"/>
                </a:solidFill>
              </a:rPr>
              <a:t>EXAMPLE</a:t>
            </a:r>
            <a:endParaRPr lang="en-GB" u="sng" dirty="0">
              <a:solidFill>
                <a:srgbClr val="FFFF00"/>
              </a:solidFill>
            </a:endParaRPr>
          </a:p>
        </p:txBody>
      </p:sp>
      <p:sp>
        <p:nvSpPr>
          <p:cNvPr id="71" name="Down Arrow 70"/>
          <p:cNvSpPr/>
          <p:nvPr/>
        </p:nvSpPr>
        <p:spPr>
          <a:xfrm rot="16200000">
            <a:off x="4443446" y="5046776"/>
            <a:ext cx="504056" cy="888606"/>
          </a:xfrm>
          <a:prstGeom prst="downArrow">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6407944" y="0"/>
            <a:ext cx="2719099" cy="646331"/>
          </a:xfrm>
          <a:prstGeom prst="rect">
            <a:avLst/>
          </a:prstGeom>
          <a:noFill/>
        </p:spPr>
        <p:txBody>
          <a:bodyPr wrap="square" rtlCol="0">
            <a:spAutoFit/>
          </a:bodyPr>
          <a:lstStyle/>
          <a:p>
            <a:pPr algn="ctr"/>
            <a:r>
              <a:rPr lang="en-GB" dirty="0">
                <a:solidFill>
                  <a:srgbClr val="00FF00"/>
                </a:solidFill>
              </a:rPr>
              <a:t>For gas at constant temperature.</a:t>
            </a:r>
          </a:p>
        </p:txBody>
      </p:sp>
      <p:sp>
        <p:nvSpPr>
          <p:cNvPr id="5" name="TextBox 4">
            <a:extLst>
              <a:ext uri="{FF2B5EF4-FFF2-40B4-BE49-F238E27FC236}">
                <a16:creationId xmlns:a16="http://schemas.microsoft.com/office/drawing/2014/main" id="{893CAC2E-5697-4719-8BC1-C6797080DA40}"/>
              </a:ext>
            </a:extLst>
          </p:cNvPr>
          <p:cNvSpPr txBox="1"/>
          <p:nvPr/>
        </p:nvSpPr>
        <p:spPr>
          <a:xfrm>
            <a:off x="323528" y="2780928"/>
            <a:ext cx="1800200" cy="923330"/>
          </a:xfrm>
          <a:prstGeom prst="rect">
            <a:avLst/>
          </a:prstGeom>
          <a:solidFill>
            <a:srgbClr val="FFFF00"/>
          </a:solidFill>
        </p:spPr>
        <p:txBody>
          <a:bodyPr wrap="square" rtlCol="0">
            <a:spAutoFit/>
          </a:bodyPr>
          <a:lstStyle/>
          <a:p>
            <a:r>
              <a:rPr lang="en-GB" dirty="0"/>
              <a:t>We can write the equation above like this</a:t>
            </a:r>
          </a:p>
        </p:txBody>
      </p:sp>
      <p:cxnSp>
        <p:nvCxnSpPr>
          <p:cNvPr id="72" name="Straight Arrow Connector 71">
            <a:extLst>
              <a:ext uri="{FF2B5EF4-FFF2-40B4-BE49-F238E27FC236}">
                <a16:creationId xmlns:a16="http://schemas.microsoft.com/office/drawing/2014/main" id="{BCCE77AF-2194-4A07-B308-DA13F763EB82}"/>
              </a:ext>
            </a:extLst>
          </p:cNvPr>
          <p:cNvCxnSpPr>
            <a:cxnSpLocks/>
          </p:cNvCxnSpPr>
          <p:nvPr/>
        </p:nvCxnSpPr>
        <p:spPr>
          <a:xfrm>
            <a:off x="1885804" y="3290032"/>
            <a:ext cx="988682" cy="6546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F8B628A-94A0-446F-9031-3932B3534687}"/>
              </a:ext>
            </a:extLst>
          </p:cNvPr>
          <p:cNvSpPr txBox="1"/>
          <p:nvPr/>
        </p:nvSpPr>
        <p:spPr>
          <a:xfrm>
            <a:off x="5827879" y="4345682"/>
            <a:ext cx="1007591" cy="369332"/>
          </a:xfrm>
          <a:prstGeom prst="rect">
            <a:avLst/>
          </a:prstGeom>
          <a:solidFill>
            <a:srgbClr val="FFFF00"/>
          </a:solidFill>
        </p:spPr>
        <p:txBody>
          <a:bodyPr wrap="square" rtlCol="0">
            <a:spAutoFit/>
          </a:bodyPr>
          <a:lstStyle/>
          <a:p>
            <a:r>
              <a:rPr lang="en-GB" dirty="0"/>
              <a:t>= 200</a:t>
            </a:r>
          </a:p>
        </p:txBody>
      </p:sp>
      <p:sp>
        <p:nvSpPr>
          <p:cNvPr id="73" name="TextBox 72">
            <a:extLst>
              <a:ext uri="{FF2B5EF4-FFF2-40B4-BE49-F238E27FC236}">
                <a16:creationId xmlns:a16="http://schemas.microsoft.com/office/drawing/2014/main" id="{239D92AB-7802-4059-A331-DB239B8B98EA}"/>
              </a:ext>
            </a:extLst>
          </p:cNvPr>
          <p:cNvSpPr txBox="1"/>
          <p:nvPr/>
        </p:nvSpPr>
        <p:spPr>
          <a:xfrm>
            <a:off x="3222452" y="4258444"/>
            <a:ext cx="1007591" cy="369332"/>
          </a:xfrm>
          <a:prstGeom prst="rect">
            <a:avLst/>
          </a:prstGeom>
          <a:solidFill>
            <a:srgbClr val="FFFF00"/>
          </a:solidFill>
        </p:spPr>
        <p:txBody>
          <a:bodyPr wrap="square" rtlCol="0">
            <a:spAutoFit/>
          </a:bodyPr>
          <a:lstStyle/>
          <a:p>
            <a:r>
              <a:rPr lang="en-GB" dirty="0"/>
              <a:t>= 200</a:t>
            </a:r>
          </a:p>
        </p:txBody>
      </p:sp>
      <mc:AlternateContent xmlns:mc="http://schemas.openxmlformats.org/markup-compatibility/2006">
        <mc:Choice xmlns:p14="http://schemas.microsoft.com/office/powerpoint/2010/main" xmlns:iact="http://schemas.microsoft.com/office/powerpoint/2014/inkAction" Requires="p14 iact">
          <p:contentPart p14:bwMode="auto" r:id="rId10">
            <p14:nvContentPartPr>
              <p14:cNvPr id="8" name="Ink 7">
                <a:extLst>
                  <a:ext uri="{FF2B5EF4-FFF2-40B4-BE49-F238E27FC236}">
                    <a16:creationId xmlns:a16="http://schemas.microsoft.com/office/drawing/2014/main" id="{303E8118-119F-4285-A1D2-685C6D070F43}"/>
                  </a:ext>
                </a:extLst>
              </p14:cNvPr>
              <p14:cNvContentPartPr/>
              <p14:nvPr>
                <p:extLst>
                  <p:ext uri="{42D2F446-02D8-4167-A562-619A0277C38B}">
                    <p15:isNarration xmlns:p15="http://schemas.microsoft.com/office/powerpoint/2012/main" val="1"/>
                  </p:ext>
                </p:extLst>
              </p14:nvPr>
            </p14:nvContentPartPr>
            <p14:xfrm>
              <a:off x="4571999" y="5672519"/>
              <a:ext cx="2" cy="2"/>
            </p14:xfrm>
          </p:contentPart>
        </mc:Choice>
        <mc:Fallback>
          <p:pic>
            <p:nvPicPr>
              <p:cNvPr id="8" name="Ink 7">
                <a:extLst>
                  <a:ext uri="{FF2B5EF4-FFF2-40B4-BE49-F238E27FC236}">
                    <a16:creationId xmlns:a16="http://schemas.microsoft.com/office/drawing/2014/main" id="{303E8118-119F-4285-A1D2-685C6D070F43}"/>
                  </a:ext>
                </a:extLst>
              </p:cNvPr>
              <p:cNvPicPr>
                <a:picLocks noGrp="1" noRot="1" noChangeAspect="1" noMove="1" noResize="1" noEditPoints="1" noAdjustHandles="1" noChangeArrowheads="1" noChangeShapeType="1"/>
              </p:cNvPicPr>
              <p:nvPr/>
            </p:nvPicPr>
            <p:blipFill>
              <a:blip r:embed="rId11"/>
              <a:stretch>
                <a:fillRect/>
              </a:stretch>
            </p:blipFill>
            <p:spPr>
              <a:xfrm>
                <a:off x="4571999" y="5672519"/>
                <a:ext cx="2" cy="2"/>
              </a:xfrm>
              <a:prstGeom prst="rect">
                <a:avLst/>
              </a:prstGeom>
            </p:spPr>
          </p:pic>
        </mc:Fallback>
      </mc:AlternateContent>
      <p:pic>
        <p:nvPicPr>
          <p:cNvPr id="11" name="Audio 10">
            <a:hlinkClick r:id="" action="ppaction://media"/>
            <a:extLst>
              <a:ext uri="{FF2B5EF4-FFF2-40B4-BE49-F238E27FC236}">
                <a16:creationId xmlns:a16="http://schemas.microsoft.com/office/drawing/2014/main" id="{34C6547F-2181-449B-9098-26AE6697634E}"/>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10531434"/>
      </p:ext>
    </p:extLst>
  </p:cSld>
  <p:clrMapOvr>
    <a:masterClrMapping/>
  </p:clrMapOvr>
  <mc:AlternateContent xmlns:mc="http://schemas.openxmlformats.org/markup-compatibility/2006">
    <mc:Choice xmlns:p14="http://schemas.microsoft.com/office/powerpoint/2010/main" Requires="p14">
      <p:transition spd="slow" p14:dur="2000" advTm="108398"/>
    </mc:Choice>
    <mc:Fallback>
      <p:transition spd="slow" advTm="108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0"/>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6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68"/>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69"/>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grpId="0" nodeType="clickEffect">
                                  <p:stCondLst>
                                    <p:cond delay="0"/>
                                  </p:stCondLst>
                                  <p:childTnLst>
                                    <p:set>
                                      <p:cBhvr>
                                        <p:cTn id="136" dur="1" fill="hold">
                                          <p:stCondLst>
                                            <p:cond delay="0"/>
                                          </p:stCondLst>
                                        </p:cTn>
                                        <p:tgtEl>
                                          <p:spTgt spid="73"/>
                                        </p:tgtEl>
                                        <p:attrNameLst>
                                          <p:attrName>style.visibility</p:attrName>
                                        </p:attrNameLst>
                                      </p:cBhvr>
                                      <p:to>
                                        <p:strVal val="visible"/>
                                      </p:to>
                                    </p:set>
                                    <p:animEffect transition="in" filter="barn(inVertical)">
                                      <p:cBhvr>
                                        <p:cTn id="137" dur="500"/>
                                        <p:tgtEl>
                                          <p:spTgt spid="73"/>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grpId="0" nodeType="clickEffect">
                                  <p:stCondLst>
                                    <p:cond delay="0"/>
                                  </p:stCondLst>
                                  <p:childTnLst>
                                    <p:set>
                                      <p:cBhvr>
                                        <p:cTn id="141" dur="1" fill="hold">
                                          <p:stCondLst>
                                            <p:cond delay="0"/>
                                          </p:stCondLst>
                                        </p:cTn>
                                        <p:tgtEl>
                                          <p:spTgt spid="9"/>
                                        </p:tgtEl>
                                        <p:attrNameLst>
                                          <p:attrName>style.visibility</p:attrName>
                                        </p:attrNameLst>
                                      </p:cBhvr>
                                      <p:to>
                                        <p:strVal val="visible"/>
                                      </p:to>
                                    </p:set>
                                    <p:animEffect transition="in" filter="barn(inVertical)">
                                      <p:cBhvr>
                                        <p:cTn id="1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3" fill="hold" display="0">
                  <p:stCondLst>
                    <p:cond delay="indefinite"/>
                  </p:stCondLst>
                  <p:endCondLst>
                    <p:cond evt="onStopAudio" delay="0">
                      <p:tgtEl>
                        <p:sldTgt/>
                      </p:tgtEl>
                    </p:cond>
                  </p:endCondLst>
                </p:cTn>
                <p:tgtEl>
                  <p:spTgt spid="11"/>
                </p:tgtEl>
              </p:cMediaNode>
            </p:audio>
          </p:childTnLst>
        </p:cTn>
      </p:par>
    </p:tnLst>
    <p:bldLst>
      <p:bldP spid="6" grpId="0" animBg="1"/>
      <p:bldP spid="7" grpId="0" animBg="1"/>
      <p:bldP spid="26" grpId="0"/>
      <p:bldP spid="27" grpId="0"/>
      <p:bldP spid="31" grpId="0"/>
      <p:bldP spid="33" grpId="0" animBg="1"/>
      <p:bldP spid="34" grpId="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p:bldP spid="66" grpId="0"/>
      <p:bldP spid="67" grpId="0"/>
      <p:bldP spid="68" grpId="0"/>
      <p:bldP spid="69" grpId="0"/>
      <p:bldP spid="70" grpId="0"/>
      <p:bldP spid="71" grpId="0" animBg="1"/>
      <p:bldP spid="5" grpId="0" animBg="1"/>
      <p:bldP spid="9" grpId="0" animBg="1"/>
      <p:bldP spid="7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8F4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GCSE Physics - Pressure and Volume - How to use the &quot;PV = Constant&quot; Equation  #30">
            <a:hlinkClick r:id="" action="ppaction://media"/>
            <a:extLst>
              <a:ext uri="{FF2B5EF4-FFF2-40B4-BE49-F238E27FC236}">
                <a16:creationId xmlns:a16="http://schemas.microsoft.com/office/drawing/2014/main" id="{0438C26E-22BD-4594-815E-40FA4883DAC2}"/>
              </a:ext>
            </a:extLst>
          </p:cNvPr>
          <p:cNvPicPr>
            <a:picLocks noRot="1" noChangeAspect="1"/>
          </p:cNvPicPr>
          <p:nvPr>
            <a:videoFile r:link="rId1"/>
          </p:nvPr>
        </p:nvPicPr>
        <p:blipFill>
          <a:blip r:embed="rId6"/>
          <a:stretch>
            <a:fillRect/>
          </a:stretch>
        </p:blipFill>
        <p:spPr>
          <a:xfrm>
            <a:off x="539552" y="1631437"/>
            <a:ext cx="8178799" cy="4600574"/>
          </a:xfrm>
          <a:prstGeom prst="rect">
            <a:avLst/>
          </a:prstGeom>
        </p:spPr>
      </p:pic>
      <p:sp>
        <p:nvSpPr>
          <p:cNvPr id="4" name="TextBox 3">
            <a:extLst>
              <a:ext uri="{FF2B5EF4-FFF2-40B4-BE49-F238E27FC236}">
                <a16:creationId xmlns:a16="http://schemas.microsoft.com/office/drawing/2014/main" id="{33DFD788-5BA7-4DAC-886E-88064A6E5976}"/>
              </a:ext>
            </a:extLst>
          </p:cNvPr>
          <p:cNvSpPr txBox="1"/>
          <p:nvPr/>
        </p:nvSpPr>
        <p:spPr>
          <a:xfrm>
            <a:off x="539552" y="620688"/>
            <a:ext cx="7920880" cy="923330"/>
          </a:xfrm>
          <a:prstGeom prst="rect">
            <a:avLst/>
          </a:prstGeom>
          <a:noFill/>
        </p:spPr>
        <p:txBody>
          <a:bodyPr wrap="square" rtlCol="0">
            <a:spAutoFit/>
          </a:bodyPr>
          <a:lstStyle/>
          <a:p>
            <a:r>
              <a:rPr lang="en-GB" dirty="0"/>
              <a:t>Watch the following video and take notes. This explains what we have just been through with pressure and volume…. But, now you have to calculate and prove it mathematically.  </a:t>
            </a:r>
          </a:p>
        </p:txBody>
      </p:sp>
      <p:pic>
        <p:nvPicPr>
          <p:cNvPr id="3" name="Audio 2">
            <a:hlinkClick r:id="" action="ppaction://media"/>
            <a:extLst>
              <a:ext uri="{FF2B5EF4-FFF2-40B4-BE49-F238E27FC236}">
                <a16:creationId xmlns:a16="http://schemas.microsoft.com/office/drawing/2014/main" id="{04A1D25C-8EA3-4088-8F5B-98DC5BBDDAA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0229326"/>
      </p:ext>
    </p:extLst>
  </p:cSld>
  <p:clrMapOvr>
    <a:masterClrMapping/>
  </p:clrMapOvr>
  <mc:AlternateContent xmlns:mc="http://schemas.openxmlformats.org/markup-compatibility/2006">
    <mc:Choice xmlns:p14="http://schemas.microsoft.com/office/powerpoint/2010/main" Requires="p14">
      <p:transition spd="slow" p14:dur="2000" advTm="345000"/>
    </mc:Choice>
    <mc:Fallback>
      <p:transition spd="slow" advTm="3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1EC154-902B-4A58-8D13-9DCEB4BF942F}"/>
              </a:ext>
            </a:extLst>
          </p:cNvPr>
          <p:cNvSpPr>
            <a:spLocks noGrp="1"/>
          </p:cNvSpPr>
          <p:nvPr>
            <p:ph idx="1"/>
          </p:nvPr>
        </p:nvSpPr>
        <p:spPr>
          <a:xfrm>
            <a:off x="107504" y="476674"/>
            <a:ext cx="9036496" cy="5577481"/>
          </a:xfrm>
        </p:spPr>
        <p:txBody>
          <a:bodyPr>
            <a:normAutofit/>
          </a:bodyPr>
          <a:lstStyle/>
          <a:p>
            <a:pPr marL="0" indent="0">
              <a:buNone/>
            </a:pPr>
            <a:r>
              <a:rPr lang="en-GB" sz="1600" dirty="0">
                <a:solidFill>
                  <a:schemeClr val="bg1"/>
                </a:solidFill>
              </a:rPr>
              <a:t>Method – In this method we remove the constant as it is the same for both and we simply say that Pressure 1 x Volume 1 is the same as Pressure 2 x Volume 2. This is my preferred method and I think it is easier. </a:t>
            </a:r>
          </a:p>
          <a:p>
            <a:pPr marL="0" indent="0">
              <a:buNone/>
            </a:pPr>
            <a:r>
              <a:rPr lang="en-GB" sz="1600" dirty="0">
                <a:solidFill>
                  <a:schemeClr val="bg1"/>
                </a:solidFill>
              </a:rPr>
              <a:t>You need to be able to rearrange this to make any of these letters the ‘subject’. </a:t>
            </a:r>
          </a:p>
          <a:p>
            <a:pPr marL="0" indent="0">
              <a:buNone/>
            </a:pPr>
            <a:endParaRPr lang="en-GB" sz="1600" dirty="0">
              <a:solidFill>
                <a:schemeClr val="bg1"/>
              </a:solidFill>
            </a:endParaRPr>
          </a:p>
          <a:p>
            <a:pPr marL="0" indent="0">
              <a:buNone/>
            </a:pPr>
            <a:endParaRPr lang="en-GB" sz="1600" dirty="0">
              <a:solidFill>
                <a:schemeClr val="bg1"/>
              </a:solidFill>
            </a:endParaRPr>
          </a:p>
          <a:p>
            <a:pPr marL="0" indent="0">
              <a:buNone/>
            </a:pPr>
            <a:endParaRPr lang="en-GB" sz="1600" dirty="0">
              <a:solidFill>
                <a:schemeClr val="bg1"/>
              </a:solidFill>
            </a:endParaRPr>
          </a:p>
          <a:p>
            <a:pPr marL="0" indent="0">
              <a:buNone/>
            </a:pPr>
            <a:r>
              <a:rPr lang="en-GB" sz="1600" dirty="0">
                <a:solidFill>
                  <a:schemeClr val="bg1"/>
                </a:solidFill>
              </a:rPr>
              <a:t>Making ‘P</a:t>
            </a:r>
            <a:r>
              <a:rPr lang="en-GB" sz="1600" baseline="-25000" dirty="0">
                <a:solidFill>
                  <a:schemeClr val="bg1"/>
                </a:solidFill>
              </a:rPr>
              <a:t>1</a:t>
            </a:r>
            <a:r>
              <a:rPr lang="en-GB" sz="1600" dirty="0">
                <a:solidFill>
                  <a:schemeClr val="bg1"/>
                </a:solidFill>
              </a:rPr>
              <a:t>’</a:t>
            </a:r>
            <a:r>
              <a:rPr lang="en-GB" sz="1600" baseline="-25000" dirty="0">
                <a:solidFill>
                  <a:schemeClr val="bg1"/>
                </a:solidFill>
              </a:rPr>
              <a:t> </a:t>
            </a:r>
            <a:r>
              <a:rPr lang="en-GB" sz="1600" dirty="0">
                <a:solidFill>
                  <a:schemeClr val="bg1"/>
                </a:solidFill>
              </a:rPr>
              <a:t> the subject </a:t>
            </a:r>
          </a:p>
          <a:p>
            <a:pPr marL="0" indent="0">
              <a:buNone/>
            </a:pPr>
            <a:r>
              <a:rPr lang="en-GB" sz="1600" baseline="-25000" dirty="0">
                <a:solidFill>
                  <a:schemeClr val="bg1"/>
                </a:solidFill>
              </a:rPr>
              <a:t> </a:t>
            </a:r>
          </a:p>
          <a:p>
            <a:pPr marL="0" indent="0">
              <a:buNone/>
            </a:pPr>
            <a:endParaRPr lang="en-GB" sz="1600" dirty="0">
              <a:solidFill>
                <a:schemeClr val="bg1"/>
              </a:solidFill>
            </a:endParaRPr>
          </a:p>
          <a:p>
            <a:pPr marL="0" indent="0">
              <a:buNone/>
            </a:pPr>
            <a:endParaRPr lang="en-GB" sz="1600" dirty="0">
              <a:solidFill>
                <a:schemeClr val="bg1"/>
              </a:solidFill>
            </a:endParaRPr>
          </a:p>
        </p:txBody>
      </p:sp>
      <p:sp>
        <p:nvSpPr>
          <p:cNvPr id="4" name="Title 1">
            <a:extLst>
              <a:ext uri="{FF2B5EF4-FFF2-40B4-BE49-F238E27FC236}">
                <a16:creationId xmlns:a16="http://schemas.microsoft.com/office/drawing/2014/main" id="{35576239-6630-44C4-80A5-C8EDB43E8F0C}"/>
              </a:ext>
            </a:extLst>
          </p:cNvPr>
          <p:cNvSpPr txBox="1">
            <a:spLocks/>
          </p:cNvSpPr>
          <p:nvPr/>
        </p:nvSpPr>
        <p:spPr>
          <a:xfrm>
            <a:off x="352476" y="-102798"/>
            <a:ext cx="8229600" cy="770794"/>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a:solidFill>
                  <a:srgbClr val="00B0F0"/>
                </a:solidFill>
              </a:rPr>
              <a:t>Boyle’s Law</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050FBA9-10F4-445A-BF58-BF1FCD4F23F4}"/>
                  </a:ext>
                </a:extLst>
              </p:cNvPr>
              <p:cNvSpPr txBox="1"/>
              <p:nvPr/>
            </p:nvSpPr>
            <p:spPr>
              <a:xfrm>
                <a:off x="2488058" y="1556792"/>
                <a:ext cx="4167884" cy="76944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4400" b="0" i="1" smtClean="0">
                              <a:solidFill>
                                <a:schemeClr val="tx1"/>
                              </a:solidFill>
                              <a:latin typeface="Cambria Math" panose="02040503050406030204" pitchFamily="18" charset="0"/>
                              <a:ea typeface="Cambria Math"/>
                            </a:rPr>
                          </m:ctrlPr>
                        </m:sSubPr>
                        <m:e>
                          <m:r>
                            <a:rPr lang="en-GB" sz="4400" b="0" i="1" smtClean="0">
                              <a:solidFill>
                                <a:schemeClr val="tx1"/>
                              </a:solidFill>
                              <a:latin typeface="Cambria Math"/>
                              <a:ea typeface="Cambria Math"/>
                            </a:rPr>
                            <m:t>𝑃</m:t>
                          </m:r>
                        </m:e>
                        <m:sub>
                          <m:r>
                            <a:rPr lang="en-GB" sz="4400" b="0" i="1" smtClean="0">
                              <a:solidFill>
                                <a:schemeClr val="tx1"/>
                              </a:solidFill>
                              <a:latin typeface="Cambria Math"/>
                              <a:ea typeface="Cambria Math"/>
                            </a:rPr>
                            <m:t>1</m:t>
                          </m:r>
                        </m:sub>
                      </m:sSub>
                      <m:sSub>
                        <m:sSubPr>
                          <m:ctrlPr>
                            <a:rPr lang="en-GB" sz="4400" b="0" i="1" smtClean="0">
                              <a:solidFill>
                                <a:schemeClr val="tx1"/>
                              </a:solidFill>
                              <a:latin typeface="Cambria Math" panose="02040503050406030204" pitchFamily="18" charset="0"/>
                              <a:ea typeface="Cambria Math"/>
                            </a:rPr>
                          </m:ctrlPr>
                        </m:sSubPr>
                        <m:e>
                          <m:r>
                            <a:rPr lang="en-GB" sz="4400" b="0" i="1" smtClean="0">
                              <a:solidFill>
                                <a:schemeClr val="tx1"/>
                              </a:solidFill>
                              <a:latin typeface="Cambria Math"/>
                              <a:ea typeface="Cambria Math"/>
                            </a:rPr>
                            <m:t>𝑉</m:t>
                          </m:r>
                        </m:e>
                        <m:sub>
                          <m:r>
                            <a:rPr lang="en-GB" sz="4400" b="0" i="1" smtClean="0">
                              <a:solidFill>
                                <a:schemeClr val="tx1"/>
                              </a:solidFill>
                              <a:latin typeface="Cambria Math"/>
                              <a:ea typeface="Cambria Math"/>
                            </a:rPr>
                            <m:t>1</m:t>
                          </m:r>
                        </m:sub>
                      </m:sSub>
                      <m:r>
                        <a:rPr lang="en-GB" sz="4400" b="0" i="1" smtClean="0">
                          <a:solidFill>
                            <a:schemeClr val="tx1"/>
                          </a:solidFill>
                          <a:latin typeface="Cambria Math"/>
                          <a:ea typeface="Cambria Math"/>
                        </a:rPr>
                        <m:t>=</m:t>
                      </m:r>
                      <m:sSub>
                        <m:sSubPr>
                          <m:ctrlPr>
                            <a:rPr lang="en-GB" sz="4400" b="0" i="1" smtClean="0">
                              <a:solidFill>
                                <a:schemeClr val="tx1"/>
                              </a:solidFill>
                              <a:latin typeface="Cambria Math" panose="02040503050406030204" pitchFamily="18" charset="0"/>
                              <a:ea typeface="Cambria Math"/>
                            </a:rPr>
                          </m:ctrlPr>
                        </m:sSubPr>
                        <m:e>
                          <m:r>
                            <a:rPr lang="en-GB" sz="4400" b="0" i="1" smtClean="0">
                              <a:solidFill>
                                <a:schemeClr val="tx1"/>
                              </a:solidFill>
                              <a:latin typeface="Cambria Math"/>
                              <a:ea typeface="Cambria Math"/>
                            </a:rPr>
                            <m:t>𝑃</m:t>
                          </m:r>
                        </m:e>
                        <m:sub>
                          <m:r>
                            <a:rPr lang="en-GB" sz="4400" b="0" i="1" smtClean="0">
                              <a:solidFill>
                                <a:schemeClr val="tx1"/>
                              </a:solidFill>
                              <a:latin typeface="Cambria Math"/>
                              <a:ea typeface="Cambria Math"/>
                            </a:rPr>
                            <m:t>2</m:t>
                          </m:r>
                        </m:sub>
                      </m:sSub>
                      <m:sSub>
                        <m:sSubPr>
                          <m:ctrlPr>
                            <a:rPr lang="en-GB" sz="4400" b="0" i="1" smtClean="0">
                              <a:solidFill>
                                <a:schemeClr val="tx1"/>
                              </a:solidFill>
                              <a:latin typeface="Cambria Math" panose="02040503050406030204" pitchFamily="18" charset="0"/>
                              <a:ea typeface="Cambria Math"/>
                            </a:rPr>
                          </m:ctrlPr>
                        </m:sSubPr>
                        <m:e>
                          <m:r>
                            <a:rPr lang="en-GB" sz="4400" b="0" i="1" smtClean="0">
                              <a:solidFill>
                                <a:schemeClr val="tx1"/>
                              </a:solidFill>
                              <a:latin typeface="Cambria Math"/>
                              <a:ea typeface="Cambria Math"/>
                            </a:rPr>
                            <m:t>𝑉</m:t>
                          </m:r>
                        </m:e>
                        <m:sub>
                          <m:r>
                            <a:rPr lang="en-GB" sz="4400" b="0" i="1" smtClean="0">
                              <a:solidFill>
                                <a:schemeClr val="tx1"/>
                              </a:solidFill>
                              <a:latin typeface="Cambria Math"/>
                              <a:ea typeface="Cambria Math"/>
                            </a:rPr>
                            <m:t>2</m:t>
                          </m:r>
                        </m:sub>
                      </m:sSub>
                    </m:oMath>
                  </m:oMathPara>
                </a14:m>
                <a:endParaRPr lang="en-GB" sz="4400" dirty="0">
                  <a:solidFill>
                    <a:schemeClr val="bg1"/>
                  </a:solidFill>
                  <a:latin typeface="+mj-lt"/>
                </a:endParaRPr>
              </a:p>
            </p:txBody>
          </p:sp>
        </mc:Choice>
        <mc:Fallback xmlns="">
          <p:sp>
            <p:nvSpPr>
              <p:cNvPr id="14" name="TextBox 13">
                <a:extLst>
                  <a:ext uri="{FF2B5EF4-FFF2-40B4-BE49-F238E27FC236}">
                    <a16:creationId xmlns:a16="http://schemas.microsoft.com/office/drawing/2014/main" id="{C050FBA9-10F4-445A-BF58-BF1FCD4F23F4}"/>
                  </a:ext>
                </a:extLst>
              </p:cNvPr>
              <p:cNvSpPr txBox="1">
                <a:spLocks noRot="1" noChangeAspect="1" noMove="1" noResize="1" noEditPoints="1" noAdjustHandles="1" noChangeArrowheads="1" noChangeShapeType="1" noTextEdit="1"/>
              </p:cNvSpPr>
              <p:nvPr/>
            </p:nvSpPr>
            <p:spPr>
              <a:xfrm>
                <a:off x="2488058" y="1556792"/>
                <a:ext cx="4167884" cy="769441"/>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DD80304-5363-4EB5-958D-42840B3F0BA4}"/>
                  </a:ext>
                </a:extLst>
              </p:cNvPr>
              <p:cNvSpPr txBox="1"/>
              <p:nvPr/>
            </p:nvSpPr>
            <p:spPr>
              <a:xfrm>
                <a:off x="0" y="2754894"/>
                <a:ext cx="313184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3200" b="0" i="1" smtClean="0">
                              <a:solidFill>
                                <a:schemeClr val="bg1"/>
                              </a:solidFill>
                              <a:latin typeface="Cambria Math" panose="02040503050406030204" pitchFamily="18" charset="0"/>
                              <a:ea typeface="Cambria Math"/>
                            </a:rPr>
                          </m:ctrlPr>
                        </m:sSubPr>
                        <m:e>
                          <m:r>
                            <a:rPr lang="en-GB" sz="3200" b="0" i="1" smtClean="0">
                              <a:solidFill>
                                <a:schemeClr val="bg1"/>
                              </a:solidFill>
                              <a:latin typeface="Cambria Math"/>
                              <a:ea typeface="Cambria Math"/>
                            </a:rPr>
                            <m:t>𝑃</m:t>
                          </m:r>
                        </m:e>
                        <m:sub>
                          <m:r>
                            <a:rPr lang="en-GB" sz="3200" b="0" i="1" smtClean="0">
                              <a:solidFill>
                                <a:schemeClr val="bg1"/>
                              </a:solidFill>
                              <a:latin typeface="Cambria Math"/>
                              <a:ea typeface="Cambria Math"/>
                            </a:rPr>
                            <m:t>1</m:t>
                          </m:r>
                          <m:r>
                            <a:rPr lang="en-GB" sz="3200" b="0" i="1" smtClean="0">
                              <a:solidFill>
                                <a:schemeClr val="bg1"/>
                              </a:solidFill>
                              <a:latin typeface="Cambria Math" panose="02040503050406030204" pitchFamily="18" charset="0"/>
                              <a:ea typeface="Cambria Math"/>
                            </a:rPr>
                            <m:t> </m:t>
                          </m:r>
                        </m:sub>
                      </m:sSub>
                      <m:r>
                        <a:rPr lang="en-GB" sz="3200" b="0" i="1" smtClean="0">
                          <a:solidFill>
                            <a:schemeClr val="bg1"/>
                          </a:solidFill>
                          <a:latin typeface="Cambria Math" panose="02040503050406030204" pitchFamily="18" charset="0"/>
                          <a:ea typeface="Cambria Math"/>
                        </a:rPr>
                        <m:t>𝑥</m:t>
                      </m:r>
                      <m:r>
                        <a:rPr lang="en-GB" sz="3200" b="0" i="1" smtClean="0">
                          <a:solidFill>
                            <a:schemeClr val="bg1"/>
                          </a:solidFill>
                          <a:latin typeface="Cambria Math" panose="02040503050406030204" pitchFamily="18" charset="0"/>
                          <a:ea typeface="Cambria Math"/>
                        </a:rPr>
                        <m:t> </m:t>
                      </m:r>
                      <m:sSub>
                        <m:sSubPr>
                          <m:ctrlPr>
                            <a:rPr lang="en-GB" sz="3200" b="0" i="1" smtClean="0">
                              <a:solidFill>
                                <a:schemeClr val="bg1"/>
                              </a:solidFill>
                              <a:latin typeface="Cambria Math" panose="02040503050406030204" pitchFamily="18" charset="0"/>
                              <a:ea typeface="Cambria Math"/>
                            </a:rPr>
                          </m:ctrlPr>
                        </m:sSubPr>
                        <m:e>
                          <m:r>
                            <a:rPr lang="en-GB" sz="3200" b="0" i="1" smtClean="0">
                              <a:solidFill>
                                <a:schemeClr val="bg1"/>
                              </a:solidFill>
                              <a:latin typeface="Cambria Math"/>
                              <a:ea typeface="Cambria Math"/>
                            </a:rPr>
                            <m:t>𝑉</m:t>
                          </m:r>
                        </m:e>
                        <m:sub>
                          <m:r>
                            <a:rPr lang="en-GB" sz="3200" b="0" i="1" smtClean="0">
                              <a:solidFill>
                                <a:schemeClr val="bg1"/>
                              </a:solidFill>
                              <a:latin typeface="Cambria Math"/>
                              <a:ea typeface="Cambria Math"/>
                            </a:rPr>
                            <m:t>1</m:t>
                          </m:r>
                        </m:sub>
                      </m:sSub>
                      <m:r>
                        <a:rPr lang="en-GB" sz="3200" b="0" i="1" smtClean="0">
                          <a:solidFill>
                            <a:schemeClr val="bg1"/>
                          </a:solidFill>
                          <a:latin typeface="Cambria Math"/>
                          <a:ea typeface="Cambria Math"/>
                        </a:rPr>
                        <m:t>=</m:t>
                      </m:r>
                      <m:sSub>
                        <m:sSubPr>
                          <m:ctrlPr>
                            <a:rPr lang="en-GB" sz="3200" b="0" i="1" smtClean="0">
                              <a:solidFill>
                                <a:schemeClr val="bg1"/>
                              </a:solidFill>
                              <a:latin typeface="Cambria Math" panose="02040503050406030204" pitchFamily="18" charset="0"/>
                              <a:ea typeface="Cambria Math"/>
                            </a:rPr>
                          </m:ctrlPr>
                        </m:sSubPr>
                        <m:e>
                          <m:r>
                            <a:rPr lang="en-GB" sz="3200" b="0" i="1" smtClean="0">
                              <a:solidFill>
                                <a:schemeClr val="bg1"/>
                              </a:solidFill>
                              <a:latin typeface="Cambria Math"/>
                              <a:ea typeface="Cambria Math"/>
                            </a:rPr>
                            <m:t>𝑃</m:t>
                          </m:r>
                        </m:e>
                        <m:sub>
                          <m:r>
                            <a:rPr lang="en-GB" sz="3200" b="0" i="1" smtClean="0">
                              <a:solidFill>
                                <a:schemeClr val="bg1"/>
                              </a:solidFill>
                              <a:latin typeface="Cambria Math"/>
                              <a:ea typeface="Cambria Math"/>
                            </a:rPr>
                            <m:t>2</m:t>
                          </m:r>
                        </m:sub>
                      </m:sSub>
                      <m:r>
                        <a:rPr lang="en-GB" sz="3200" b="0" i="1" smtClean="0">
                          <a:solidFill>
                            <a:schemeClr val="bg1"/>
                          </a:solidFill>
                          <a:latin typeface="Cambria Math" panose="02040503050406030204" pitchFamily="18" charset="0"/>
                          <a:ea typeface="Cambria Math"/>
                        </a:rPr>
                        <m:t> </m:t>
                      </m:r>
                      <m:r>
                        <a:rPr lang="en-GB" sz="3200" b="0" i="1" smtClean="0">
                          <a:solidFill>
                            <a:schemeClr val="bg1"/>
                          </a:solidFill>
                          <a:latin typeface="Cambria Math" panose="02040503050406030204" pitchFamily="18" charset="0"/>
                          <a:ea typeface="Cambria Math"/>
                        </a:rPr>
                        <m:t>𝑥</m:t>
                      </m:r>
                      <m:r>
                        <a:rPr lang="en-GB" sz="3200" b="0" i="1" smtClean="0">
                          <a:solidFill>
                            <a:schemeClr val="bg1"/>
                          </a:solidFill>
                          <a:latin typeface="Cambria Math" panose="02040503050406030204" pitchFamily="18" charset="0"/>
                          <a:ea typeface="Cambria Math"/>
                        </a:rPr>
                        <m:t> </m:t>
                      </m:r>
                      <m:sSub>
                        <m:sSubPr>
                          <m:ctrlPr>
                            <a:rPr lang="en-GB" sz="3200" b="0" i="1" smtClean="0">
                              <a:solidFill>
                                <a:schemeClr val="bg1"/>
                              </a:solidFill>
                              <a:latin typeface="Cambria Math" panose="02040503050406030204" pitchFamily="18" charset="0"/>
                              <a:ea typeface="Cambria Math"/>
                            </a:rPr>
                          </m:ctrlPr>
                        </m:sSubPr>
                        <m:e>
                          <m:r>
                            <a:rPr lang="en-GB" sz="3200" b="0" i="1" smtClean="0">
                              <a:solidFill>
                                <a:schemeClr val="bg1"/>
                              </a:solidFill>
                              <a:latin typeface="Cambria Math"/>
                              <a:ea typeface="Cambria Math"/>
                            </a:rPr>
                            <m:t>𝑉</m:t>
                          </m:r>
                        </m:e>
                        <m:sub>
                          <m:r>
                            <a:rPr lang="en-GB" sz="3200" b="0" i="1" smtClean="0">
                              <a:solidFill>
                                <a:schemeClr val="bg1"/>
                              </a:solidFill>
                              <a:latin typeface="Cambria Math"/>
                              <a:ea typeface="Cambria Math"/>
                            </a:rPr>
                            <m:t>2</m:t>
                          </m:r>
                        </m:sub>
                      </m:sSub>
                    </m:oMath>
                  </m:oMathPara>
                </a14:m>
                <a:endParaRPr lang="en-GB" sz="4400" dirty="0">
                  <a:solidFill>
                    <a:schemeClr val="bg1"/>
                  </a:solidFill>
                  <a:latin typeface="+mj-lt"/>
                </a:endParaRPr>
              </a:p>
            </p:txBody>
          </p:sp>
        </mc:Choice>
        <mc:Fallback xmlns="">
          <p:sp>
            <p:nvSpPr>
              <p:cNvPr id="20" name="TextBox 19">
                <a:extLst>
                  <a:ext uri="{FF2B5EF4-FFF2-40B4-BE49-F238E27FC236}">
                    <a16:creationId xmlns:a16="http://schemas.microsoft.com/office/drawing/2014/main" id="{ADD80304-5363-4EB5-958D-42840B3F0BA4}"/>
                  </a:ext>
                </a:extLst>
              </p:cNvPr>
              <p:cNvSpPr txBox="1">
                <a:spLocks noRot="1" noChangeAspect="1" noMove="1" noResize="1" noEditPoints="1" noAdjustHandles="1" noChangeArrowheads="1" noChangeShapeType="1" noTextEdit="1"/>
              </p:cNvSpPr>
              <p:nvPr/>
            </p:nvSpPr>
            <p:spPr>
              <a:xfrm>
                <a:off x="0" y="2754894"/>
                <a:ext cx="3131840" cy="584775"/>
              </a:xfrm>
              <a:prstGeom prst="rect">
                <a:avLst/>
              </a:prstGeom>
              <a:blipFill>
                <a:blip r:embed="rId6"/>
                <a:stretch>
                  <a:fillRect/>
                </a:stretch>
              </a:blipFill>
            </p:spPr>
            <p:txBody>
              <a:bodyPr/>
              <a:lstStyle/>
              <a:p>
                <a:r>
                  <a:rPr lang="en-GB">
                    <a:noFill/>
                  </a:rPr>
                  <a:t> </a:t>
                </a:r>
              </a:p>
            </p:txBody>
          </p:sp>
        </mc:Fallback>
      </mc:AlternateContent>
      <p:sp>
        <p:nvSpPr>
          <p:cNvPr id="21" name="Curved Right Arrow 24">
            <a:extLst>
              <a:ext uri="{FF2B5EF4-FFF2-40B4-BE49-F238E27FC236}">
                <a16:creationId xmlns:a16="http://schemas.microsoft.com/office/drawing/2014/main" id="{25D18C1C-745B-4085-AABF-BE65616D6566}"/>
              </a:ext>
            </a:extLst>
          </p:cNvPr>
          <p:cNvSpPr/>
          <p:nvPr/>
        </p:nvSpPr>
        <p:spPr>
          <a:xfrm flipH="1">
            <a:off x="3032965" y="2958312"/>
            <a:ext cx="758683" cy="1215888"/>
          </a:xfrm>
          <a:prstGeom prst="curved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900584B-20C5-4A4B-B771-0A233F7FB8FA}"/>
                  </a:ext>
                </a:extLst>
              </p:cNvPr>
              <p:cNvSpPr txBox="1"/>
              <p:nvPr/>
            </p:nvSpPr>
            <p:spPr>
              <a:xfrm>
                <a:off x="543937" y="3557366"/>
                <a:ext cx="3131840" cy="126188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3200" b="0" i="1" smtClean="0">
                              <a:solidFill>
                                <a:schemeClr val="bg1"/>
                              </a:solidFill>
                              <a:latin typeface="Cambria Math" panose="02040503050406030204" pitchFamily="18" charset="0"/>
                              <a:ea typeface="Cambria Math"/>
                            </a:rPr>
                          </m:ctrlPr>
                        </m:sSubPr>
                        <m:e>
                          <m:r>
                            <a:rPr lang="en-GB" sz="3200" b="0" i="1" smtClean="0">
                              <a:solidFill>
                                <a:schemeClr val="bg1"/>
                              </a:solidFill>
                              <a:latin typeface="Cambria Math"/>
                              <a:ea typeface="Cambria Math"/>
                            </a:rPr>
                            <m:t>𝑃</m:t>
                          </m:r>
                        </m:e>
                        <m:sub>
                          <m:r>
                            <a:rPr lang="en-GB" sz="3200" b="0" i="1" smtClean="0">
                              <a:solidFill>
                                <a:schemeClr val="bg1"/>
                              </a:solidFill>
                              <a:latin typeface="Cambria Math"/>
                              <a:ea typeface="Cambria Math"/>
                            </a:rPr>
                            <m:t>1</m:t>
                          </m:r>
                        </m:sub>
                      </m:sSub>
                      <m:r>
                        <a:rPr lang="en-GB" sz="3200" b="0" i="1" smtClean="0">
                          <a:solidFill>
                            <a:schemeClr val="bg1"/>
                          </a:solidFill>
                          <a:latin typeface="Cambria Math"/>
                          <a:ea typeface="Cambria Math"/>
                        </a:rPr>
                        <m:t>=</m:t>
                      </m:r>
                      <m:sSub>
                        <m:sSubPr>
                          <m:ctrlPr>
                            <a:rPr lang="en-GB" sz="3200" b="0" i="1" smtClean="0">
                              <a:solidFill>
                                <a:schemeClr val="bg1"/>
                              </a:solidFill>
                              <a:latin typeface="Cambria Math" panose="02040503050406030204" pitchFamily="18" charset="0"/>
                              <a:ea typeface="Cambria Math"/>
                            </a:rPr>
                          </m:ctrlPr>
                        </m:sSubPr>
                        <m:e>
                          <m:r>
                            <a:rPr lang="en-GB" sz="3200" b="0" i="1" smtClean="0">
                              <a:solidFill>
                                <a:schemeClr val="bg1"/>
                              </a:solidFill>
                              <a:latin typeface="Cambria Math"/>
                              <a:ea typeface="Cambria Math"/>
                            </a:rPr>
                            <m:t>𝑃</m:t>
                          </m:r>
                        </m:e>
                        <m:sub>
                          <m:r>
                            <a:rPr lang="en-GB" sz="3200" b="0" i="1" smtClean="0">
                              <a:solidFill>
                                <a:schemeClr val="bg1"/>
                              </a:solidFill>
                              <a:latin typeface="Cambria Math"/>
                              <a:ea typeface="Cambria Math"/>
                            </a:rPr>
                            <m:t>2</m:t>
                          </m:r>
                        </m:sub>
                      </m:sSub>
                      <m:sSub>
                        <m:sSubPr>
                          <m:ctrlPr>
                            <a:rPr lang="en-GB" sz="3200" b="0" i="1" smtClean="0">
                              <a:solidFill>
                                <a:schemeClr val="bg1"/>
                              </a:solidFill>
                              <a:latin typeface="Cambria Math" panose="02040503050406030204" pitchFamily="18" charset="0"/>
                              <a:ea typeface="Cambria Math"/>
                            </a:rPr>
                          </m:ctrlPr>
                        </m:sSubPr>
                        <m:e>
                          <m:r>
                            <a:rPr lang="en-GB" sz="3200" b="0" i="1" smtClean="0">
                              <a:solidFill>
                                <a:schemeClr val="bg1"/>
                              </a:solidFill>
                              <a:latin typeface="Cambria Math"/>
                              <a:ea typeface="Cambria Math"/>
                            </a:rPr>
                            <m:t>𝑉</m:t>
                          </m:r>
                        </m:e>
                        <m:sub>
                          <m:r>
                            <a:rPr lang="en-GB" sz="3200" b="0" i="1" smtClean="0">
                              <a:solidFill>
                                <a:schemeClr val="bg1"/>
                              </a:solidFill>
                              <a:latin typeface="Cambria Math"/>
                              <a:ea typeface="Cambria Math"/>
                            </a:rPr>
                            <m:t>2</m:t>
                          </m:r>
                        </m:sub>
                      </m:sSub>
                      <m:r>
                        <a:rPr lang="en-GB" sz="3200" b="0" i="0" smtClean="0">
                          <a:solidFill>
                            <a:schemeClr val="bg1"/>
                          </a:solidFill>
                          <a:latin typeface="Cambria Math" panose="02040503050406030204" pitchFamily="18" charset="0"/>
                          <a:ea typeface="Cambria Math"/>
                        </a:rPr>
                        <m:t> </m:t>
                      </m:r>
                    </m:oMath>
                  </m:oMathPara>
                </a14:m>
                <a:endParaRPr lang="en-GB" sz="3200" b="0" i="0" dirty="0">
                  <a:solidFill>
                    <a:schemeClr val="bg1"/>
                  </a:solidFill>
                  <a:latin typeface="Cambria Math" panose="02040503050406030204" pitchFamily="18" charset="0"/>
                  <a:ea typeface="Cambria Math"/>
                </a:endParaRPr>
              </a:p>
              <a:p>
                <a:pPr algn="ctr"/>
                <a:r>
                  <a:rPr lang="en-GB" sz="3200" b="0" dirty="0">
                    <a:solidFill>
                      <a:schemeClr val="bg1"/>
                    </a:solidFill>
                    <a:ea typeface="Cambria Math"/>
                  </a:rPr>
                  <a:t>       </a:t>
                </a:r>
                <a14:m>
                  <m:oMath xmlns:m="http://schemas.openxmlformats.org/officeDocument/2006/math">
                    <m:r>
                      <a:rPr lang="en-GB" sz="3200" b="0" i="1" smtClean="0">
                        <a:solidFill>
                          <a:schemeClr val="bg1"/>
                        </a:solidFill>
                        <a:latin typeface="Cambria Math" panose="02040503050406030204" pitchFamily="18" charset="0"/>
                        <a:ea typeface="Cambria Math"/>
                      </a:rPr>
                      <m:t>𝑉</m:t>
                    </m:r>
                    <m:r>
                      <a:rPr lang="en-GB" sz="3200" b="0" i="1" baseline="-25000" smtClean="0">
                        <a:solidFill>
                          <a:schemeClr val="bg1"/>
                        </a:solidFill>
                        <a:latin typeface="Cambria Math" panose="02040503050406030204" pitchFamily="18" charset="0"/>
                        <a:ea typeface="Cambria Math"/>
                      </a:rPr>
                      <m:t>1</m:t>
                    </m:r>
                  </m:oMath>
                </a14:m>
                <a:r>
                  <a:rPr lang="en-GB" sz="4400" dirty="0">
                    <a:solidFill>
                      <a:schemeClr val="bg1"/>
                    </a:solidFill>
                    <a:latin typeface="+mj-lt"/>
                  </a:rPr>
                  <a:t>        </a:t>
                </a:r>
              </a:p>
            </p:txBody>
          </p:sp>
        </mc:Choice>
        <mc:Fallback xmlns="">
          <p:sp>
            <p:nvSpPr>
              <p:cNvPr id="22" name="TextBox 21">
                <a:extLst>
                  <a:ext uri="{FF2B5EF4-FFF2-40B4-BE49-F238E27FC236}">
                    <a16:creationId xmlns:a16="http://schemas.microsoft.com/office/drawing/2014/main" id="{C900584B-20C5-4A4B-B771-0A233F7FB8FA}"/>
                  </a:ext>
                </a:extLst>
              </p:cNvPr>
              <p:cNvSpPr txBox="1">
                <a:spLocks noRot="1" noChangeAspect="1" noMove="1" noResize="1" noEditPoints="1" noAdjustHandles="1" noChangeArrowheads="1" noChangeShapeType="1" noTextEdit="1"/>
              </p:cNvSpPr>
              <p:nvPr/>
            </p:nvSpPr>
            <p:spPr>
              <a:xfrm>
                <a:off x="543937" y="3557366"/>
                <a:ext cx="3131840" cy="1261884"/>
              </a:xfrm>
              <a:prstGeom prst="rect">
                <a:avLst/>
              </a:prstGeom>
              <a:blipFill>
                <a:blip r:embed="rId7"/>
                <a:stretch>
                  <a:fillRect/>
                </a:stretch>
              </a:blipFill>
            </p:spPr>
            <p:txBody>
              <a:bodyPr/>
              <a:lstStyle/>
              <a:p>
                <a:r>
                  <a:rPr lang="en-GB">
                    <a:noFill/>
                  </a:rPr>
                  <a:t> </a:t>
                </a:r>
              </a:p>
            </p:txBody>
          </p:sp>
        </mc:Fallback>
      </mc:AlternateContent>
      <p:sp>
        <p:nvSpPr>
          <p:cNvPr id="2" name="TextBox 1">
            <a:extLst>
              <a:ext uri="{FF2B5EF4-FFF2-40B4-BE49-F238E27FC236}">
                <a16:creationId xmlns:a16="http://schemas.microsoft.com/office/drawing/2014/main" id="{119298D8-79DF-4C9B-939A-329784370415}"/>
              </a:ext>
            </a:extLst>
          </p:cNvPr>
          <p:cNvSpPr txBox="1"/>
          <p:nvPr/>
        </p:nvSpPr>
        <p:spPr>
          <a:xfrm>
            <a:off x="64440" y="4977834"/>
            <a:ext cx="4291538" cy="1200329"/>
          </a:xfrm>
          <a:prstGeom prst="rect">
            <a:avLst/>
          </a:prstGeom>
          <a:solidFill>
            <a:schemeClr val="accent2">
              <a:lumMod val="60000"/>
              <a:lumOff val="40000"/>
            </a:schemeClr>
          </a:solidFill>
        </p:spPr>
        <p:txBody>
          <a:bodyPr wrap="square" rtlCol="0">
            <a:spAutoFit/>
          </a:bodyPr>
          <a:lstStyle/>
          <a:p>
            <a:r>
              <a:rPr lang="en-GB" dirty="0"/>
              <a:t>As we have moved V</a:t>
            </a:r>
            <a:r>
              <a:rPr lang="en-GB" baseline="-25000" dirty="0"/>
              <a:t>1</a:t>
            </a:r>
            <a:r>
              <a:rPr lang="en-GB" dirty="0"/>
              <a:t> from one side of the equation to the other, we have to perform the opposite calculation. </a:t>
            </a:r>
          </a:p>
          <a:p>
            <a:r>
              <a:rPr lang="en-GB" dirty="0"/>
              <a:t>So it changes from multiply to divide</a:t>
            </a:r>
          </a:p>
        </p:txBody>
      </p:sp>
      <p:sp>
        <p:nvSpPr>
          <p:cNvPr id="6" name="Oval 5">
            <a:extLst>
              <a:ext uri="{FF2B5EF4-FFF2-40B4-BE49-F238E27FC236}">
                <a16:creationId xmlns:a16="http://schemas.microsoft.com/office/drawing/2014/main" id="{C464D56E-516E-47F7-8480-649B7B42157A}"/>
              </a:ext>
            </a:extLst>
          </p:cNvPr>
          <p:cNvSpPr/>
          <p:nvPr/>
        </p:nvSpPr>
        <p:spPr>
          <a:xfrm>
            <a:off x="539552" y="2724676"/>
            <a:ext cx="974707" cy="6741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58BCFFBD-E81E-43A9-9103-7DD99672C803}"/>
              </a:ext>
            </a:extLst>
          </p:cNvPr>
          <p:cNvCxnSpPr>
            <a:cxnSpLocks/>
          </p:cNvCxnSpPr>
          <p:nvPr/>
        </p:nvCxnSpPr>
        <p:spPr>
          <a:xfrm>
            <a:off x="1311540" y="3300634"/>
            <a:ext cx="664546" cy="111583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4" name="Oval 23">
            <a:extLst>
              <a:ext uri="{FF2B5EF4-FFF2-40B4-BE49-F238E27FC236}">
                <a16:creationId xmlns:a16="http://schemas.microsoft.com/office/drawing/2014/main" id="{E0DE695D-7732-462C-95A9-4558703C3857}"/>
              </a:ext>
            </a:extLst>
          </p:cNvPr>
          <p:cNvSpPr/>
          <p:nvPr/>
        </p:nvSpPr>
        <p:spPr>
          <a:xfrm>
            <a:off x="2033731" y="4278351"/>
            <a:ext cx="908654" cy="6121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2625D6E1-0F09-429C-8C5D-EA812E2598C3}"/>
              </a:ext>
            </a:extLst>
          </p:cNvPr>
          <p:cNvSpPr txBox="1"/>
          <p:nvPr/>
        </p:nvSpPr>
        <p:spPr>
          <a:xfrm>
            <a:off x="4387690" y="2384972"/>
            <a:ext cx="4536504" cy="369332"/>
          </a:xfrm>
          <a:prstGeom prst="rect">
            <a:avLst/>
          </a:prstGeom>
          <a:noFill/>
        </p:spPr>
        <p:txBody>
          <a:bodyPr wrap="square" rtlCol="0">
            <a:spAutoFit/>
          </a:bodyPr>
          <a:lstStyle/>
          <a:p>
            <a:pPr algn="ctr"/>
            <a:r>
              <a:rPr lang="en-GB" dirty="0">
                <a:solidFill>
                  <a:schemeClr val="bg1"/>
                </a:solidFill>
              </a:rPr>
              <a:t>Now you try. Make ‘P</a:t>
            </a:r>
            <a:r>
              <a:rPr lang="en-GB" baseline="-25000" dirty="0">
                <a:solidFill>
                  <a:schemeClr val="bg1"/>
                </a:solidFill>
              </a:rPr>
              <a:t>2</a:t>
            </a:r>
            <a:r>
              <a:rPr lang="en-GB" dirty="0">
                <a:solidFill>
                  <a:schemeClr val="bg1"/>
                </a:solidFill>
              </a:rPr>
              <a:t>’ the subject</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45E9A53-0062-4C62-B10D-FFEAA9078311}"/>
                  </a:ext>
                </a:extLst>
              </p:cNvPr>
              <p:cNvSpPr txBox="1"/>
              <p:nvPr/>
            </p:nvSpPr>
            <p:spPr>
              <a:xfrm>
                <a:off x="5205593" y="2769341"/>
                <a:ext cx="313184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3200" b="0" i="1" smtClean="0">
                              <a:solidFill>
                                <a:schemeClr val="bg1"/>
                              </a:solidFill>
                              <a:latin typeface="Cambria Math" panose="02040503050406030204" pitchFamily="18" charset="0"/>
                              <a:ea typeface="Cambria Math"/>
                            </a:rPr>
                          </m:ctrlPr>
                        </m:sSubPr>
                        <m:e>
                          <m:r>
                            <a:rPr lang="en-GB" sz="3200" b="0" i="1" smtClean="0">
                              <a:solidFill>
                                <a:schemeClr val="bg1"/>
                              </a:solidFill>
                              <a:latin typeface="Cambria Math"/>
                              <a:ea typeface="Cambria Math"/>
                            </a:rPr>
                            <m:t>𝑃</m:t>
                          </m:r>
                        </m:e>
                        <m:sub>
                          <m:r>
                            <a:rPr lang="en-GB" sz="3200" b="0" i="1" smtClean="0">
                              <a:solidFill>
                                <a:schemeClr val="bg1"/>
                              </a:solidFill>
                              <a:latin typeface="Cambria Math"/>
                              <a:ea typeface="Cambria Math"/>
                            </a:rPr>
                            <m:t>1</m:t>
                          </m:r>
                          <m:r>
                            <a:rPr lang="en-GB" sz="3200" b="0" i="1" smtClean="0">
                              <a:solidFill>
                                <a:schemeClr val="bg1"/>
                              </a:solidFill>
                              <a:latin typeface="Cambria Math" panose="02040503050406030204" pitchFamily="18" charset="0"/>
                              <a:ea typeface="Cambria Math"/>
                            </a:rPr>
                            <m:t> </m:t>
                          </m:r>
                        </m:sub>
                      </m:sSub>
                      <m:r>
                        <a:rPr lang="en-GB" sz="3200" b="0" i="1" smtClean="0">
                          <a:solidFill>
                            <a:schemeClr val="bg1"/>
                          </a:solidFill>
                          <a:latin typeface="Cambria Math" panose="02040503050406030204" pitchFamily="18" charset="0"/>
                          <a:ea typeface="Cambria Math"/>
                        </a:rPr>
                        <m:t>𝑥</m:t>
                      </m:r>
                      <m:r>
                        <a:rPr lang="en-GB" sz="3200" b="0" i="1" smtClean="0">
                          <a:solidFill>
                            <a:schemeClr val="bg1"/>
                          </a:solidFill>
                          <a:latin typeface="Cambria Math" panose="02040503050406030204" pitchFamily="18" charset="0"/>
                          <a:ea typeface="Cambria Math"/>
                        </a:rPr>
                        <m:t> </m:t>
                      </m:r>
                      <m:sSub>
                        <m:sSubPr>
                          <m:ctrlPr>
                            <a:rPr lang="en-GB" sz="3200" b="0" i="1" smtClean="0">
                              <a:solidFill>
                                <a:schemeClr val="bg1"/>
                              </a:solidFill>
                              <a:latin typeface="Cambria Math" panose="02040503050406030204" pitchFamily="18" charset="0"/>
                              <a:ea typeface="Cambria Math"/>
                            </a:rPr>
                          </m:ctrlPr>
                        </m:sSubPr>
                        <m:e>
                          <m:r>
                            <a:rPr lang="en-GB" sz="3200" b="0" i="1" smtClean="0">
                              <a:solidFill>
                                <a:schemeClr val="bg1"/>
                              </a:solidFill>
                              <a:latin typeface="Cambria Math"/>
                              <a:ea typeface="Cambria Math"/>
                            </a:rPr>
                            <m:t>𝑉</m:t>
                          </m:r>
                        </m:e>
                        <m:sub>
                          <m:r>
                            <a:rPr lang="en-GB" sz="3200" b="0" i="1" smtClean="0">
                              <a:solidFill>
                                <a:schemeClr val="bg1"/>
                              </a:solidFill>
                              <a:latin typeface="Cambria Math"/>
                              <a:ea typeface="Cambria Math"/>
                            </a:rPr>
                            <m:t>1</m:t>
                          </m:r>
                        </m:sub>
                      </m:sSub>
                      <m:r>
                        <a:rPr lang="en-GB" sz="3200" b="0" i="1" smtClean="0">
                          <a:solidFill>
                            <a:schemeClr val="bg1"/>
                          </a:solidFill>
                          <a:latin typeface="Cambria Math"/>
                          <a:ea typeface="Cambria Math"/>
                        </a:rPr>
                        <m:t>=</m:t>
                      </m:r>
                      <m:sSub>
                        <m:sSubPr>
                          <m:ctrlPr>
                            <a:rPr lang="en-GB" sz="3200" b="0" i="1" smtClean="0">
                              <a:solidFill>
                                <a:schemeClr val="bg1"/>
                              </a:solidFill>
                              <a:latin typeface="Cambria Math" panose="02040503050406030204" pitchFamily="18" charset="0"/>
                              <a:ea typeface="Cambria Math"/>
                            </a:rPr>
                          </m:ctrlPr>
                        </m:sSubPr>
                        <m:e>
                          <m:r>
                            <a:rPr lang="en-GB" sz="3200" b="0" i="1" smtClean="0">
                              <a:solidFill>
                                <a:schemeClr val="bg1"/>
                              </a:solidFill>
                              <a:latin typeface="Cambria Math"/>
                              <a:ea typeface="Cambria Math"/>
                            </a:rPr>
                            <m:t>𝑃</m:t>
                          </m:r>
                        </m:e>
                        <m:sub>
                          <m:r>
                            <a:rPr lang="en-GB" sz="3200" b="0" i="1" smtClean="0">
                              <a:solidFill>
                                <a:schemeClr val="bg1"/>
                              </a:solidFill>
                              <a:latin typeface="Cambria Math"/>
                              <a:ea typeface="Cambria Math"/>
                            </a:rPr>
                            <m:t>2</m:t>
                          </m:r>
                        </m:sub>
                      </m:sSub>
                      <m:r>
                        <a:rPr lang="en-GB" sz="3200" b="0" i="1" smtClean="0">
                          <a:solidFill>
                            <a:schemeClr val="bg1"/>
                          </a:solidFill>
                          <a:latin typeface="Cambria Math" panose="02040503050406030204" pitchFamily="18" charset="0"/>
                          <a:ea typeface="Cambria Math"/>
                        </a:rPr>
                        <m:t> </m:t>
                      </m:r>
                      <m:r>
                        <a:rPr lang="en-GB" sz="3200" b="0" i="1" smtClean="0">
                          <a:solidFill>
                            <a:schemeClr val="bg1"/>
                          </a:solidFill>
                          <a:latin typeface="Cambria Math" panose="02040503050406030204" pitchFamily="18" charset="0"/>
                          <a:ea typeface="Cambria Math"/>
                        </a:rPr>
                        <m:t>𝑥</m:t>
                      </m:r>
                      <m:r>
                        <a:rPr lang="en-GB" sz="3200" b="0" i="1" smtClean="0">
                          <a:solidFill>
                            <a:schemeClr val="bg1"/>
                          </a:solidFill>
                          <a:latin typeface="Cambria Math" panose="02040503050406030204" pitchFamily="18" charset="0"/>
                          <a:ea typeface="Cambria Math"/>
                        </a:rPr>
                        <m:t> </m:t>
                      </m:r>
                      <m:sSub>
                        <m:sSubPr>
                          <m:ctrlPr>
                            <a:rPr lang="en-GB" sz="3200" b="0" i="1" smtClean="0">
                              <a:solidFill>
                                <a:schemeClr val="bg1"/>
                              </a:solidFill>
                              <a:latin typeface="Cambria Math" panose="02040503050406030204" pitchFamily="18" charset="0"/>
                              <a:ea typeface="Cambria Math"/>
                            </a:rPr>
                          </m:ctrlPr>
                        </m:sSubPr>
                        <m:e>
                          <m:r>
                            <a:rPr lang="en-GB" sz="3200" b="0" i="1" smtClean="0">
                              <a:solidFill>
                                <a:schemeClr val="bg1"/>
                              </a:solidFill>
                              <a:latin typeface="Cambria Math"/>
                              <a:ea typeface="Cambria Math"/>
                            </a:rPr>
                            <m:t>𝑉</m:t>
                          </m:r>
                        </m:e>
                        <m:sub>
                          <m:r>
                            <a:rPr lang="en-GB" sz="3200" b="0" i="1" smtClean="0">
                              <a:solidFill>
                                <a:schemeClr val="bg1"/>
                              </a:solidFill>
                              <a:latin typeface="Cambria Math"/>
                              <a:ea typeface="Cambria Math"/>
                            </a:rPr>
                            <m:t>2</m:t>
                          </m:r>
                        </m:sub>
                      </m:sSub>
                    </m:oMath>
                  </m:oMathPara>
                </a14:m>
                <a:endParaRPr lang="en-GB" sz="4400" dirty="0">
                  <a:solidFill>
                    <a:schemeClr val="bg1"/>
                  </a:solidFill>
                  <a:latin typeface="+mj-lt"/>
                </a:endParaRPr>
              </a:p>
            </p:txBody>
          </p:sp>
        </mc:Choice>
        <mc:Fallback xmlns="">
          <p:sp>
            <p:nvSpPr>
              <p:cNvPr id="28" name="TextBox 27">
                <a:extLst>
                  <a:ext uri="{FF2B5EF4-FFF2-40B4-BE49-F238E27FC236}">
                    <a16:creationId xmlns:a16="http://schemas.microsoft.com/office/drawing/2014/main" id="{845E9A53-0062-4C62-B10D-FFEAA9078311}"/>
                  </a:ext>
                </a:extLst>
              </p:cNvPr>
              <p:cNvSpPr txBox="1">
                <a:spLocks noRot="1" noChangeAspect="1" noMove="1" noResize="1" noEditPoints="1" noAdjustHandles="1" noChangeArrowheads="1" noChangeShapeType="1" noTextEdit="1"/>
              </p:cNvSpPr>
              <p:nvPr/>
            </p:nvSpPr>
            <p:spPr>
              <a:xfrm>
                <a:off x="5205593" y="2769341"/>
                <a:ext cx="3131840" cy="584775"/>
              </a:xfrm>
              <a:prstGeom prst="rect">
                <a:avLst/>
              </a:prstGeom>
              <a:blipFill>
                <a:blip r:embed="rId8"/>
                <a:stretch>
                  <a:fillRect/>
                </a:stretch>
              </a:blipFill>
            </p:spPr>
            <p:txBody>
              <a:bodyPr/>
              <a:lstStyle/>
              <a:p>
                <a:r>
                  <a:rPr lang="en-GB">
                    <a:noFill/>
                  </a:rPr>
                  <a:t> </a:t>
                </a:r>
              </a:p>
            </p:txBody>
          </p:sp>
        </mc:Fallback>
      </mc:AlternateContent>
      <p:pic>
        <p:nvPicPr>
          <p:cNvPr id="29" name="Picture 28">
            <a:extLst>
              <a:ext uri="{FF2B5EF4-FFF2-40B4-BE49-F238E27FC236}">
                <a16:creationId xmlns:a16="http://schemas.microsoft.com/office/drawing/2014/main" id="{71523233-53DE-419D-ABC4-711DF7ADD2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4467277" y="2564903"/>
            <a:ext cx="99207" cy="3816423"/>
          </a:xfrm>
          <a:prstGeom prst="rect">
            <a:avLst/>
          </a:prstGeom>
        </p:spPr>
      </p:pic>
      <p:sp>
        <p:nvSpPr>
          <p:cNvPr id="30" name="Oval 29">
            <a:extLst>
              <a:ext uri="{FF2B5EF4-FFF2-40B4-BE49-F238E27FC236}">
                <a16:creationId xmlns:a16="http://schemas.microsoft.com/office/drawing/2014/main" id="{A80728B3-992C-44C7-AA27-92B7803DF5BA}"/>
              </a:ext>
            </a:extLst>
          </p:cNvPr>
          <p:cNvSpPr/>
          <p:nvPr/>
        </p:nvSpPr>
        <p:spPr>
          <a:xfrm>
            <a:off x="6929842" y="2754894"/>
            <a:ext cx="510074" cy="674106"/>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urved Right Arrow 24">
            <a:extLst>
              <a:ext uri="{FF2B5EF4-FFF2-40B4-BE49-F238E27FC236}">
                <a16:creationId xmlns:a16="http://schemas.microsoft.com/office/drawing/2014/main" id="{D6255935-AF56-4D4D-81D6-9DD48C639CAA}"/>
              </a:ext>
            </a:extLst>
          </p:cNvPr>
          <p:cNvSpPr/>
          <p:nvPr/>
        </p:nvSpPr>
        <p:spPr>
          <a:xfrm flipH="1">
            <a:off x="8319328" y="2969503"/>
            <a:ext cx="758683" cy="1215888"/>
          </a:xfrm>
          <a:prstGeom prst="curved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A9ED392-E107-422B-B29E-E7095F99C462}"/>
                  </a:ext>
                </a:extLst>
              </p:cNvPr>
              <p:cNvSpPr txBox="1"/>
              <p:nvPr/>
            </p:nvSpPr>
            <p:spPr>
              <a:xfrm>
                <a:off x="5253848" y="3579697"/>
                <a:ext cx="3131840"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3200" b="0" i="1" smtClean="0">
                              <a:solidFill>
                                <a:schemeClr val="bg1"/>
                              </a:solidFill>
                              <a:latin typeface="Cambria Math" panose="02040503050406030204" pitchFamily="18" charset="0"/>
                              <a:ea typeface="Cambria Math"/>
                            </a:rPr>
                          </m:ctrlPr>
                        </m:sSubPr>
                        <m:e>
                          <m:r>
                            <a:rPr lang="en-GB" sz="3200" b="0" i="1" smtClean="0">
                              <a:solidFill>
                                <a:schemeClr val="bg1"/>
                              </a:solidFill>
                              <a:latin typeface="Cambria Math"/>
                              <a:ea typeface="Cambria Math"/>
                            </a:rPr>
                            <m:t>𝑃</m:t>
                          </m:r>
                        </m:e>
                        <m:sub>
                          <m:r>
                            <a:rPr lang="en-GB" sz="3200" b="0" i="1" smtClean="0">
                              <a:solidFill>
                                <a:schemeClr val="bg1"/>
                              </a:solidFill>
                              <a:latin typeface="Cambria Math"/>
                              <a:ea typeface="Cambria Math"/>
                            </a:rPr>
                            <m:t>1</m:t>
                          </m:r>
                          <m:r>
                            <a:rPr lang="en-GB" sz="3200" b="0" i="1" smtClean="0">
                              <a:solidFill>
                                <a:schemeClr val="bg1"/>
                              </a:solidFill>
                              <a:latin typeface="Cambria Math" panose="02040503050406030204" pitchFamily="18" charset="0"/>
                              <a:ea typeface="Cambria Math"/>
                            </a:rPr>
                            <m:t> </m:t>
                          </m:r>
                        </m:sub>
                      </m:sSub>
                      <m:r>
                        <a:rPr lang="en-GB" sz="3200" b="0" i="1" smtClean="0">
                          <a:solidFill>
                            <a:schemeClr val="bg1"/>
                          </a:solidFill>
                          <a:latin typeface="Cambria Math" panose="02040503050406030204" pitchFamily="18" charset="0"/>
                          <a:ea typeface="Cambria Math"/>
                        </a:rPr>
                        <m:t>𝑥</m:t>
                      </m:r>
                      <m:r>
                        <a:rPr lang="en-GB" sz="3200" b="0" i="1" smtClean="0">
                          <a:solidFill>
                            <a:schemeClr val="bg1"/>
                          </a:solidFill>
                          <a:latin typeface="Cambria Math" panose="02040503050406030204" pitchFamily="18" charset="0"/>
                          <a:ea typeface="Cambria Math"/>
                        </a:rPr>
                        <m:t> </m:t>
                      </m:r>
                      <m:sSub>
                        <m:sSubPr>
                          <m:ctrlPr>
                            <a:rPr lang="en-GB" sz="3200" b="0" i="1" smtClean="0">
                              <a:solidFill>
                                <a:schemeClr val="bg1"/>
                              </a:solidFill>
                              <a:latin typeface="Cambria Math" panose="02040503050406030204" pitchFamily="18" charset="0"/>
                              <a:ea typeface="Cambria Math"/>
                            </a:rPr>
                          </m:ctrlPr>
                        </m:sSubPr>
                        <m:e>
                          <m:r>
                            <a:rPr lang="en-GB" sz="3200" b="0" i="1" smtClean="0">
                              <a:solidFill>
                                <a:schemeClr val="bg1"/>
                              </a:solidFill>
                              <a:latin typeface="Cambria Math"/>
                              <a:ea typeface="Cambria Math"/>
                            </a:rPr>
                            <m:t>𝑉</m:t>
                          </m:r>
                        </m:e>
                        <m:sub>
                          <m:r>
                            <a:rPr lang="en-GB" sz="3200" b="0" i="1" smtClean="0">
                              <a:solidFill>
                                <a:schemeClr val="bg1"/>
                              </a:solidFill>
                              <a:latin typeface="Cambria Math"/>
                              <a:ea typeface="Cambria Math"/>
                            </a:rPr>
                            <m:t>1</m:t>
                          </m:r>
                        </m:sub>
                      </m:sSub>
                      <m:r>
                        <a:rPr lang="en-GB" sz="3200" b="0" i="1" smtClean="0">
                          <a:solidFill>
                            <a:schemeClr val="bg1"/>
                          </a:solidFill>
                          <a:latin typeface="Cambria Math"/>
                          <a:ea typeface="Cambria Math"/>
                        </a:rPr>
                        <m:t>=</m:t>
                      </m:r>
                      <m:sSub>
                        <m:sSubPr>
                          <m:ctrlPr>
                            <a:rPr lang="en-GB" sz="3200" b="0" i="1" smtClean="0">
                              <a:solidFill>
                                <a:schemeClr val="bg1"/>
                              </a:solidFill>
                              <a:latin typeface="Cambria Math" panose="02040503050406030204" pitchFamily="18" charset="0"/>
                              <a:ea typeface="Cambria Math"/>
                            </a:rPr>
                          </m:ctrlPr>
                        </m:sSubPr>
                        <m:e>
                          <m:r>
                            <a:rPr lang="en-GB" sz="3200" b="0" i="1" smtClean="0">
                              <a:solidFill>
                                <a:schemeClr val="bg1"/>
                              </a:solidFill>
                              <a:latin typeface="Cambria Math"/>
                              <a:ea typeface="Cambria Math"/>
                            </a:rPr>
                            <m:t>𝑃</m:t>
                          </m:r>
                        </m:e>
                        <m:sub>
                          <m:r>
                            <a:rPr lang="en-GB" sz="3200" b="0" i="1" smtClean="0">
                              <a:solidFill>
                                <a:schemeClr val="bg1"/>
                              </a:solidFill>
                              <a:latin typeface="Cambria Math"/>
                              <a:ea typeface="Cambria Math"/>
                            </a:rPr>
                            <m:t>2</m:t>
                          </m:r>
                        </m:sub>
                      </m:sSub>
                    </m:oMath>
                  </m:oMathPara>
                </a14:m>
                <a:endParaRPr lang="en-GB" sz="3200" b="0" dirty="0">
                  <a:solidFill>
                    <a:schemeClr val="bg1"/>
                  </a:solidFill>
                  <a:latin typeface="+mj-lt"/>
                  <a:ea typeface="Cambria Math"/>
                </a:endParaRPr>
              </a:p>
              <a:p>
                <a:r>
                  <a:rPr lang="en-GB" sz="3200" dirty="0">
                    <a:solidFill>
                      <a:schemeClr val="bg1"/>
                    </a:solidFill>
                    <a:latin typeface="Cambria Math" panose="02040503050406030204" pitchFamily="18" charset="0"/>
                    <a:ea typeface="Cambria Math" panose="02040503050406030204" pitchFamily="18" charset="0"/>
                  </a:rPr>
                  <a:t>         </a:t>
                </a:r>
                <a:r>
                  <a:rPr lang="en-GB" sz="3200" i="1" dirty="0">
                    <a:solidFill>
                      <a:schemeClr val="bg1"/>
                    </a:solidFill>
                    <a:latin typeface="Cambria Math" panose="02040503050406030204" pitchFamily="18" charset="0"/>
                    <a:ea typeface="Cambria Math" panose="02040503050406030204" pitchFamily="18" charset="0"/>
                  </a:rPr>
                  <a:t>V</a:t>
                </a:r>
                <a:r>
                  <a:rPr lang="en-GB" sz="3200" i="1" baseline="-25000" dirty="0">
                    <a:solidFill>
                      <a:schemeClr val="bg1"/>
                    </a:solidFill>
                    <a:latin typeface="Cambria Math" panose="02040503050406030204" pitchFamily="18" charset="0"/>
                    <a:ea typeface="Cambria Math" panose="02040503050406030204" pitchFamily="18" charset="0"/>
                  </a:rPr>
                  <a:t>2</a:t>
                </a:r>
              </a:p>
            </p:txBody>
          </p:sp>
        </mc:Choice>
        <mc:Fallback xmlns="">
          <p:sp>
            <p:nvSpPr>
              <p:cNvPr id="32" name="TextBox 31">
                <a:extLst>
                  <a:ext uri="{FF2B5EF4-FFF2-40B4-BE49-F238E27FC236}">
                    <a16:creationId xmlns:a16="http://schemas.microsoft.com/office/drawing/2014/main" id="{4A9ED392-E107-422B-B29E-E7095F99C462}"/>
                  </a:ext>
                </a:extLst>
              </p:cNvPr>
              <p:cNvSpPr txBox="1">
                <a:spLocks noRot="1" noChangeAspect="1" noMove="1" noResize="1" noEditPoints="1" noAdjustHandles="1" noChangeArrowheads="1" noChangeShapeType="1" noTextEdit="1"/>
              </p:cNvSpPr>
              <p:nvPr/>
            </p:nvSpPr>
            <p:spPr>
              <a:xfrm>
                <a:off x="5253848" y="3579697"/>
                <a:ext cx="3131840" cy="1077218"/>
              </a:xfrm>
              <a:prstGeom prst="rect">
                <a:avLst/>
              </a:prstGeom>
              <a:blipFill>
                <a:blip r:embed="rId10"/>
                <a:stretch>
                  <a:fillRect b="-17514"/>
                </a:stretch>
              </a:blipFill>
            </p:spPr>
            <p:txBody>
              <a:bodyPr/>
              <a:lstStyle/>
              <a:p>
                <a:r>
                  <a:rPr lang="en-GB">
                    <a:noFill/>
                  </a:rPr>
                  <a:t> </a:t>
                </a:r>
              </a:p>
            </p:txBody>
          </p:sp>
        </mc:Fallback>
      </mc:AlternateContent>
      <p:cxnSp>
        <p:nvCxnSpPr>
          <p:cNvPr id="34" name="Straight Connector 33">
            <a:extLst>
              <a:ext uri="{FF2B5EF4-FFF2-40B4-BE49-F238E27FC236}">
                <a16:creationId xmlns:a16="http://schemas.microsoft.com/office/drawing/2014/main" id="{FB29A366-33DA-4141-A9E9-121F8C4C1A94}"/>
              </a:ext>
            </a:extLst>
          </p:cNvPr>
          <p:cNvCxnSpPr>
            <a:cxnSpLocks/>
          </p:cNvCxnSpPr>
          <p:nvPr/>
        </p:nvCxnSpPr>
        <p:spPr>
          <a:xfrm>
            <a:off x="5796136" y="4170650"/>
            <a:ext cx="1080120" cy="0"/>
          </a:xfrm>
          <a:prstGeom prst="line">
            <a:avLst/>
          </a:prstGeom>
          <a:ln w="57150">
            <a:solidFill>
              <a:schemeClr val="bg1"/>
            </a:solidFill>
          </a:ln>
        </p:spPr>
        <p:style>
          <a:lnRef idx="2">
            <a:schemeClr val="accent6"/>
          </a:lnRef>
          <a:fillRef idx="0">
            <a:schemeClr val="accent6"/>
          </a:fillRef>
          <a:effectRef idx="1">
            <a:schemeClr val="accent6"/>
          </a:effectRef>
          <a:fontRef idx="minor">
            <a:schemeClr val="tx1"/>
          </a:fontRef>
        </p:style>
      </p:cxnSp>
      <p:cxnSp>
        <p:nvCxnSpPr>
          <p:cNvPr id="38" name="Straight Connector 37">
            <a:extLst>
              <a:ext uri="{FF2B5EF4-FFF2-40B4-BE49-F238E27FC236}">
                <a16:creationId xmlns:a16="http://schemas.microsoft.com/office/drawing/2014/main" id="{5DB7B9DF-6C48-432E-8C78-E2503602F28A}"/>
              </a:ext>
            </a:extLst>
          </p:cNvPr>
          <p:cNvCxnSpPr>
            <a:cxnSpLocks/>
          </p:cNvCxnSpPr>
          <p:nvPr/>
        </p:nvCxnSpPr>
        <p:spPr>
          <a:xfrm>
            <a:off x="1952845" y="4185391"/>
            <a:ext cx="1080120" cy="0"/>
          </a:xfrm>
          <a:prstGeom prst="line">
            <a:avLst/>
          </a:prstGeom>
          <a:ln w="57150">
            <a:solidFill>
              <a:schemeClr val="bg1"/>
            </a:solidFill>
          </a:ln>
        </p:spPr>
        <p:style>
          <a:lnRef idx="2">
            <a:schemeClr val="accent6"/>
          </a:lnRef>
          <a:fillRef idx="0">
            <a:schemeClr val="accent6"/>
          </a:fillRef>
          <a:effectRef idx="1">
            <a:schemeClr val="accent6"/>
          </a:effectRef>
          <a:fontRef idx="minor">
            <a:schemeClr val="tx1"/>
          </a:fontRef>
        </p:style>
      </p:cxnSp>
      <p:sp>
        <p:nvSpPr>
          <p:cNvPr id="42" name="TextBox 41">
            <a:extLst>
              <a:ext uri="{FF2B5EF4-FFF2-40B4-BE49-F238E27FC236}">
                <a16:creationId xmlns:a16="http://schemas.microsoft.com/office/drawing/2014/main" id="{9DD18D29-EAD8-4157-B536-D60564011565}"/>
              </a:ext>
            </a:extLst>
          </p:cNvPr>
          <p:cNvSpPr txBox="1"/>
          <p:nvPr/>
        </p:nvSpPr>
        <p:spPr>
          <a:xfrm>
            <a:off x="4788023" y="4833061"/>
            <a:ext cx="4261233" cy="1754326"/>
          </a:xfrm>
          <a:prstGeom prst="rect">
            <a:avLst/>
          </a:prstGeom>
          <a:solidFill>
            <a:schemeClr val="accent4">
              <a:lumMod val="40000"/>
              <a:lumOff val="60000"/>
            </a:schemeClr>
          </a:solidFill>
        </p:spPr>
        <p:txBody>
          <a:bodyPr wrap="square" rtlCol="0">
            <a:spAutoFit/>
          </a:bodyPr>
          <a:lstStyle/>
          <a:p>
            <a:r>
              <a:rPr lang="en-GB" dirty="0"/>
              <a:t>As we have moved V</a:t>
            </a:r>
            <a:r>
              <a:rPr lang="en-GB" baseline="-25000" dirty="0"/>
              <a:t>2</a:t>
            </a:r>
            <a:r>
              <a:rPr lang="en-GB" dirty="0"/>
              <a:t> from one side of the equation to the other, we have to perform the opposite calculation. </a:t>
            </a:r>
          </a:p>
          <a:p>
            <a:r>
              <a:rPr lang="en-GB" dirty="0"/>
              <a:t>So it changes from multiply to divide. </a:t>
            </a:r>
          </a:p>
          <a:p>
            <a:r>
              <a:rPr lang="en-GB" dirty="0"/>
              <a:t>This is the same if you are make V</a:t>
            </a:r>
            <a:r>
              <a:rPr lang="en-GB" baseline="-25000" dirty="0"/>
              <a:t>1</a:t>
            </a:r>
            <a:r>
              <a:rPr lang="en-GB" dirty="0"/>
              <a:t> or V</a:t>
            </a:r>
            <a:r>
              <a:rPr lang="en-GB" baseline="-25000" dirty="0"/>
              <a:t>2</a:t>
            </a:r>
            <a:r>
              <a:rPr lang="en-GB" dirty="0"/>
              <a:t> the subject. </a:t>
            </a:r>
          </a:p>
        </p:txBody>
      </p:sp>
      <mc:AlternateContent xmlns:mc="http://schemas.openxmlformats.org/markup-compatibility/2006">
        <mc:Choice xmlns:p14="http://schemas.microsoft.com/office/powerpoint/2010/main" xmlns:iact="http://schemas.microsoft.com/office/powerpoint/2014/inkAction" Requires="p14 iact">
          <p:contentPart p14:bwMode="auto" r:id="rId11">
            <p14:nvContentPartPr>
              <p14:cNvPr id="5" name="Ink 4">
                <a:extLst>
                  <a:ext uri="{FF2B5EF4-FFF2-40B4-BE49-F238E27FC236}">
                    <a16:creationId xmlns:a16="http://schemas.microsoft.com/office/drawing/2014/main" id="{357D3BCE-65ED-4549-A640-07750A63D633}"/>
                  </a:ext>
                </a:extLst>
              </p14:cNvPr>
              <p14:cNvContentPartPr/>
              <p14:nvPr>
                <p:extLst>
                  <p:ext uri="{42D2F446-02D8-4167-A562-619A0277C38B}">
                    <p15:isNarration xmlns:p15="http://schemas.microsoft.com/office/powerpoint/2012/main" val="1"/>
                  </p:ext>
                </p:extLst>
              </p14:nvPr>
            </p14:nvContentPartPr>
            <p14:xfrm>
              <a:off x="4879259" y="4900499"/>
              <a:ext cx="2" cy="2"/>
            </p14:xfrm>
          </p:contentPart>
        </mc:Choice>
        <mc:Fallback>
          <p:pic>
            <p:nvPicPr>
              <p:cNvPr id="5" name="Ink 4">
                <a:extLst>
                  <a:ext uri="{FF2B5EF4-FFF2-40B4-BE49-F238E27FC236}">
                    <a16:creationId xmlns:a16="http://schemas.microsoft.com/office/drawing/2014/main" id="{357D3BCE-65ED-4549-A640-07750A63D633}"/>
                  </a:ext>
                </a:extLst>
              </p:cNvPr>
              <p:cNvPicPr>
                <a:picLocks noGrp="1" noRot="1" noChangeAspect="1" noMove="1" noResize="1" noEditPoints="1" noAdjustHandles="1" noChangeArrowheads="1" noChangeShapeType="1"/>
              </p:cNvPicPr>
              <p:nvPr/>
            </p:nvPicPr>
            <p:blipFill>
              <a:blip r:embed="rId12"/>
              <a:stretch>
                <a:fillRect/>
              </a:stretch>
            </p:blipFill>
            <p:spPr>
              <a:xfrm>
                <a:off x="4879259" y="4900499"/>
                <a:ext cx="2" cy="2"/>
              </a:xfrm>
              <a:prstGeom prst="rect">
                <a:avLst/>
              </a:prstGeom>
            </p:spPr>
          </p:pic>
        </mc:Fallback>
      </mc:AlternateContent>
      <p:pic>
        <p:nvPicPr>
          <p:cNvPr id="7" name="Audio 6">
            <a:hlinkClick r:id="" action="ppaction://media"/>
            <a:extLst>
              <a:ext uri="{FF2B5EF4-FFF2-40B4-BE49-F238E27FC236}">
                <a16:creationId xmlns:a16="http://schemas.microsoft.com/office/drawing/2014/main" id="{A81DDE80-0D32-4B17-9D34-00E8D1FE15EF}"/>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89096069"/>
      </p:ext>
    </p:extLst>
  </p:cSld>
  <p:clrMapOvr>
    <a:masterClrMapping/>
  </p:clrMapOvr>
  <mc:AlternateContent xmlns:mc="http://schemas.openxmlformats.org/markup-compatibility/2006">
    <mc:Choice xmlns:p14="http://schemas.microsoft.com/office/powerpoint/2010/main" Requires="p14">
      <p:transition spd="slow" p14:dur="2000" advTm="226486"/>
    </mc:Choice>
    <mc:Fallback>
      <p:transition spd="slow" advTm="226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barn(inVertical)">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500" fill="hold"/>
                                        <p:tgtEl>
                                          <p:spTgt spid="22"/>
                                        </p:tgtEl>
                                        <p:attrNameLst>
                                          <p:attrName>ppt_x</p:attrName>
                                        </p:attrNameLst>
                                      </p:cBhvr>
                                      <p:tavLst>
                                        <p:tav tm="0">
                                          <p:val>
                                            <p:strVal val="#ppt_x"/>
                                          </p:val>
                                        </p:tav>
                                        <p:tav tm="100000">
                                          <p:val>
                                            <p:strVal val="#ppt_x"/>
                                          </p:val>
                                        </p:tav>
                                      </p:tavLst>
                                    </p:anim>
                                    <p:anim calcmode="lin" valueType="num">
                                      <p:cBhvr additive="base">
                                        <p:cTn id="6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 calcmode="lin" valueType="num">
                                      <p:cBhvr additive="base">
                                        <p:cTn id="68" dur="500" fill="hold"/>
                                        <p:tgtEl>
                                          <p:spTgt spid="2"/>
                                        </p:tgtEl>
                                        <p:attrNameLst>
                                          <p:attrName>ppt_x</p:attrName>
                                        </p:attrNameLst>
                                      </p:cBhvr>
                                      <p:tavLst>
                                        <p:tav tm="0">
                                          <p:val>
                                            <p:strVal val="#ppt_x"/>
                                          </p:val>
                                        </p:tav>
                                        <p:tav tm="100000">
                                          <p:val>
                                            <p:strVal val="#ppt_x"/>
                                          </p:val>
                                        </p:tav>
                                      </p:tavLst>
                                    </p:anim>
                                    <p:anim calcmode="lin" valueType="num">
                                      <p:cBhvr additive="base">
                                        <p:cTn id="6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additive="base">
                                        <p:cTn id="80" dur="500" fill="hold"/>
                                        <p:tgtEl>
                                          <p:spTgt spid="11"/>
                                        </p:tgtEl>
                                        <p:attrNameLst>
                                          <p:attrName>ppt_x</p:attrName>
                                        </p:attrNameLst>
                                      </p:cBhvr>
                                      <p:tavLst>
                                        <p:tav tm="0">
                                          <p:val>
                                            <p:strVal val="#ppt_x"/>
                                          </p:val>
                                        </p:tav>
                                        <p:tav tm="100000">
                                          <p:val>
                                            <p:strVal val="#ppt_x"/>
                                          </p:val>
                                        </p:tav>
                                      </p:tavLst>
                                    </p:anim>
                                    <p:anim calcmode="lin" valueType="num">
                                      <p:cBhvr additive="base">
                                        <p:cTn id="8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additive="base">
                                        <p:cTn id="92" dur="500" fill="hold"/>
                                        <p:tgtEl>
                                          <p:spTgt spid="27"/>
                                        </p:tgtEl>
                                        <p:attrNameLst>
                                          <p:attrName>ppt_x</p:attrName>
                                        </p:attrNameLst>
                                      </p:cBhvr>
                                      <p:tavLst>
                                        <p:tav tm="0">
                                          <p:val>
                                            <p:strVal val="#ppt_x"/>
                                          </p:val>
                                        </p:tav>
                                        <p:tav tm="100000">
                                          <p:val>
                                            <p:strVal val="#ppt_x"/>
                                          </p:val>
                                        </p:tav>
                                      </p:tavLst>
                                    </p:anim>
                                    <p:anim calcmode="lin" valueType="num">
                                      <p:cBhvr additive="base">
                                        <p:cTn id="9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 calcmode="lin" valueType="num">
                                      <p:cBhvr additive="base">
                                        <p:cTn id="98" dur="500" fill="hold"/>
                                        <p:tgtEl>
                                          <p:spTgt spid="28"/>
                                        </p:tgtEl>
                                        <p:attrNameLst>
                                          <p:attrName>ppt_x</p:attrName>
                                        </p:attrNameLst>
                                      </p:cBhvr>
                                      <p:tavLst>
                                        <p:tav tm="0">
                                          <p:val>
                                            <p:strVal val="#ppt_x"/>
                                          </p:val>
                                        </p:tav>
                                        <p:tav tm="100000">
                                          <p:val>
                                            <p:strVal val="#ppt_x"/>
                                          </p:val>
                                        </p:tav>
                                      </p:tavLst>
                                    </p:anim>
                                    <p:anim calcmode="lin" valueType="num">
                                      <p:cBhvr additive="base">
                                        <p:cTn id="9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additive="base">
                                        <p:cTn id="104" dur="500" fill="hold"/>
                                        <p:tgtEl>
                                          <p:spTgt spid="30"/>
                                        </p:tgtEl>
                                        <p:attrNameLst>
                                          <p:attrName>ppt_x</p:attrName>
                                        </p:attrNameLst>
                                      </p:cBhvr>
                                      <p:tavLst>
                                        <p:tav tm="0">
                                          <p:val>
                                            <p:strVal val="#ppt_x"/>
                                          </p:val>
                                        </p:tav>
                                        <p:tav tm="100000">
                                          <p:val>
                                            <p:strVal val="#ppt_x"/>
                                          </p:val>
                                        </p:tav>
                                      </p:tavLst>
                                    </p:anim>
                                    <p:anim calcmode="lin" valueType="num">
                                      <p:cBhvr additive="base">
                                        <p:cTn id="10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31"/>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32"/>
                                        </p:tgtEl>
                                        <p:attrNameLst>
                                          <p:attrName>style.visibility</p:attrName>
                                        </p:attrNameLst>
                                      </p:cBhvr>
                                      <p:to>
                                        <p:strVal val="visible"/>
                                      </p:to>
                                    </p:set>
                                    <p:anim calcmode="lin" valueType="num">
                                      <p:cBhvr additive="base">
                                        <p:cTn id="114" dur="500" fill="hold"/>
                                        <p:tgtEl>
                                          <p:spTgt spid="32"/>
                                        </p:tgtEl>
                                        <p:attrNameLst>
                                          <p:attrName>ppt_x</p:attrName>
                                        </p:attrNameLst>
                                      </p:cBhvr>
                                      <p:tavLst>
                                        <p:tav tm="0">
                                          <p:val>
                                            <p:strVal val="#ppt_x"/>
                                          </p:val>
                                        </p:tav>
                                        <p:tav tm="100000">
                                          <p:val>
                                            <p:strVal val="#ppt_x"/>
                                          </p:val>
                                        </p:tav>
                                      </p:tavLst>
                                    </p:anim>
                                    <p:anim calcmode="lin" valueType="num">
                                      <p:cBhvr additive="base">
                                        <p:cTn id="11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nodeType="clickEffect">
                                  <p:stCondLst>
                                    <p:cond delay="0"/>
                                  </p:stCondLst>
                                  <p:childTnLst>
                                    <p:set>
                                      <p:cBhvr>
                                        <p:cTn id="119" dur="1" fill="hold">
                                          <p:stCondLst>
                                            <p:cond delay="0"/>
                                          </p:stCondLst>
                                        </p:cTn>
                                        <p:tgtEl>
                                          <p:spTgt spid="34"/>
                                        </p:tgtEl>
                                        <p:attrNameLst>
                                          <p:attrName>style.visibility</p:attrName>
                                        </p:attrNameLst>
                                      </p:cBhvr>
                                      <p:to>
                                        <p:strVal val="visible"/>
                                      </p:to>
                                    </p:set>
                                    <p:animEffect transition="in" filter="barn(inVertical)">
                                      <p:cBhvr>
                                        <p:cTn id="120" dur="500"/>
                                        <p:tgtEl>
                                          <p:spTgt spid="34"/>
                                        </p:tgtEl>
                                      </p:cBhvr>
                                    </p:animEffect>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42"/>
                                        </p:tgtEl>
                                        <p:attrNameLst>
                                          <p:attrName>style.visibility</p:attrName>
                                        </p:attrNameLst>
                                      </p:cBhvr>
                                      <p:to>
                                        <p:strVal val="visible"/>
                                      </p:to>
                                    </p:set>
                                    <p:anim calcmode="lin" valueType="num">
                                      <p:cBhvr additive="base">
                                        <p:cTn id="125" dur="500" fill="hold"/>
                                        <p:tgtEl>
                                          <p:spTgt spid="42"/>
                                        </p:tgtEl>
                                        <p:attrNameLst>
                                          <p:attrName>ppt_x</p:attrName>
                                        </p:attrNameLst>
                                      </p:cBhvr>
                                      <p:tavLst>
                                        <p:tav tm="0">
                                          <p:val>
                                            <p:strVal val="#ppt_x"/>
                                          </p:val>
                                        </p:tav>
                                        <p:tav tm="100000">
                                          <p:val>
                                            <p:strVal val="#ppt_x"/>
                                          </p:val>
                                        </p:tav>
                                      </p:tavLst>
                                    </p:anim>
                                    <p:anim calcmode="lin" valueType="num">
                                      <p:cBhvr additive="base">
                                        <p:cTn id="12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7" fill="hold" display="0">
                  <p:stCondLst>
                    <p:cond delay="indefinite"/>
                  </p:stCondLst>
                  <p:endCondLst>
                    <p:cond evt="onStopAudio" delay="0">
                      <p:tgtEl>
                        <p:sldTgt/>
                      </p:tgtEl>
                    </p:cond>
                  </p:endCondLst>
                </p:cTn>
                <p:tgtEl>
                  <p:spTgt spid="7"/>
                </p:tgtEl>
              </p:cMediaNode>
            </p:audio>
          </p:childTnLst>
        </p:cTn>
      </p:par>
    </p:tnLst>
    <p:bldLst>
      <p:bldP spid="14" grpId="0" animBg="1"/>
      <p:bldP spid="20" grpId="0"/>
      <p:bldP spid="21" grpId="0" animBg="1"/>
      <p:bldP spid="22" grpId="0"/>
      <p:bldP spid="2" grpId="0" animBg="1"/>
      <p:bldP spid="6" grpId="0" animBg="1"/>
      <p:bldP spid="24" grpId="0" animBg="1"/>
      <p:bldP spid="27" grpId="0"/>
      <p:bldP spid="28" grpId="0"/>
      <p:bldP spid="30" grpId="0" animBg="1"/>
      <p:bldP spid="31" grpId="0" animBg="1"/>
      <p:bldP spid="32" grpId="0"/>
      <p:bldP spid="4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0.9|12.1|29.4|11.6|3.5|9.9"/>
</p:tagLst>
</file>

<file path=ppt/tags/tag10.xml><?xml version="1.0" encoding="utf-8"?>
<p:tagLst xmlns:a="http://schemas.openxmlformats.org/drawingml/2006/main" xmlns:r="http://schemas.openxmlformats.org/officeDocument/2006/relationships" xmlns:p="http://schemas.openxmlformats.org/presentationml/2006/main">
  <p:tag name="TIMING" val="|25.5|3.3|2.7|3.2|3.6|5.1|14|14|16.1|32.8"/>
</p:tagLst>
</file>

<file path=ppt/tags/tag11.xml><?xml version="1.0" encoding="utf-8"?>
<p:tagLst xmlns:a="http://schemas.openxmlformats.org/drawingml/2006/main" xmlns:r="http://schemas.openxmlformats.org/officeDocument/2006/relationships" xmlns:p="http://schemas.openxmlformats.org/presentationml/2006/main">
  <p:tag name="TIMING" val="|6.3|19|24.3"/>
</p:tagLst>
</file>

<file path=ppt/tags/tag2.xml><?xml version="1.0" encoding="utf-8"?>
<p:tagLst xmlns:a="http://schemas.openxmlformats.org/drawingml/2006/main" xmlns:r="http://schemas.openxmlformats.org/officeDocument/2006/relationships" xmlns:p="http://schemas.openxmlformats.org/presentationml/2006/main">
  <p:tag name="TIMING" val="|17.8|69|4.4"/>
</p:tagLst>
</file>

<file path=ppt/tags/tag3.xml><?xml version="1.0" encoding="utf-8"?>
<p:tagLst xmlns:a="http://schemas.openxmlformats.org/drawingml/2006/main" xmlns:r="http://schemas.openxmlformats.org/officeDocument/2006/relationships" xmlns:p="http://schemas.openxmlformats.org/presentationml/2006/main">
  <p:tag name="TIMING" val="|209.7|5.8|13.2|0.5"/>
</p:tagLst>
</file>

<file path=ppt/tags/tag4.xml><?xml version="1.0" encoding="utf-8"?>
<p:tagLst xmlns:a="http://schemas.openxmlformats.org/drawingml/2006/main" xmlns:r="http://schemas.openxmlformats.org/officeDocument/2006/relationships" xmlns:p="http://schemas.openxmlformats.org/presentationml/2006/main">
  <p:tag name="TIMING" val="|22.9|3.7|11.3|3|7.5|1.6|0.6|7.4|13.4|5.6|2.5|9.3"/>
</p:tagLst>
</file>

<file path=ppt/tags/tag5.xml><?xml version="1.0" encoding="utf-8"?>
<p:tagLst xmlns:a="http://schemas.openxmlformats.org/drawingml/2006/main" xmlns:r="http://schemas.openxmlformats.org/officeDocument/2006/relationships" xmlns:p="http://schemas.openxmlformats.org/presentationml/2006/main">
  <p:tag name="TIMING" val="|3.4|0.5|0.3|0.5|1.1|1|0.5|1.6|3.3|32.6|25|28.7|2.1"/>
</p:tagLst>
</file>

<file path=ppt/tags/tag6.xml><?xml version="1.0" encoding="utf-8"?>
<p:tagLst xmlns:a="http://schemas.openxmlformats.org/drawingml/2006/main" xmlns:r="http://schemas.openxmlformats.org/officeDocument/2006/relationships" xmlns:p="http://schemas.openxmlformats.org/presentationml/2006/main">
  <p:tag name="TIMING" val="|11.6|18.3|42.2|6.9|7|2.1|2.3|1.4|1.1|42.3|10.9|0.8|1|1.7|5.9|21.8|0.9|0.7|2.2|7.2"/>
</p:tagLst>
</file>

<file path=ppt/tags/tag7.xml><?xml version="1.0" encoding="utf-8"?>
<p:tagLst xmlns:a="http://schemas.openxmlformats.org/drawingml/2006/main" xmlns:r="http://schemas.openxmlformats.org/officeDocument/2006/relationships" xmlns:p="http://schemas.openxmlformats.org/presentationml/2006/main">
  <p:tag name="TIMING" val="|3|14.7|15.7|11.4|7.4|6.2|6|1.7|9.7|5.2|18.5|42.8|2.7|20.4"/>
</p:tagLst>
</file>

<file path=ppt/tags/tag8.xml><?xml version="1.0" encoding="utf-8"?>
<p:tagLst xmlns:a="http://schemas.openxmlformats.org/drawingml/2006/main" xmlns:r="http://schemas.openxmlformats.org/officeDocument/2006/relationships" xmlns:p="http://schemas.openxmlformats.org/presentationml/2006/main">
  <p:tag name="TIMING" val="|42|11.4|2.4|62.6|1.7|1.8|2.8|5.3|41.8|4|4.3|45.7"/>
</p:tagLst>
</file>

<file path=ppt/tags/tag9.xml><?xml version="1.0" encoding="utf-8"?>
<p:tagLst xmlns:a="http://schemas.openxmlformats.org/drawingml/2006/main" xmlns:r="http://schemas.openxmlformats.org/officeDocument/2006/relationships" xmlns:p="http://schemas.openxmlformats.org/presentationml/2006/main">
  <p:tag name="TIMING" val="|6|19.9|2.2|3.3|3.6|1.1|9.4|2.3|22.1|20.2|28.1"/>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teach">
      <a:majorFont>
        <a:latin typeface="KG Broken Vessels Sketch"/>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teach">
      <a:majorFont>
        <a:latin typeface="KG Broken Vessels Sketch"/>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2285</TotalTime>
  <Words>3089</Words>
  <Application>Microsoft Office PowerPoint</Application>
  <PresentationFormat>On-screen Show (4:3)</PresentationFormat>
  <Paragraphs>339</Paragraphs>
  <Slides>28</Slides>
  <Notes>16</Notes>
  <HiddenSlides>0</HiddenSlides>
  <MMClips>19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ReithSans</vt:lpstr>
      <vt:lpstr>Comic Sans MS</vt:lpstr>
      <vt:lpstr>KG Broken Vessels Sketch</vt:lpstr>
      <vt:lpstr>Cambria Math</vt:lpstr>
      <vt:lpstr>Arial</vt:lpstr>
      <vt:lpstr>Calibri</vt:lpstr>
      <vt:lpstr>Wingdings</vt:lpstr>
      <vt:lpstr>2_Office Theme</vt:lpstr>
      <vt:lpstr>3_Office Theme</vt:lpstr>
      <vt:lpstr>PowerPoint Presentation</vt:lpstr>
      <vt:lpstr>Pressure and Volume</vt:lpstr>
      <vt:lpstr>PowerPoint Presentation</vt:lpstr>
      <vt:lpstr>Exam question: Pressure and Volume</vt:lpstr>
      <vt:lpstr>PowerPoint Presentation</vt:lpstr>
      <vt:lpstr>Boyle’s Law</vt:lpstr>
      <vt:lpstr>Boyle’s Law</vt:lpstr>
      <vt:lpstr>PowerPoint Presentation</vt:lpstr>
      <vt:lpstr>PowerPoint Presentation</vt:lpstr>
      <vt:lpstr>PowerPoint Presentation</vt:lpstr>
      <vt:lpstr>Practice Questions</vt:lpstr>
      <vt:lpstr>Exam Questions </vt:lpstr>
      <vt:lpstr>Exam Questions </vt:lpstr>
      <vt:lpstr>Exam Questions </vt:lpstr>
      <vt:lpstr>Exam Questions</vt:lpstr>
      <vt:lpstr>Exam Questions</vt:lpstr>
      <vt:lpstr>PowerPoint Presentation</vt:lpstr>
      <vt:lpstr>Boyle’s Law</vt:lpstr>
      <vt:lpstr>Relationships - Boyle’s Law</vt:lpstr>
      <vt:lpstr>PowerPoint Presentation</vt:lpstr>
      <vt:lpstr>What do these have in common?</vt:lpstr>
      <vt:lpstr>Challenge Question</vt:lpstr>
      <vt:lpstr>Cartesian Divers</vt:lpstr>
      <vt:lpstr>Pressure, Volume &amp; Temperature</vt:lpstr>
      <vt:lpstr>Pressure, Volume &amp; Temperature</vt:lpstr>
      <vt:lpstr>PowerPoint Presentation</vt:lpstr>
      <vt:lpstr>P, V &amp; T – Bicycle Pump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these have in common?</dc:title>
  <dc:creator>Kyle Toyne</dc:creator>
  <cp:lastModifiedBy>Kyle Toyne</cp:lastModifiedBy>
  <cp:revision>40</cp:revision>
  <cp:lastPrinted>2020-12-17T07:18:34Z</cp:lastPrinted>
  <dcterms:created xsi:type="dcterms:W3CDTF">2020-06-09T12:18:39Z</dcterms:created>
  <dcterms:modified xsi:type="dcterms:W3CDTF">2021-01-08T09:27:52Z</dcterms:modified>
</cp:coreProperties>
</file>