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ink/inkAction2.xml" ContentType="application/vnd.ms-office.inkAct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Action3.xml" ContentType="application/vnd.ms-office.inkAction+xml"/>
  <Override PartName="/ppt/notesSlides/notesSlide9.xml" ContentType="application/vnd.openxmlformats-officedocument.presentationml.notesSlide+xml"/>
  <Override PartName="/ppt/ink/inkAction4.xml" ContentType="application/vnd.ms-office.inkAction+xml"/>
  <Override PartName="/ppt/notesSlides/notesSlide10.xml" ContentType="application/vnd.openxmlformats-officedocument.presentationml.notesSlide+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Action9.xml" ContentType="application/vnd.ms-office.inkAction+xml"/>
  <Override PartName="/ppt/ink/inkAction10.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35"/>
  </p:notesMasterIdLst>
  <p:sldIdLst>
    <p:sldId id="256" r:id="rId4"/>
    <p:sldId id="281" r:id="rId5"/>
    <p:sldId id="314" r:id="rId6"/>
    <p:sldId id="282" r:id="rId7"/>
    <p:sldId id="283" r:id="rId8"/>
    <p:sldId id="295" r:id="rId9"/>
    <p:sldId id="374" r:id="rId10"/>
    <p:sldId id="315" r:id="rId11"/>
    <p:sldId id="392" r:id="rId12"/>
    <p:sldId id="393" r:id="rId13"/>
    <p:sldId id="394" r:id="rId14"/>
    <p:sldId id="330" r:id="rId15"/>
    <p:sldId id="376" r:id="rId16"/>
    <p:sldId id="377" r:id="rId17"/>
    <p:sldId id="378" r:id="rId18"/>
    <p:sldId id="313" r:id="rId19"/>
    <p:sldId id="312" r:id="rId20"/>
    <p:sldId id="356" r:id="rId21"/>
    <p:sldId id="357" r:id="rId22"/>
    <p:sldId id="358" r:id="rId23"/>
    <p:sldId id="359" r:id="rId24"/>
    <p:sldId id="360" r:id="rId25"/>
    <p:sldId id="379" r:id="rId26"/>
    <p:sldId id="316" r:id="rId27"/>
    <p:sldId id="389" r:id="rId28"/>
    <p:sldId id="390" r:id="rId29"/>
    <p:sldId id="391" r:id="rId30"/>
    <p:sldId id="334" r:id="rId31"/>
    <p:sldId id="380" r:id="rId32"/>
    <p:sldId id="381" r:id="rId33"/>
    <p:sldId id="38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rosoft Office User" initials="Office [3]" lastIdx="1" clrIdx="2">
    <p:extLst/>
  </p:cmAuthor>
  <p:cmAuthor id="4" name="Microsoft Office User" initials="Office [4]" lastIdx="1" clrIdx="3">
    <p:extLst/>
  </p:cmAuthor>
  <p:cmAuthor id="5" name="Microsoft Office User" initials="Office [5]" lastIdx="1" clrIdx="4">
    <p:extLst/>
  </p:cmAuthor>
  <p:cmAuthor id="6" name="Microsoft Office User" initials="Office [6]" lastIdx="1" clrIdx="5">
    <p:extLst/>
  </p:cmAuthor>
  <p:cmAuthor id="7" name="Microsoft Office User" initials="Office [7]" lastIdx="1" clrIdx="6">
    <p:extLst/>
  </p:cmAuthor>
  <p:cmAuthor id="8" name="Microsoft Office User" initials="Office [8]" lastIdx="1" clrIdx="7">
    <p:extLst/>
  </p:cmAuthor>
  <p:cmAuthor id="9" name="Microsoft Office User" initials="Office [9]" lastIdx="1" clrIdx="8">
    <p:extLst/>
  </p:cmAuthor>
  <p:cmAuthor id="10" name="Microsoft Office User" initials="Office [10]" lastIdx="1" clrIdx="9">
    <p:extLst/>
  </p:cmAuthor>
  <p:cmAuthor id="11" name="Microsoft Office User" initials="Office [11]" lastIdx="1" clrIdx="10">
    <p:extLst/>
  </p:cmAuthor>
  <p:cmAuthor id="12" name="Microsoft Office User" initials="Office [12]" lastIdx="1" clrIdx="11">
    <p:extLst/>
  </p:cmAuthor>
  <p:cmAuthor id="13" name="Microsoft Office User" initials="Office [13]" lastIdx="1" clrIdx="12">
    <p:extLst/>
  </p:cmAuthor>
  <p:cmAuthor id="14" name="Microsoft Office User" initials="Office [14]" lastIdx="1" clrIdx="13">
    <p:extLst/>
  </p:cmAuthor>
  <p:cmAuthor id="15" name="Microsoft Office User" initials="Office [15]" lastIdx="1" clrIdx="14">
    <p:extLst/>
  </p:cmAuthor>
  <p:cmAuthor id="16" name="Microsoft Office User" initials="Office [16]" lastIdx="1" clrIdx="15">
    <p:extLst/>
  </p:cmAuthor>
  <p:cmAuthor id="17" name="Microsoft Office User" initials="Office [17]" lastIdx="1" clrIdx="16">
    <p:extLst/>
  </p:cmAuthor>
  <p:cmAuthor id="18" name="Microsoft Office User" initials="Office [18]" lastIdx="1" clrIdx="17">
    <p:extLst/>
  </p:cmAuthor>
  <p:cmAuthor id="19" name="Microsoft Office User" initials="Office [19]" lastIdx="1" clrIdx="18">
    <p:extLst/>
  </p:cmAuthor>
  <p:cmAuthor id="20" name="Microsoft Office User" initials="Office [20]" lastIdx="1" clrIdx="19">
    <p:extLst/>
  </p:cmAuthor>
  <p:cmAuthor id="21" name="Microsoft Office User" initials="Office [21]" lastIdx="1" clrIdx="20">
    <p:extLst/>
  </p:cmAuthor>
  <p:cmAuthor id="22" name="Derek Davies" initials="DD" lastIdx="1" clrIdx="21">
    <p:extLst>
      <p:ext uri="{19B8F6BF-5375-455C-9EA6-DF929625EA0E}">
        <p15:presenceInfo xmlns:p15="http://schemas.microsoft.com/office/powerpoint/2012/main" userId="Derek Davies" providerId="None"/>
      </p:ext>
    </p:extLst>
  </p:cmAuthor>
  <p:cmAuthor id="23" name="Vicki Pugh" initials="VP" lastIdx="11" clrIdx="22">
    <p:extLst>
      <p:ext uri="{19B8F6BF-5375-455C-9EA6-DF929625EA0E}">
        <p15:presenceInfo xmlns:p15="http://schemas.microsoft.com/office/powerpoint/2012/main" userId="fb86ba5f6b8255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4" autoAdjust="0"/>
    <p:restoredTop sz="83604" autoAdjust="0"/>
  </p:normalViewPr>
  <p:slideViewPr>
    <p:cSldViewPr>
      <p:cViewPr varScale="1">
        <p:scale>
          <a:sx n="89" d="100"/>
          <a:sy n="89" d="100"/>
        </p:scale>
        <p:origin x="51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11:17.360"/>
    </inkml:context>
    <inkml:brush xml:id="br0">
      <inkml:brushProperty name="width" value="0.05292" units="cm"/>
      <inkml:brushProperty name="height" value="0.05292" units="cm"/>
      <inkml:brushProperty name="color" value="#FF0000"/>
    </inkml:brush>
  </inkml:definitions>
  <iact:action type="add" startTime="22251">
    <iact:property name="dataType"/>
    <iact:actionData xml:id="d0">
      <inkml:trace xmlns:inkml="http://www.w3.org/2003/InkML" xml:id="stk0" contextRef="#ctx0" brushRef="#br0">1042 5853 0,'71'0'104,"-47"0"-97,0 0 1,-1 0 1,1 0-2,0 0 2,47 0-2,-24 0 2,1 0-1,70 23 0,-23-23-1,23 0 2,25 0-2,-25 0 2,48 0-2,-24 0 2,0 0-2,24 0 2,-47 0-2,-48 0 2,0 0-1,0 0-1,0 0 1,0 0 2,0 0-4,0 0 4,0 0-4,0 0 2,24 0 1,24 0-2,-25 0 2,25 0-2,-24 0 2,23 0-2,24-23 1,24-1 0,-71 0 0,23 1 1,-47 23-1,0 0 0,1-24 0,-1 24 0,0 0 0,0 0 0,-24 0-1,1 0 1,-1 0 1,24 0-2,-24 0 3,1 0-4,-1 0 4,-23 0-3,47 0 0,24 0 2,-1 0-2,25 0 2,47 0-2,-24 0 2,-24 0-1,1 0 0,23 0-1,-47 0 2,-48 0-2,-23 24 2,23-24-2,-23 0 1,0 0 0,-1 0 8,1 0-7,23 0 7,25 0-9,22 0 3,1 0-3,0 0 2,-24 0-3,24 0 3,71 0-1,-24 0-1,95 0 1,-48 0 0,-70 0 3,23 0-5,0 0 2,-47 0-1,-24 0 2,-24 0-2,-23 0 2,0 0 7,-1 0-9,48 0 9,24 0-7,24 0-2,-48 0 2,0 0-2,-24 0 2,1 0-1,-1 0 1,-23 0-2,23 0 2,1 0-2,23 0 1,0 0 0,47 0-1,1 0 2,47 0-1,47 0-1,-24 0 1,1 0 0,-48 0 0,-71 0 0,-24 0 0,1 0 0,-1 0 9,-23 0-1,23 0-9,-23 0 2,0 0-2,47-24 2,-24 24-1,24 0 0,-23 0-1,46 0 1,1 0 1,0 0-1,0 0 0,23 24-1,-47-24 2,0 23-2,24-23 2,-24 48-1,-23-48 0,-1 0-1,-23 23 2,-1-23 7,1 24-8,0-24 16,0 0-17,-1 0 9,25 0-7,-1 24-2,24-1 3,0 1-4,48 24 4,-25-25-3,-70-23 0,23 24 1,1 0 0,-1-24 1,1 23-2,-25-23 57,1 24-39,0-24 30,-1 0-47,-23 24 8,24-24-7,-24 23-2,0 25 10,47-1-10,-23 1 1,0-1 1,0-23-2,-24-1 1,23 25 0,1 23 8,-24-47 0,24-1-7,-24 1-2,0 0 1,23-24 0,-23 23 1,0 1 8,0 0-11,24-1 10,-24 1 8,0 0-8,0-1-7,24 25-2,-24 47 2,23 23-2,-23-47 2,0 0-2,24 24 2,0-48-1,0 48-1,-24-24 1,23 24 0,-23-48 0,0 25 1,0-25-2,0 0 2,0-23 8,0 0-10,0 23 9,0-23-1,0-1-6,0 49-1,0-1-1,0-24 2,0 24-2,0-24 2,0 1-2,0 23 2,0-24-2,0 1 1,0-1 1,0 1-1,0 23-1,24-24 1,-24-23 1,0 47-1,0-48-1,0 1 2,0 0-2,0 23 3,0-23-3,0 23 2,0 1-2,0 23 1,0-24 0,0 24-1,0-47 1,0 23 0,0 1 1,0-1-1,-24 0 0,1 48 0,-1-24 0,0 24-1,24 47 1,-24-47 1,1-24-1,-1-23-1,0-1 2,24 0-2,0-23 9,-23-24-8,23 24 10,0-1-11,-24-23 2,0 24 7,1 0-10,-1-1 2,0 25 1,0-48-2,1 24 2,-25-1-2,-23 1 2,71 0-2,-47-24 2,0 23-2,-25 25 2,49-48-2,-25 47 2,-46-23-1,70-1-1,-47 1 1,0 0 0,23 0 1,25-1 0,-1-23-3,-23 24 4,23-24-3,0 24 3,1-24-5,-1 0 3,-24 23 1,25-23-1,-25 0-1,25 24 1,-25-24 0,1 24 1,-1-24-1,25 0-1,-48 0 1,47 23 0,0-23 0,1 0 0,-25 24 1,25-24 7,-1 0-8,-24 0 0,-23 24-1,0-24 1,24 0 0,0 0 2,-25 24-4,25-24 4,0 23-4,-1-23 4,-23 24-3,48-24 1,-49 0 0,25 0-1,23 24 2,-47-24-1,0 23 0,0-23-1,0 0 2,0 0-2,0 0 2,0 0-2,0 0 2,0 0-2,23 24 2,1-24-2,-24 0 2,0 0-1,0 0 0,0 0-1,-24 0 2,0 0-1,0 0 1,-165 0-2,70 0 0,0 0 1,-23 0 0,24 0 1,-1 0-1,1 0 0,23 0-1,95 0 1,23 0 0,25 0 1,-1 0 7,0 0 0,-23 0 7,-1 0-7,1 0-7,-24 0-2,-48 0 3,-46 0-3,46 0 2,-70 0-2,23 0 0,23 0 2,72 0-2,48 0 2,-1 0 7,0 0 8,1 0 0,-1 0-8,0 0-9,1 0 2,-1 0 6,0 0-7,0 0 0,-47 0 1,-23 0 0,-1 0-3,0 0 4,-23 0-3,-1 0 3,24 0-5,1 0 3,22 0 0,1 0 0,0 0 1,0 0-1,-24 0-1,24 0 1,24 0 1,0 0-2,23 0 2,0 0-2,1 0 2,-49 0-2,25 0 1,-48 0 0,24 0 0,-24 0 1,1 0-2,23 0 1,-48 0 1,1 0-2,-72 0 3,24 0-4,-23 0 2,23 0 0,-71 0 0,47 0 1,1 0-2,-1 0 1,48 0 0,-24 0 1,71 0-2,24 0 2,-23 0-2,-1 0 2,47 0-2,1 0 1,0 0 0,-1 0 1,1 0-2,-1-24 1,-46 1 0,-48-1 1,23 0-2,-23 1 3,23-1-4,-23 0 4,0-23-3,24-1 2,47 25-3,-24-1 2,47 0 1,1 1-2,0-1 2,23 0-2,0-23 1,-23 23 0,-24-23 1,23 47-2,1-24 1,0 0 0,23 24 1,0-23 6,-23-1 9,23 0 25,0 1-2,24-1-30,-23 0-1,23 0-8,-24 1-1,-23-25 1,-24-70 1,47 71-2,0 23 2,0-24-2,24 1 1,-23 23 0,-1-47 0,24 48 0,0-1 0,-24 0 0,24 1 0,0-1 0,0 0 0,0-23 9,0 23-2,0 0-7,0 1 0,0-25 0,0 25 0,-23-25 0,23 24 0,-24-47 0,24 48 0,0-1 0,0 0 0,-24-47 0,24 0 0,-23 47 0,23-47 1,0 48-2,0-25 1,0 1 0,0 23 0,0-23 0,0-1 1,0 1-2,0-24 1,0 47 0,0-23 0,0 23 0,0 1 0,0-25 0,0 1 8,0 23 0,0-23-8,0-1 1,0 25-2,0-25 1,23 1 0,-23-24 0,0 0 0,24-24 0,-24 0 0,24 0 0,-1-23 0,1 47 0,23-24 0,-47 48 1,24-25-2,0 1 2,0 24-2,-1 0 9,1-24-8,0 47 0,-1 0 1,1-47-2,0 47 2,-1-23-2,-23 0 2,48-1-2,-48 25 2,23-1-2,1-24 2,-24 25-2,24-25 2,0 25-2,-1-25 2,-23 1-2,24 23 1,0-23 1,-1 23 0,-23 0 7,24 24-10,-24-23 11,24-1-10,-24 0 9,23 24-7,-23-47 7,24 47-9,-24-24 9,24 24-7,-1-47-2,25 23 9,-24 0-7,-1 1-2,1-1 9,0 0-7,-1 24 8,25-23-1,-25-1-10,1 24 4,-24-24-4,48 24 3,-25-23 15,1-1-17,0 24 17,-24-24-8,23 24-7,1-23-1,0-1-1,23 24 2,0-24-2,-23 0 2,24 24-2,-25-23 2,1-1 8,0 24 21,-24-24-21,23 24-2,1 0-6,-24-23 7,24-1-9</inkml:trace>
    </iact:actionData>
  </iact:action>
  <iact:action type="add" startTime="30355">
    <iact:property name="dataType"/>
    <iact:actionData xml:id="d1">
      <inkml:trace xmlns:inkml="http://www.w3.org/2003/InkML" xml:id="stk1" contextRef="#ctx0" brushRef="#br0">1682 9336 0,'24'0'24,"-1"0"7,1 0-7,0 0-15,-1 0-2,25 0 1,23-24 0,0 24 1,47 0-2,-23 0 1,0 0 0,-24 0 0,-47 0 1,-1 0-1,1 0 0,0 0 0,0 0 0,23 0 0,0 0 8,-23 0 7,0 0-13,-1 0-3,1 0 2,24 0-2,-25 0 1,1 0 0,0 0 8,-1 0-1,1 0 2,0 0-10,-1 0 2,1 0-1,0 0 0,-1 0 7,1 0 1,0 0-8,0 0 0,-1 0 9,25-24-9,-1 24 17,-23 0-9,23 0-2,0 0-6,-23 0 0,0 0 1,0 0-2,23 0 33,-23 0-24,-1 0-8,1 0 0,23 0 0,-23 0 1,0 0-1,23 0 1,-23 0 7,0 0-10,23 0 11,-23 0-2,-1 0-7,1 0 1,0 0-2,-1 0 25,1 0-16,0 0-8,0 0 9,-1 0 6,1 0-7,0 0-7,-1 0 8,1 0-1,0 0-2,-1 0-5,1 0 7,0 0-8,-1 0 0,1 0 7,24 0-7,-25 0 1,1 0 7,0 0-9,-1 0 2,25 0 7,-25 0 0,1 0-9,0 0 9,-1 0 0,1 0 25,0 0-17,0 0-17,-1 24 17,1-24 0,0 0 81,-24-24-81</inkml:trace>
    </iact:actionData>
  </iact:action>
  <iact:action type="add" startTime="32252">
    <iact:property name="dataType"/>
    <iact:actionData xml:id="d2">
      <inkml:trace xmlns:inkml="http://www.w3.org/2003/InkML" xml:id="stk2" contextRef="#ctx0" brushRef="#br0">4146 9312 0,'0'24'102,"24"-24"-6,-24-24-80,0 0-7,0-23-2,0 0 2,24-1-2,-24 1 2,0-1-1,0 1 0,0 23-1,0 1 2,0-25-2,0 25 2,23-25-2,-23 24 2,24-23-2,-24 23 2,0 1-2,0-1 1,0 0 10,0 1 4,0-1-11,0 0 2,0 1 3,0-25 0,0 1 0,0 23-7,0 0-1,0-23-1,0 23 1,0 1 1,0-25-1,0 24 0,0-23 0,0 0 1,-24 23-2,24 0 1,0 1 9,0-1-10,0 0 2,0 1-3,0-1 18,0 0-15,0 0 24,-23 1-18,23-1 17,0 0-24,-24 1-1,24-25 11,0 25-3,0-1-8,0 0 3,-24 24-3,24-23 2,0-1 37,0 0-13,0 0 103,0 1-96,0-25-24,0 25 0,0-1 1,0 0 23,0 1-34,24 23 19</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50:04.739"/>
    </inkml:context>
    <inkml:brush xml:id="br0">
      <inkml:brushProperty name="width" value="0.05292" units="cm"/>
      <inkml:brushProperty name="height" value="0.05292" units="cm"/>
      <inkml:brushProperty name="color" value="#FF0000"/>
    </inkml:brush>
  </inkml:definitions>
  <iact:action type="add" startTime="19332">
    <iact:property name="dataType"/>
    <iact:actionData xml:id="d0">
      <inkml:trace xmlns:inkml="http://www.w3.org/2003/InkML" xml:id="stk0" contextRef="#ctx0" brushRef="#br0">2535 10189 0,'24'0'142,"-24"-24"-125,47-23-9,-23 23 9,-1 0-11,1-23 2,0 47 0,0-24 8,-24 0 1,23 1-1,25-1-1,-25 24 2,1-24-9,-24 1 8,24 23-9,-24-24 10,23 24-9,1-24 0,0 1 0,-1-1 7,25 0 18,-48 1-25,24-1-1,-1 0 9,25 0 9,-48 1-16,23 23-2,-23-24 17,24 24-8,0-24-1,-1 1 25,-23-1-23,24 0 8,0 1-10,-1-1-8,-23 0 1,24 0 1,0 1-2,0-1 2,-1-23 6,1 23 11,0-23-18,-1 23 7,1 0-7,0-23 1,-1 23-2,-23 0 2,24 1-3,24-25 11,-48 25-7,23-1 6,1 0-10,-24 1 9,24 23-7,-24-24 1,23 0 8,1 1-11,0-1 3,-24 0-2,23 0 2,1 1-1,0-25 1,-1 25-2,25-25 1,-24 25-1,-1-1 3,1 0 6,0 24-10,-24-23 4,23 23-4,-23-24 5,48 0-5,-48 0 1,23 24 2,-23-23-2,24-1 2,0 0 6,-1 24-6,1-47-1,24 23 7,-48 1-7,23-1 1,25-24 7,-48 25-8,47-25 8,-47 25-8,24-25 8,-1 25-9,1-1 3,0-23-3,-1 23 9,-23 0-9,24 0 2,-24 1-2,0-1 3,24 0-3,0-23 1,-24 23-1,23 1 2,1-1 7,-24 0 16,0 1-24,24 23 0,-24-24 0,23 24-1,-23-24 2,24 0 0,0 1-2,-1-1 24,1 0-14,0 1-1,-24-1-1,24 24-7,-24-24 1,23-23 7,1-1 0,0 25-9,-24-1 2,23 24-1,-23-24 1,0 1 6,24-1-7,-24 0 24,0 1 0</inkml:trace>
    </iact:actionData>
  </iact:action>
  <iact:action type="add" startTime="30307">
    <iact:property name="dataType"/>
    <iact:actionData xml:id="d1">
      <inkml:trace xmlns:inkml="http://www.w3.org/2003/InkML" xml:id="stk1" contextRef="#ctx0" brushRef="#br0">2085 10402 0,'23'-24'96,"1"-23"-63,0 47-26,-24-24 1,24-23-1,-24 23 10,23 0-9,1 1 64,-24-1-16,24 0-41,-24 1-6,0-1-1,23 24 8,1-47-8,-24-1 7,47 24-6,-47 1-1,24-1 15,0 0-14,-1 24-2,-23-23 2,24 23-2,-24-24 2,24 0-2,0 1 2,-24-1-1,23 24 1,-23-24-2,24 1 9,-24-1 0,24 0 0,-1 0-9,-23 1 2,24 23-1,-24-24 0,24 24 7,-24-24-7,23 1 17,1 23-17,-24-24 0,24 24 0,-24-24-1,47 24 2,-47-23-1,24-1 0,0 0 7,-1 0-4,25 1-5,-25-25 1,1 25 2,0-1 0,-1 0-1,-23 1-2,48-1 4,-48 0-3,24 24 1,-24-23 0,23-1 0,-23 0 0,24 0 1,0 24-3,-24-23 3,23 23-2,-23-24 10,24 0-9,0 1 8,-1 23-9,-23-24 3,24 24 6,-24-24-10,24 1 3,-1-1 6,1 24-6,-24-24-2,24 1 3,0-1 4,23 0-6,-23 0 8,-24 1-7,47-1-2,-47 0 2,24 24-2,-1-47 2,1 23-2,-24 1 2,24-1-2,0 0 9,-1 1 0,-23-1 1,24 24-10,-24-24 2,24 0-2,-24 1 2,23 23-1,-23-24 0,24-23 8,-24 23-8,24 0 0,-1 1 0,-23-25 7,24 48-6,-24-24-1,24 1 0,-1-1-1,1-23 3,0 47-3,0-48 2,-1 25-3,-23-1 3,24 0-1,0-23 7,-1 23-4,1 0-5,0 1 1,-24-1 2,23 24-2,-23-24 2,24 24 7,-24-23-8,47-25 0,1 1 8,-48 23-8,24 1 1,-1-1-3,1 24 3,-24-48-1,24 48-1,-24-23 2,23-1-1,1 0-1,0-23 3,-1 47-4,1-47 5,0 47-5,-24-24 3,47-24-2,-23 25 9,-24-25-9,47 25 1,-47-1 0,24 24 1,0-47-1,-1 23 8,1 0 8,-24 1-17,24 23 2,-1-24-1,1 0 8,0 24-1,0-24 1,-1 1 17,1-1-9,-24 0-16,24 1-1,-1-1 1,1 0 1,0 1-1,-1-1 8,1-23-9,0 23 1,-1 0 1,1 0-1,0 1 0,-24-1 7,24 0-5,-1 1 13,-23-1 2,24 24-1,-24-24-18,24 1 11,-1 23-2,-23-24-6,0 0 7,24 24 8,-24-23-16,0-1-1,24 24 10,-24-24-8,23 0 7,1 1 23,0-1 0,-24 0-22,23 1-10,1-25 9,0 25-7,23-49 0,1 49-3,-48-1 3,23 0-2,1 1 2,-24-1-2,24 0 2,-24 1 23</inkml:trace>
    </iact:actionData>
  </iact:action>
  <iact:action type="add" startTime="40548">
    <iact:property name="dataType"/>
    <iact:actionData xml:id="d2">
      <inkml:trace xmlns:inkml="http://www.w3.org/2003/InkML" xml:id="stk2" contextRef="#ctx0" brushRef="#br0">5402 6042 0,'24'0'95,"-1"0"-87,1 0 0,47 0-1,0 0 3,0 0-4,0 0 5</inkml:trace>
    </iact:actionData>
  </iact:action>
  <iact:action type="add" startTime="54924">
    <iact:property name="dataType"/>
    <iact:actionData xml:id="d3">
      <inkml:trace xmlns:inkml="http://www.w3.org/2003/InkML" xml:id="stk3" contextRef="#ctx0" brushRef="#br0">9169 5237 0,'-23'0'128,"-1"0"-81,-23 0 105,23 0-64</inkml:trace>
    </iact:actionData>
  </iact:action>
  <iact:action type="add" startTime="73740">
    <iact:property name="dataType"/>
    <iact:actionData xml:id="d4">
      <inkml:trace xmlns:inkml="http://www.w3.org/2003/InkML" xml:id="stk4" contextRef="#ctx0" brushRef="#br0">11728 14359 0,'-23'0'32,"-1"0"0,-24 0-16,25 0-1,-25 0-8,25 0 2,-1 0 7,0 24-9,1-24 3,-1 0-4,0 0 3,-23 23 7,23-23-8,0 0 1,1 24-2,-1-24 2,0 0 6,1 24-7,-1-1 8,24 1-9,-24-24 2,1 24-2,-1-24 3,0 23-4,24 1 3,-47-24 7,47 24-7,-24-24-2,24 23 1,-24-23 1,1 24-2,23 0 2,-24 0 22,24-1 9,0 25-24,0-25-9,0 1 3,0 0-4,0-1 3,0 1-1,0 0 0,0 0 16,24-1-16,-1 1 15,1 0 3,0-1-10,0 1-9,-1 0 25,1-1-16,-24 1 8,0 0 16,24-24-24,-24 23 31,23 1-30,-23 0 15,0 23-25,24-23 2,-24 0-1,47-1 1,-23 25-2,0-25 9,-24 1-9,0 0 17,47-1-16,-23-23 9,-24 24-8,47 0 6,-23 0 8,47-1-14,-47 1-1,-1 0 8,25-24-7,-25 23-3,1-23 18,0 0-15,0 0-2,23 24 2,0 0-2,1-1 2,-1-23-1,48 24 0,-71 0-1,23-24 10,-23 0-1,-24 23 8,47-23 0,-23 0-15,23 24-2,-23-24 3,23 0-5,1 24 12,-25-24-1,1 0-9,0 0 2,23 24-1,-23-24 1,-1 0 6,1 0-8,0 0 2,23 0 8,1 0-11,-1 0 4,0 0-4,-23 0 4,23 0-4,-23 0 3,24 0-1,-1 0 8,-23 0-7,23 0 6,-23 0-7,-1 0-1,1 0 1,0 0 0,23 0 0,-23-24 0,0 24 1,47 0-2,-48 0 2,1 0-1,23 0 0,-23-24 8,0 24-9,0 0 2,-1 0-2,1-24 3,0 24 5,-1 0-7,1 0 0,0 0 10,-1 0-12,1 0 27,0 0-18,-1 0 1,1 0-8,0-23 1,23-1-2,-23 24 1,0 0 8,23-24-9,-23 24 10,-1 0-2,1 0-5,-24-23-3,24 23 2,-1-24-2,1 24 8,24-24 2,-25 1 6,1-1 2,0 24-17,23-24 16,-47 1-9,24 23-6,-24-24-2,23-24 11,1 1-2,-24 23-9,0-23 2,0-24-3,0 47 4,0-23-3,0 23 2,0 0-2,0-23 0,-24 23 2,1 1 8,-1-1-2,0 0 1,1 1 31,23-1-30,-24 0-9,0 1 0,-23-25 9,23 24-11,0 1 4,1-25-3,-1 48 3,0-47-4,1 23 1,-1 1 2,0-1-2,1 24 2,-1-24-1,-23 0 0,23 1-1,24-1 2,-48 0-2,25 24 10,23-23-9,-48-1 0,1 0 0,23 1-1,1 23 2,-25-24-2,25 0 3,-1 24-3,0 0 2,0 0 22,1 0-7,-25 0-17,-46-23 2,46-1-2,-23 24 2,0 0-1,47 0 1,-23 0-3,-24 0 3,0 0-1,-24 0 0,48 0-1,-1 0 2,1 0-2,23 0 2,-23 0-1,-1 0 0,25 0 0,-1 0 0,-23 0-1,23 0 4,0 0-5,-23 0 4,23 0-4,-23 0 9,23 0-6,0 0-1,1 0 0,-1 0-1,0 0 1,1 0 9,-1 0-1,-24 0 0,25 0-8,-1 0 0,0 0 1,1 0 6,-1 0-8,0 0 11,1 0 125,-1-24-127</inkml:trace>
    </iact:actionData>
  </iact:action>
  <iact:action type="add" startTime="87868">
    <iact:property name="dataType"/>
    <iact:actionData xml:id="d5">
      <inkml:trace xmlns:inkml="http://www.w3.org/2003/InkML" xml:id="stk5" contextRef="#ctx0" brushRef="#br0">1729 14785 0,'24'0'143,"0"-23"-126,-1 23-10,1 0 2,0 0 7,0 0-9,23 0 2,0-24-2,24 24 1,-23-24 1,23 1-3,-24 23 4,-23 0-4,23 0 3,1 0-1,-1 0 0,24 0 0,0 0 0,0 0-1,-23 0 2,-25 0-2,1 0 2,0 0 31,0 0-31,-1 0-2,25 23 2,-25-23-2,1 0 2,0 0-2,-1 0 10,1 24-2,0-24 1,-1 0-9,25 0 11,-24 0-3,-1 0 0,1 0 2,0 0-9,-1 0 33,25 0-10,-25 0-7</inkml:trace>
    </iact:actionData>
  </iact:action>
  <iact:action type="add" startTime="91324">
    <iact:property name="dataType"/>
    <iact:actionData xml:id="d6">
      <inkml:trace xmlns:inkml="http://www.w3.org/2003/InkML" xml:id="stk6" contextRef="#ctx0" brushRef="#br0">8790 17558 0,'24'0'134,"-24"-24"-126,24 24 2,-1 0-3,1 0 9,0 0 0,-1 0-9,25 0 2,-1 0-1,1 0 0,23 0 0,-24 0 0,0 0 0,1 0 0,23 0 0,-47 0 0,23 0-1,0 0 2,1 0-2,-1 0 9,-23 0 1,-1 0 31,1 0-24,0 0-16,0 0 8,-1 0-9,1 0 2,0 0 263,23 0-264,-23 0-1,-1 0 2,1 0 8,0 0 21,0 0 11,-1 0-42,1 0 2,0 0-2,-1 0 2,1 0-2,0 0 9,-1 0 0,1 0-6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13:48.198"/>
    </inkml:context>
    <inkml:brush xml:id="br0">
      <inkml:brushProperty name="width" value="0.05292" units="cm"/>
      <inkml:brushProperty name="height" value="0.05292" units="cm"/>
      <inkml:brushProperty name="color" value="#FF0000"/>
    </inkml:brush>
  </inkml:definitions>
  <iact:action type="add" startTime="65590">
    <iact:property name="dataType"/>
    <iact:actionData xml:id="d0">
      <inkml:trace xmlns:inkml="http://www.w3.org/2003/InkML" xml:id="stk0" contextRef="#ctx0" brushRef="#br0">2037 4218 0,'-23'0'46,"-25"0"-28,25 0-1,-48 0-11,-24 47 1,71-23 2,-94 71-1,-25 23 0,-22 1 0,-1 23 0,0-24 0,95-47 0,0 0-1,23 0 3,1 1-4,23 22 4,-23-23-3,-1 48 2,1-24-2,47-24 1,-47 0-1,-1 47 2,1-23-1,-1 24 0,25-25-1,-25 1 4,1 0-5,23 23 2,24-47 1,-47 1-1,23 22-2,1-23 2,-25 48 1,48-24-1,-47 118 0,-48-47 0,48 23 0,-1 48 0,-23-24 0,24 24 0,-24 0 0,-24-23-1,48-25 2,-1-23-2,24-48 2,-23 1-2,23-48 1,1-24 0,23 24 0,0-23 0,0-24 0,0 23 0,0 24 0,0 0 0,0 0 1,0 0-2,0 0 2,0 0-1,0 24 0,0-24-1,0 0 1,0-23 0,0 47 0,0 23 1,0-47-2,0 24 1,23-24 1,1-24-2,-24 1 1,0 23 0,0-47 1,24-1-2,-1 25 1,1-1 0,0 0 1,0 1-2,-1 47 1,25-1 0,-1-23 1,0 48-2,1-1 1,-1-47 0,1-23 0,-25-1 0,25 24 1,-25 24-1,25-48 0,-25 1 0,25 23 0,-25-47-1,25 23 2,-48-23-2,47-1 2,1 1-1,-25 23 1,72 1-2,-24-1 2,0 1-2,0 23 2,48 0-1,-95-48-1,47 1 1,-48 0 1,1 0-2,47 23 3,-24-23-3,1 23-1,-1-23 3,24 23-1,-47-23 1,0 0-1,-1-24 30,1 23-21,0 1-1,-1 0-8,25-1 1,-24 1-3,-1-24 3,1 0-1,23 0 8,-23 0-6,23 24-4,25-1 2,-25-23 0,24 0-1,0 24 2,0 0-1,0-1 1,-23 1-3,-25-24 3,25 0-1,-25 0 0,25 0 8,-25 0 0,25 0-8,-24 0 1,47 0-3,0 0 3,23-24-2,-22 24 2,70-23-2,24-1 3,-24 24-3,-71 0 2,0 0-2,-47 0 3,-1-24-5,1 1 28,-24-1-25,47-23 1,1-1 6,-25 25-8,25-25 3,-48 1-4,47-24 3,-23 23-1,-24-47 1,71 48-1,-47-48-1,23 48 1,-23 23 0,0-23 0,-1 23 1,-23 0-2,0-23 2,0 0-2,0-24 3,48-72-5,-48 72 5,0-23-4,23 70 3,-23-47-1,24 23 0,-24-23 0,0 24 0,0-24 1,0-24-3,0 0 4,24 24-2,-24 0-1,0 24 1,0-1 0,23 1 0,-23 0 0,0-1-1,0-23 3,24 24-3,-24-24 2,0 23-1,0-23 1,24 24-4,-24-24 6,0 23-5,0 1 2,0 0 0,0-25 0,0 1 0,23 0-1,-23-23 3,0 22-4,0-22 3,0 23-2,0 0 2,0-1-1,0 1 0,0 0-1,0 24 2,0-24-1,0 0 0,24 0 0,-24 23 1,0-47-2,0 24 2,0-23-2,0 23 2,0-1-2,0-22 1,0 23 1,0 0-1,0-1-1,0 25 0,0-24 2,0 0-2,0 0 3,0 0-3,0 0 1,0 0-1,0-1 3,0 25-4,0 0 3,0-1-1,0 1 0,0 23-1,0 1 3,0-25-3,0 24 2,0 1-2,0-1 2,0-47-2,0 24 3,0-1-4,0 1 4,-24-24-4,24 23 1,-23-23 3,23 24-2,-24-48-1,24 71 1,-24-23 0,24 0 0,-23-1 0,-1-23 0,24 47-1,-24 1 1,24-25 1,0 1-1,-23 0 1,23 23-3,-24 0 4,24-23-3,-24-1 2,24 25-3,0-25 4,-23 25-4,23-1 11,-24-23-9,0 23-1,24-47 2,-24 47 0,1-23 6,23 23-8,-24 0 3,0-23-4,24 23 3,-23-23-2,-1-1 3,0 25-3,24-25 0,-23 1 2,-1 23-1,0-23-1,0 0 3,1-25-3,-25 25 1,25 0 1,-48-48 0,47 71-2,24 0 2,-24 1-2,1-25 8,-1 25-7,24-1 0,-48-23 0,25-1 0,-1 25 0,0-25 1,1 48-2,23-24 2,-24 1-2,0-1 1,1 0 1,-25-23-1,1 23 7,-1 1-8,25 23 2,-1-24 0,-23 0-1,23 24 8,0-47-8,1 47 0,-1-24 0,-24-23 1,25 23-3,-1-47 2,-23 24 0,23 23 0,0-23 1,1 23-3,23 0 3,-48 0-2,25-23 9,-1 23 1,0-23-1,0 23-9,-23-23 1,23 23 2,1 0-3,-1 1 10,0-1 7</inkml:trace>
    </iact:actionData>
  </iact:action>
  <iact:action type="add" startTime="73278">
    <iact:property name="dataType"/>
    <iact:actionData xml:id="d1">
      <inkml:trace xmlns:inkml="http://www.w3.org/2003/InkML" xml:id="stk1" contextRef="#ctx0" brushRef="#br0">1492 9194 0,'24'0'63,"0"0"-46,0 0-2,-1 0 8,1 0-6,0 23-9,-1-23 8,1 0 0,0 0 0,-1 0-8,1 0 8,0 0-7,-1 24-2,1-24 9,0 0 0,0 0 8,-1 0-8,1 0-1,0 0 2,-1 0 7,1 0-17,0 0 10,-1 0-1,25 0 17,-25 0-9,1-24-17,0 24 17,0 0-9,-1 0 11,1-23-11,0 23 41,-1 0-24,1 0-16,0 0 10,-1 0-20,1 0 18,0 0 8,-1 0 31,1 0-54,0 0 8,0 0-1,-1 0-9,1 0 3,0 0 12,-1 0-6,1 0 0,0 0 0,-1 23-8,25-23 9,-24 0-2,-1 0 17,1 0-23,0 0 7,-1 0 0,1 0 1,0 0-11</inkml:trace>
    </iact:actionData>
  </iact:action>
  <iact:action type="add" startTime="122678">
    <iact:property name="dataType"/>
    <iact:actionData xml:id="d2">
      <inkml:trace xmlns:inkml="http://www.w3.org/2003/InkML" xml:id="stk2" contextRef="#ctx0" brushRef="#br0">4383 3365 0,'24'0'159,"-1"0"-151,25 0 1,-1 0-2,24 24 2,-23-24-3,-1 47 5,48 0-5,0 1 3,-48-1-2,48 0 3,-24 1-3,-24-24 0,-23 23 1,71 0 0,-48 1 0,1-1 8,23-23-9,-48-1 3,25 25-3,23-1 1,-48 1 0,49-25 0,-49 25-1,1-48 3,-24 23-3,24-23 9,-24 48-7,23-25 7,-23 1 1,24 0-11,-24 0 4,0-1-4,24 25 3,-1 23-3,-23-48 2,0 25 2,24 23-4,0 0 4,0-24-3,-24 24 1,23-47 1,1 24-2,-24-1 2,24 0 6,-1-47-8,-23 24 2,24 0 0,-24-1-2,0 1 1,24 0 0,-24 23 1,23 1-1,1-25 0,-24 48-2,24-23 5,-24-1-5,23-47 1,-23 24 2,0 23-2,0-23 2,48 0-1,-48-1 1,0 1-2,24 23 1,-24-23 8,0 0 0,0-1-8,0 1 0,0 24-1,0 23 3,0 0-3,0-24 2,0 24-3,0-23 4,0-1-3,0 0 2,0-23-2,23 47 3,-23-47-4,0-1 2,0 25 0,24-24 0,0 23 1,-24-23-2,0 23 2,0 24-2,0-47 1,0 0 0,0 23 0,23 0-1,-23-23 3,24 23-4,-24-23 3,0 0 8,0-1 126,0 1-119,-24-24 0,1 24-8</inkml:trace>
    </iact:actionData>
  </iact:action>
  <iact:action type="add" startTime="124478">
    <iact:property name="dataType"/>
    <iact:actionData xml:id="d3">
      <inkml:trace xmlns:inkml="http://www.w3.org/2003/InkML" xml:id="stk3" contextRef="#ctx0" brushRef="#br0">6018 6611 0,'0'47'64,"24"-23"-49,-24 0-7,0 23 0,23-23-1,1-1 3,0 49-4,-24-49 4,0 1-3,23 0 2,1-1 14,-24 1-7,0 23 49,24-23-50,-24 0 1,0-1 57,47-70 134,24 0-199,-47-1 0,47 1 0,-24-48 1,25 24-1,-49 47-1,48-70 0,-47 23 2,47 23-1,-71 1 1,24 47-2,-24-24 97,0 0-96,23 1 0</inkml:trace>
    </iact:actionData>
  </iact:action>
  <iact:action type="add" startTime="130110">
    <iact:property name="dataType"/>
    <iact:actionData xml:id="d4">
      <inkml:trace xmlns:inkml="http://www.w3.org/2003/InkML" xml:id="stk4" contextRef="#ctx0" brushRef="#br0">5900 8530 0,'23'0'207,"1"0"-62,0 0-82,-1 0-14,1 0-26,0 0 1,-1 0 8,1 0 40,0 0-39,-1 0-17,1 0-7,0 0-2,0 0 0,23 0 9,-23 0 0,-1 0 0,1 0 0,0 0 8,-1 0-7,1 24-1,0-24 15,-1 0-13,1 0-12,0 0 4,0 0 4,-1 0 59,1 24-66,0-24 50,-1 0-25,1 0-15,0 0 6,-1 0-8,1 23-7,0-23 9,-1 0-9,-23 24-1,24-24 2,0 0 22,0 0-14,-1 0-10,1 0 33,0 0-8,-1 0-25,1 0 42,0 0-8</inkml:trace>
    </iact:actionData>
  </iact:action>
  <iact:action type="add" startTime="136774">
    <iact:property name="dataType"/>
    <iact:actionData xml:id="d5">
      <inkml:trace xmlns:inkml="http://www.w3.org/2003/InkML" xml:id="stk5" contextRef="#ctx0" brushRef="#br0">3104 10497 0,'0'23'190,"0"1"-172,0 0-11,0-1 1,0 1 0,0 0 2,0 0-4,0-1 10,0 1 17,0 0 6,0-1-7,0 1-24,0 0 24,0-1-15,0 25 39,0-24-41,0 23-7,0-23 1,0-1-2,0 1 129,23-24 24,25 0-144,23 0-7,24 0-2,-1 0 2,-23 0-1,24 0 0,-24 0-1,48 24 0,-48-1 3,47 25-4,-70-48 3,-1 23-1,0-23 1,25 24-1,-25 0 0,0-24-2,1 0 3,-25 0-2,25 0 3,-1 0-3,1-24 9,23 24-7,-24 0 7,-23 0-9,23 0 2,1-24-2,-25 24 3,1-23 5,-24-1 152,0 0-159,0 1 2,24-1-4,-24 0 10,0 1-9,23-1 2,-23 0-1,24-23 0,0 23 0,-24 0 16,0 1-8,0-1 8,0 0-16,0-23 8,0 23 48,0 1-48,0-1-8,0 0 16,0 0-8,0 1-7,0-1 6,0 0 114,-24 24-114,0-23 9,1-1 24,-1 24-32,-23 0-8,-1 0 1,24 0 7,1 0-10,-1 0 3,0 0-1,-23 0 8,23 0-6,1-24-4,-1 24 1,0 0 3,-23 0-4,23 0 4,-47 0-3,47 0 2,1 0-3,-1 0 3,-23 0-2,23 0 10,0 0-9,0 0 0,-23 0 0,23 0 0,1 0 0,-1 0-1,-23 0 3,23 0-3,0 0 2,1 0-2,-1 0 2,0 0-2,-23 0 3,-1 0-4,25 0 2,-1 0 1,0 0-3,1 0 3,-1 0-1,0 0 8,1 0 32,-1 0 0,24 24-32,-24-24 0,0 0 1,1 0-2,-1 0-8,0 0 9,1 0-7,-1 0-2,0 24 10,1-24 15,-1 23-24,0-23-1,0 0 9,1 0 113,-1 0-33,0 0-78,1 0-12,-25-23 11</inkml:trace>
    </iact:actionData>
  </iact:action>
  <iact:action type="add" startTime="163710">
    <iact:property name="dataType"/>
    <iact:actionData xml:id="d6">
      <inkml:trace xmlns:inkml="http://www.w3.org/2003/InkML" xml:id="stk6" contextRef="#ctx0" brushRef="#br0">18789 11421 0,'24'0'431,"-1"0"-407,1 0 1,0 0 7,0 0-9,-1 0 9,1 0-16,0 0-9,-1 23 10,1-23-8,0 0-3,-1 0 11,1 0 8,23 0-9,-23 0-10,24 0 11,-25 0-1,1 0 9,0 0-17,-1 24 7,1-24 1,0 0-8,-1 0 0,25 0-1,-25 0 3,25 0 5,-24 24-8,-1-24 2,25 0-1,-25 0 0,48 0-1,-23 0 3,23 0-3,-24 0 1,1 0 1,-1 0-2,0 24 1,-23-24 1,0 0-2,0 0 9,-1 0-8,1 0 0,0 0 0,23 0 1,-23 0 6,-1 0-8,1 0 2,0 0 7,-1 0 8,1 23-8,0-23-8,0 0 273</inkml:trace>
    </iact:actionData>
  </iact:action>
  <iact:action type="add" startTime="166430">
    <iact:property name="dataType"/>
    <iact:actionData xml:id="d7">
      <inkml:trace xmlns:inkml="http://www.w3.org/2003/InkML" xml:id="stk7" contextRef="#ctx0" brushRef="#br0">20922 11563 0,'71'0'135,"-24"0"-126,48 0-2,-24 0 2,0 0-2,0 24 2,0-24-2,0 23 1,-23-23 0,-1 0 1,0 0-2,1 0 3,-1 0-4,-23 0 2,23 0 1,24 0-3,-23 0 4,23 0-3,0 0 2,24 0-3,-1 0 4,-23 0-3,24 0 1,-24 0 0,-23 0 1,23 0-2,-24 0 2,24 0-2,0 0 2,0 0-2,-23 0 1,47 0 0,-48 0 1,24 0-2,-47 0 2,-1 0-2,25 0 3,-1 0 6,-23 0-10,0 0 1,-1 0 2</inkml:trace>
    </iact:actionData>
  </iact:action>
  <iact:action type="add" startTime="170942">
    <iact:property name="dataType"/>
    <iact:actionData xml:id="d8">
      <inkml:trace xmlns:inkml="http://www.w3.org/2003/InkML" xml:id="stk8" contextRef="#ctx0" brushRef="#br0">4620 11136 0,'24'0'64,"-24"24"-57,0 0 1,23 23-1,1-23 3,-24 0 6,48 23-1,-48-23 10,23-24-10,1 47-7,0 0 1,-1-23 6,-23 0-6,24 0-1,-24-1 0,24 1-1,-24 23 9,23-23-8,-23 0 0,24-1 0,0 25 1,-1-25-2,1 1 2,0 47-1,0-71 0,-24 48-1,23-25 2,1 1-2,-24 23 3,24-23-4,-24 0 4,23 0-4,1-1 1,-24 1 3,24-24-4,-24 24 4,23-24-3,1 47 1,0 0 8,-1-23-9,1 0 3,-24-1-3,24 1 2,23 24-1,-47-25 0,24 1-1,0 0 9,-24-1-7,23 1-2,1 0 2,-24-1-2,47 1 3,1 47-3,-1-71 2,1 71-3,-25-47 2,25 23 1,-1 24-2,0-47 1,1 24-1,-24-1 3,23-23-4,0 23 5,-23-23-6,47 23 4,-47-47-1,-1 47 1,49-23-2,-49 0 2,1 0-3,23-1 3,24 1-1,-23 23 2,47 1-4,-24-1 3,0-23-2,-24-1 3,0 1-3,-23 0 1,0-24 0,0 24-2,23-1 4,-23-23-4,23 48 3,0-25-1,-23-23 1,24 24 6,-25-24 1,1 0-8,0 0 0,47 0 0,-24 24 0,24-24-1,24 47 2,-71-47-1,47 24 1,-24-24-2,24 0 1,-23 0 0,-1 0 8,0 23-6,-23-23-4,0 0 2,-1 0 0,49 24 1,-25-24-1,0 0-1,24 0 2,-23 24-3,-1 0 4,24-1-3,24-23 1,-48 24 1,1-24-1,-25 0-2,1 24 4,0-24-3,23 0 2,1 23-2,-25-23 1,1 0 0,0 0 1,23 0-2,0 0 9,-23 0-6,24 0 5,-25 0-7,1 0-2,23 0 3,24 0-1,24 0 1,-24 24-2,48-24 2,-1 0-2,24 24 2,48-1-3,0 1 3,-1-24-1,72 0 1,-48 0-2,0 0 1,-23 0 0,-24 0 1,-1 0-2,-46 0 2,-24 0-2,-48 0 2,24 0-1,0 0 1,-23 0 5,-25 0-5,1 0-2,23 0 9,-23 0-8,0 0-1,-1 0 2,1 0 0,0 0-2,0 0 1,-1 0 1,1 0-2,23 0 1,-23 0 9,0 0-10,-1 0 2,1 0-2,24 0 2,-25 0-2,25 0 2,-1 0-1,24 0 1,0 0-3,24 0 2,0 0 0,-24 0 0,0 0 0,0 0-1,0 0 3,0-24-3,-24 24 1,25-23-1,-25-1 3,71 24-4,25-24 3,-25 24-1,48-47 0,0 47 1,-24-24-1,-71 1-2,24 23 4,-48-24-3,1 24 2,-1 0-2,-23-24 2,-1 24-2,25-24 3,-25 24 5,25-23-7,-24 23 7,23 0-7,0 0 0,-23 0 0,23 0 0,-23 0 0,0 0 1,-1 0 7,1-24-10,0 24 4,0 0-2,23-24 0,-23 24-1,23 0 2,0 0-2,1-23 2,-25-1-2,25 24 2,-24 0-2,-1-24 3,1 24-3,0-23 2,-1 23-2,1 0 8,0-24-7,-1 24 1,25-47 6,-1 47-8,-23-24 2,23 0 7,-23 24 1,0 0-11,23-24 20,-23 24-19,-1-23 9,1 23-7,0 0-3,0 0 11,-1-24 9,1 24-20,0 0 2,-1 0 16,-23-24 1,24 24 23,0-23-40,-1 23 8,1-24 15,0 0 9,-1 24 24,-23-23-56,24 23 0,-24-24 9,24 0 102,0 1-15,-24-1-78,0 0-21,23 24 6,-23-24 251,0 1-230</inkml:trace>
    </iact:actionData>
  </iact:action>
  <iact:action type="add" startTime="174302">
    <iact:property name="dataType"/>
    <iact:actionData xml:id="d9">
      <inkml:trace xmlns:inkml="http://www.w3.org/2003/InkML" xml:id="stk9" contextRef="#ctx0" brushRef="#br0">16064 13127 0,'24'47'104,"0"-47"-97,-24 48 1,0-25 0,23-23 1,-23 24-1,0 0 0,0-1-1,0 1 26,0 23-17,0-23-7,0 23 5,0-23 2</inkml:trace>
    </iact:actionData>
  </iact:action>
  <iact:action type="add" startTime="175486">
    <iact:property name="dataType"/>
    <iact:actionData xml:id="d10">
      <inkml:trace xmlns:inkml="http://www.w3.org/2003/InkML" xml:id="stk10" contextRef="#ctx0" brushRef="#br0">16017 13127 0,'-24'0'79,"-23"0"-70,-24 23-1,0 1-1,0 0 1,-1 0 1,1-1-2,48-23 9,-1 24-7,0-24 22,1 24-23,-1-24 72</inkml:trace>
    </iact:actionData>
  </iact:action>
  <iact:action type="add" startTime="180302">
    <iact:property name="dataType"/>
    <iact:actionData xml:id="d11">
      <inkml:trace xmlns:inkml="http://www.w3.org/2003/InkML" xml:id="stk11" contextRef="#ctx0" brushRef="#br0">3483 14264 0,'-24'0'39,"0"0"-29,1 0-3,-1 0 2,-23 0-3,-25 0 2,1 0 1,24 0-2,0 24 1,-1-24 1,1 23-2,-24 1 0,0 0 3,-24-24-4,-24 47 4,48-23-2,-23 23-1,70-23 1,-24 0 1,25-1-2,-1 25 1,0-48 0,-23 47 1,23-23-2,-23 0 2,47-1-2,0 1 2,-24 47-2,24-24 3,-23 1-4,23-24 2,-24 23 0,24 0 0,0-23 0,0 23-1,-24 1 3,24-1-4,0 1 4,0-1-3,0 0 2,0 24-2,0 0 1,0-23 0,0 47 1,0-24-2,24 0 1,-24-24 0,24 48 1,-1 0-2,25-48 1,-48 24 0,47-23 1,-23-25-2,23 25 3,0-1-4,1 0 2,-1 1 1,1-1-3,-1 1 3,48 23-2,-24-24 3,47 48-3,-47-48 2,24 1-2,-24-25 2,-23 1-2,-1 0 2,24-1-3,24 25 3,-24-25-1,48 25 0,-1-48 0,-23 24 1,0-24-1,47 23 0,-48 1-1,49 23 2,-72-23-2,23-24 3,25 24-4,-1-1 2,48 1 0,48 0 1,46-24-1,-70 0-2,-1 47 4,25-23-3,-25 0 2,-94-24-2,0 23 2,47 1-3,24-24 4,-24 24-3,-24-24 1,1 0 0,-1 0 0,48 0 0,0 0 1,-48 0-2,-23 0 1,47 0-1,-23 0 3,-24 0-3,-1 0 3,49 0-4,-25 0 2,24 0 0,0 0 0,-23 0 1,-1 0-1,-47 0-1,0 0 0,-23 0 3,23 0-3,-24 0 2,24 0-2,-23 0 1,23 0-1,24 0 3,-1 0-3,1 0 1,0 0 0,23 0 1,25 0-1,-49 0 0,25 0-1,23 0 2,-47 0-2,0 0 3,23 0-4,24 0 4,-47 0-4,0 0 4,-24 0-3,47 0 0,-23 0 1,-24 0 0,48 23 1,-48-23-1,23 24 0,-22-24-1,22 24 2,-23-1-3,72 1 4,-49-24-3,25 0 1,-1 24 0,-23-24 0,24 0 0,-48 0 1,23 0-1,49 0-1,-25 24 1,-47-24 2,48 23-4,-48-23 4,23 24-3,-22 0 0,-25-24 1,0 0 0,24 0 0,-47 0 0,23 23 0,-23-23 0,24 48 1,-25-48-2,25 0 1,23 0-1,23 0 3,-22 0-2,22 0 0,25 23-2,23-23 4,-24 24-3,25 0 2,22-24-2,25 0 1,0 0 0,-48 0 2,24 0-4,-1 0 4,-46 23-4,23 1 2,0 0 0,-23-24 0,23 0 1,-24 0-2,48 0 2,-47 0-3,70 0 4,1 0-3,-48 0 2,0 0-3,24 0 4,-48 0-4,1 0 3,-48 0-1,-24 0 0,1 0 0,-1 0 1,-23 0-2,0 0 2,-1 0-2,1 0 3,0 0-4,23 0 4,-23 0-4,-1 0 3,48 0-2,-47 0 1,47 0 1,-23 0-1,-25 0 0,25 0 0,-1 0 0,24 24-1,-23-24 1,-1 0 0,0 0 1,1 0-2,-1 0 2,1 0-2,-25 0 2,25 0-3,-1 0 3,24 0-1,-47 0 0,23 0 0,1 0 1,-25 0-2,1 0 3,47 0-4,-47 0 2,-1 0 0,25 0-1,-1 0 3,-23 0-3,23 0 1,1 0 1,-1 0-1,0 0-1,25-24 2,-25 0-2,24 24 2,-24-24-2,1 1 0,-1-1 2,1 24 0,-1 0-2,24-24 2,0 24-2,24 0 2,-24 0-2,47 0 2,-23-23-3,47-1 5,1 0-5,-1 24 2,24 0 1,-48 0-2,48 0 1,-24 0 1,-47 0-2,-24 0 1,-24 0 1,1 0-2,-25 0 2,25 0-1,-25 0 7,1 0-6,0 0-1,0-23-1,-1 23 2,1-24-2,47 24 1,-47 0 1,-1-24-2,1 24 2,23-23-2,-23 23 10,0 0-9,0 0-1,23-48 0,-23 48 3,47-47-4,0-1 4,-24 25-2,1-25 0,-1 48-1,-23-47 1,-1 23 0,25-23 0,-1-1 9,-47 25-10,48-25 2,-25 25 7,1-25-8,-24 25 0,0-1-1,24-24 2,-24 1 8,0 23-11,47-23 2,-47 23 0,24-23-1,-1 23 3,1 1-4,-24-49 3,0 49 8,0-1-10,0-23 2,0 23-1,24-23 0,-24 23 0,0-23 7,0-1-7,0 24 0,0 1 1,0-1-2,0 0 1,0 1 0,0-1 1,0-23-2,0 23 3,0 0-4,0-23 4,0-1-4,0 25 2,-24-25 1,0 25-3,1-25 4,23 25-2,-24-49 0,0 49-1,24-1 1,-23-47 0,-1 47 8,24 1-7,-24-1-2,24 0 9,-23 1-7,23-1-3,0-24 3,0 25-2,-24-1 3,24-23-3,-24 47 3,24-48-3,-24 1 0,1 47 2,-1-47-2,24 23 1,-24 24 0,1-48 16,-1 25-16,0-1 8,1 24-8,-1-47-1,-23 47 3,-1-48-4,24 48 4,-23-47-3,23 47 2,-23-24-1,0 1 0,23-1-1,-24 24 2,25-24-2,-1 0 3,0 24-4,1-23 3,-1 23 6,0-24-7,24 0 0,-23 24 1,-25-47-1,25 47 0,-49-71-1,49 71 1,-1-24 0,-47-23 0,24 23 8,23 24-8,-23 0 0,23-24 8,0 24-8,0-23 1,1 23-2,-1 0 3,0-24-4,1 24 20,-1 0-12,0 0 2,1 0-8,-1 0 9,0 0-11,0 0 3,-23 0-1,-48-24 1,48 24-2,-24-23 2,0-1-2,23 24 2,1-24-1,-24 1 0,24-1 0,23 24 0,0 0-1,0 0 3,1 0-3,-1 0 26,0 0-26,1 0 0,-1-24 1,-23 24 0,-1 0 0,-47-24 0,24 1 0,-23 23 0,22 0-1,1-24 3,48 24-2,-25 0 0,25 0-1,-1-24 1,0 24 25,1 0-27,-1 0 11,0 0-7,-47 0-3,24 0 2,-72 0-2,-23 0 0,47 0 1,24 0 0,24 0 1,23 0-2,0 0 1,-23 0-1,23 0 18,1 0-8,-25 0-10,1 0 2,-48 0-2,24 0 2,-24 0-2,24 0 2,0 0-3,24 0 4,23 0-2,-23 0 1,-1 0 7,1 0-10,-72 0 4,25 0-3,22 0-1,1 0 4,0 0-3,48 0 2,-1 0-2,-23 0 2,-1 0-1,24 0 0,-23 0-1,0 0 2,-24 0-2,0 0 1,-1 0-1,1 0 2,24 0-1,0 0 1,-24 0-1,-1 0 0,25 0 0,-24 0 1,0 0-3,0 0 4,-71 0-4,47 0 4,0 0-4,24 0 2,24 0 0,-1 0 0,1 0 1,-24 0-2,0 0 2,23 0-2,-23 0 2,0 0-1,-24 0 0,-23 0-1,47 24 1,47-24 0,-23 0 1,47 24-2,-24-24 1,0 0 0,1 0 1,-1 0 8,0 0-11,-23 0 4,-1 0-4,1 0 2,-24 0 1,24 0-3,23 0 3,0 0-2,-23 0 3,-1 0-4,1 0 3,-24 0-1,24 0 0,-25 0-1,-22 0 3,-25 0-4,1 0 4,70-24-3,1 24 2,23 0-2,-23 0 1,23 0 0,1 0 9,-1 0-9,0 0-1,-23 0 9,-24-24-8,0 24 1,47 0-3,-23 0 4,23 0-3,-24 0 2,-23 0-1,48 0 0,-1 0 8,0 0-9,1 0 2,-49 0-2,1-23 1,0-1 0,-95 0 2,72 24-3,-25 0 1,24 0 0,1 0-1,-25 0 0,24 0 4,-23 0-5,-48 0 4,0 0-3,71 0 0,1 0 1,46 0 2,1 0-4,23 0 3,-23 0-1,-1 0-1,25 0 1,-25 0-1,-46 0 2,-1 0 0,0 0-1,24 0 0,-24 0 0,24 0-2,24 0 3,23 0-1,-47 0 1,24 0-3,-25 0 3,1 0-2,-47 0 3,-24 0-3,-48 0 3,-23 0-3,0 0 1,47 0-1,95 0 1,0 0 0,23 0 1,1 0-1,0 0-1,23 0 8,0 0 3,-23 0-3,-24 0-6,0 0-2,-1 0 2,-22 0-2,23 0 2,-24 0-1,-24 0 0,25-23-1,-25-1 2,1 24-2,47-24 3,23 24-4,1 0 4,-1 0-3,25 0 2,-1 0-2,0 0-1,1 0 3,-1 0-1,-23 0 0,-25 0 0,25 0 1,0 0-2,-1 0 2,1 0-2,-24 0 2,-48 0-1,-23 0 0,0 0-2,-48 0 4,-46 0-2,93 0 0,-22 0 0,22 0 0,72 0-1,0 0 3,0 0-4,0 0 4,-24 0-4,24 0 1,24 0 3,-24 0-3,-24 0 2,24 0-2,-71 0 2,0 0-1,-95 0-1,23 0 1,1 0 1,-48 0-2,48 0 2,-24 0-2,24 0 1,95 0 0,23 0 1,47 0-1,25 0 7,-1 0 1,0 0-6,1 0-4,-48 0 4,-24 0-4,0 0 1,-71 24 2,48-24-1,-48 24 0,0-24 0,47 0 1,48 0-3,0 0 3,48 23 0,-1-23-1,0 0 431,1 0-430</inkml:trace>
    </iact:actionData>
  </iact:action>
  <iact:action type="add" startTime="200918">
    <iact:property name="dataType"/>
    <iact:actionData xml:id="d12">
      <inkml:trace xmlns:inkml="http://www.w3.org/2003/InkML" xml:id="stk12" contextRef="#ctx0" brushRef="#br0">15661 15544 0,'24'0'311,"0"0"-223,0 0 8,-1 0-80,1 0-8,0 0 1,-1 0 7,1 0 16,0-24-8,-1 24-8,1 0 0,0 0-1,-1 0 34,1 0-17,-24-24-24,24 24-1,0-24 10,-1 24-1,1 0 7,0 0 26,-1 0 39,1 0-81,0 0 34,-1 0-16,1 0-9,0 0 6,-1 0-6,1 0-8,0 0 0,0 0 8,-1 0 8,1 0-15,0 0 7,23 24-9,24-24 1,-23 0 1,-1 0-2,-23 24 1,-1-24 32,1 0 1473,0 0-1505,-1 0 7,25 0 2,-25 0-1,25 0 1,-24 0-1,23 0-10,-23 0 10,23 0-8,-23 0 1,-1 0-2,25 0 2,-1 0-2,-23 0 1,0 0 0,-1 0 17,1 0-2,23 24-15,1-24 0,-25 0 1,1 0-1,47 0 0,-47 0-1,0 0 10,-1 0-8,1 0 14,0 0 32,-1 0-22,1 0-25,0 0 71,-1 0 10,25 0-82,-24 0 10,-1 0-9,1 0-1,23 0 10,-23 0-2,0 0 10,-1 0 30,25 0-47,118 0 1,-1 0-3,25 71 3,23 0-2,-23-48 3,-24 25-2,-24-25-1,-95 1 0,1-24 2,-25 0-1,1 0 9,-24 24-9,24-24 15,-1 0-14,1 0 23,0 0-17,-1 0 17,1 0-16,0 0 64,0 0-54,-1 0-19,1 0 1,0 0 9,-1 0-10,25-24 2,-1 0 5,-23 24 74,-24-23-48,0-1-8,0 0-22</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30:10.532"/>
    </inkml:context>
    <inkml:brush xml:id="br0">
      <inkml:brushProperty name="width" value="0.05292" units="cm"/>
      <inkml:brushProperty name="height" value="0.05292" units="cm"/>
      <inkml:brushProperty name="color" value="#FF0000"/>
    </inkml:brush>
  </inkml:definitions>
  <iact:action type="add" startTime="22091">
    <iact:property name="dataType"/>
    <iact:actionData xml:id="d0">
      <inkml:trace xmlns:inkml="http://www.w3.org/2003/InkML" xml:id="stk0" contextRef="#ctx0" brushRef="#br0">9785 5758 0,'0'24'39,"0"47"-30,-71 23-1,24 1-1,-1 24 2,25-25-3,-1 49 4,-23-25-4,-1-23 5,25 0-6,-1 23 6,0-23-5,1 47 1,23-71 3,0 24-3,0-24 1,0 24-1,0 0 2,0-24-1,0 23 0,0-22-1,0-1 2,0 0-2,0 0 2,0 24-2,0-24 3,0 23-4,0 1 3,0 24-2,0-25 3,0-22-3,23 70 2,25 24-3,-25-1 5,25 1-5,-25-71 3,25 0-2,-25-24 0,25-24 4,-48 1-4,24 23 0,23-24 0,-23 24 3,47 48-4,24-48 3,-24 47-1,0-23 1,47 0-2,-23 0 1,-24-1-1,0-46 2,0 46-1,24-46 0,-24 23 0,24-24 0,23 1 0,24-1 1,1-23-3,22 0 5,-46-1-5,23 1 4,0 0-4,-23-1 4,47 1-5,23 47 3,-23-24 1,47 1-1,-23-1 0,47 1-1,-24-48 2,0 0-1,24 0 0,-47 0 0,-1 0 0,-47 0 0,48 0 0,-24-24 0,71 0 0,-48 1 0,1-1 1,-1 0-2,1 0 1,-24 24-1,23 0 4,-23 0-6,0 0 6,-47-47-5,46 23 2,1 1 2,0-1-4,0 0 3,0 1-3,0-25 3,0 1-2,-1-1 2,-70 48-2,47-23 3,-47 23-3,24 0 1,23 0 0,-24 0 0,24 0-1,-23 0 2,47 0 0,47 0-1,48 0-2,23 0 3,0 0-2,1 0 4,-72 0-5,0 0 2,24 0 0,-47 0 1,23 0-2,0 0 1,-23 0 0,-24 0 0,-24-24 1,-24 0-3,-47 24 4,24 0-3,47 0 2,0 0-2,1 0 2,-49 0-2,1 0 1,0-23-1,-24-1 2,24 24-1,-1 0 1,1 0-2,0 0 1,0 0 0,0 0 2,-1-24-4,1 1 4,-47 23-5,23-48 3,-24 24 1,0 1-2,1-1 2,-25 0-2,1 1 2,24-25-1,23 1 1,-24 0-2,0-25 1,48-46-1,-24 47 2,-23-24-1,-1 0 1,-23 24-3,-24 0 3,0 24-1,0-24 0,23 23 0,1 1 0,0 0-1,-1-25 3,25 1-4,-48 48 5,24-48-6,-24 23 4,0-23-1,0 24 1,0-1-1,0 1 0,0 0-1,0-1 0,0 1 2,0-24-1,-24 23 0,0-46 0,0 23 1,-23-72-2,47 72 1,-47-71-1,23 47 2,-23-47-2,23 47 3,24 24-3,-47-23 1,47 22 0,-24 1 0,0 24 0,0 0 2,1-1-5,-1 24 7,24 1-8,-24-1 7,1 0 2,-1 1 3,0 23-8,24-24 1,-23 0 0,-25-23-3,25 23 4,-25-23-3,-23-1 2,24 25-1,23-1-1,-23 0 1,23 1 1,-47-25-2,23 48 2,48-23-2,-47-1 2,0-23-2,-1 47 3,1-48-4,-24 1 1,0 23 3,0 0-4,0 1 3,47-1-2,-47 0 3,-48-23-2,72 47-1,0-24 0,-1 24 3,24 0-4,-23-23 3,0-1-2,-24 24 2,-48-24-1,48-23 1,-47 23-1,-1 0 0,-70-23 0,-1 0 0,-23 23-2,-1 0 4,-46-23-3,70 23 3,-23 0-5,0 1 3,23-1 3,24 0-6,48 1 5,23 23-4,-23-24 3,23 0-1,24 1 1,-71-1-3,94 24 3,-47 0-1,1 0 0,-48-24-1,47 0 2,-47 1-1,71 23 0,-24 0-1,0-24 2,-23 24-2,-1 0 3,24-24-4,-47 1 4,24-1-4,-72 0 5,1 1-6,23-1 3,0 0 0,-24 24 0,1 0 2,23 0-3,0-23 1,-24 23-1,25 0 2,22 0-2,-22 0 3,22 0-3,25 0 1,23 0-1,24 0 2,-24 0-1,1 0-1,22 0 1,-46 0 1,-24 0-2,-48 0 3,48 0-3,-47 0 2,23 0-3,0 0 5,0 0-5,24 0 2,-24 0 1,0 0-3,0 0 3,24 0-2,0 0 2,47 0-2,24 0 2,0 0-1,24 0-1,-48 0 1,-24 0 1,-47 0-2,1 0 2,22 0-2,-22 0 3,-1 0-3,47 0 1,48 0-1,-24 0 2,1 0-2,23 0 2,-1 0-2,25 0 4,-24 0-5,0 0 3,0 0-1,0 0-1,0 0 0,47 0 1,0 0 2,-23 0-3,-24 0 1,47 0 0,0 0 0,1 0 0,-48 0 0,47 23-1,-47-23 2,23 0-2,1 24 3,0 0-3,-1-24 1,-23 23 0,24-23 8,-1 0-7,25 0-2,-1 0 2,0 0 54</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33:28.367"/>
    </inkml:context>
    <inkml:brush xml:id="br0">
      <inkml:brushProperty name="width" value="0.05292" units="cm"/>
      <inkml:brushProperty name="height" value="0.05292" units="cm"/>
      <inkml:brushProperty name="color" value="#C00000"/>
    </inkml:brush>
  </inkml:definitions>
  <iact:action type="add" startTime="77921">
    <iact:property name="dataType"/>
    <iact:actionData xml:id="d0">
      <inkml:trace xmlns:inkml="http://www.w3.org/2003/InkML" xml:id="stk0" contextRef="#ctx0" brushRef="#br0">9596 16302 0,'-24'23'23,"71"-23"80,-23 0-94,0 24-1,23-24 0,-23 0-1,0 0 2,23 0-1,-23 0 8,23 0-8,-23 0 0,23 0 8,1 0-8,-25 0 1,25 0 8,-25 0-4,25 0-4,-1 0-1,1 24 7,-25-24 25,1 0-32,0 0 1,-1 0-1,1 0 25,0 0-26,-1 24 10</inkml:trace>
    </iact:actionData>
  </iact:action>
  <iact:action type="add" startTime="83505">
    <iact:property name="dataType"/>
    <iact:actionData xml:id="d1">
      <inkml:trace xmlns:inkml="http://www.w3.org/2003/InkML" xml:id="stk1" contextRef="#ctx0" brushRef="#br0">13932 17155 0,'23'0'142,"1"0"-133,47 0-1,-47 0 8,0 0 40,-1 0-48</inkml:trace>
    </iact:actionData>
  </iact:action>
  <iact:action type="add" startTime="90153">
    <iact:property name="dataType"/>
    <iact:actionData xml:id="d2">
      <inkml:trace xmlns:inkml="http://www.w3.org/2003/InkML" xml:id="stk2" contextRef="#ctx0" brushRef="#br0">9833 15615 0,'-24'0'135,"24"23"-118,-24 1-10,24 0 9,0-1 96,-23-23-95,23 24-1,0 0-1,0-1 2,0 1-2,0 0 1,-24 0-8,24-1 8,0 1 32,0 0-41,0-1 2,0 1-1,0 23 1,0 1 14,24-24 9,-24-1 33,47 1-42,-23-24 0,-1 24 2,1-24 56,0 0-67,0 0-5,47-24-1,-48 0 8,1 1 8,-24-1 0,0 0-17,0 0 2,0 1 7,0-1-8,0 0 1,0 1 7,0-1-10,0 0 5,-24 1-5,1-25 2,23 1 9,-24 47-2,0-24 0,1 24 34</inkml:trace>
    </iact:actionData>
  </iact:action>
  <iact:action type="add" startTime="92728">
    <iact:property name="dataType"/>
    <iact:actionData xml:id="d3">
      <inkml:trace xmlns:inkml="http://www.w3.org/2003/InkML" xml:id="stk3" contextRef="#ctx0" brushRef="#br0">20803 15709 0,'-24'0'32,"1"0"-24,-1 0 24,0 0-15,1 0 6,23 24-6,-24-24-10,24 24 9,-24-24 0,24 23-6,-23-23 5,23 24 8,-24 0-7,24 0 16,0-1-8,0 25 24,24-48-23,-24 23-8,23-23-3,-23 24-6,0 0 16,24-1 0,0 1 0,-1-24-8,-23 24-1,24-24 19,-24 24 38,24-24-57,-1 23 18,1-23-18,0 0 57,-1 0-32,1-23 32,0 23-48,-24-24-8,24 0-9,-1 0 10,-23 1-1,0-1 17,0 0-8,0 1-3,0-1-14,0 0 7,0 1-7,0-25 0,0 24 9,0 1-8,0-1-3,0 0 20,-23 24-20</inkml:trace>
    </iact:actionData>
  </iact:action>
  <iact:action type="add" startTime="102721">
    <iact:property name="dataType"/>
    <iact:actionData xml:id="d4">
      <inkml:trace xmlns:inkml="http://www.w3.org/2003/InkML" xml:id="stk4" contextRef="#ctx0" brushRef="#br0">22343 10805 0,'-24'0'118,"1"-24"-110,-48 24 1,0 0-2,0 0 2,-1 0-1,25 0 0,23 0 0,-23 0 0,0 0 0,-24 0 1,-1 0-3,-22 0 4,-72 0-4,47 0 4,-23 0-3,24 0 3,23 0-4,-47 0 3,23 0-2,1-24 0,23 1 3,24 23-4,-48-24 3,48 24-1,24 0 0,-24-24-1,0 24 2,-24 0-2,24 0 2,-47 0-2,-25 0 2,-46 0-2,-1 0 2,-23 0-2,0 0 2,47 0-2,24 0 2,71 0-2,0 0 3,-1-23-4,1 23 5,-23 0-5,-1 0 3,-47-24-3,23 24 3,1 0-2,-24 0 2,23 0 0,-23 0-2,47 0 1,-71 0 0,48 0 1,-48 0-3,-24 0 3,-23 0-1,0 0 0,-24 0 0,47 0 1,72 24-2,0-24 1,70 0 0,-23 0 0,24 23 0,-1-23 1,1 24-2,-24-24 3,23 0-4,-23 24 4,-23-24-4,-25 0 2,1 0 0,-48 0 0,0 47 0,24-47 0,23 24 1,-23-24-2,47 23 1,-47-23-1,24 24 3,23-24-2,-47 0-1,71 0 1,-48 0 0,24 0-1,1 0 3,-49 0-3,49 0 1,-25 0 0,1 0 1,-24 0-2,23 0 3,24 0-4,24 0 4,0 0-4,47 0 10,1 0-8,-1 0 8,0 0 16,1 0 8,-1 0-23,0 24-2,1-24-6,-25 24-1,25-24-1,-1 23 3,-24 1-4,25-24 4,-1 24-5,-23 23 13,-1-47-11,48 24 1,-23-1 0,-25-23 8,25 24-7,-1 0-2,-24-24 2,25 23 6,-1-23-8,0 24 3,1 0 6,-1 0 15,0-24-24,24 23 4,-23 1 5,23 0-10,-48 23 1,48 0 2,-23-47-1,-1 48 1,24-25-3,-24 1 3,0 24-1,24-25 0,-23 25-1,-1-25 3,24 25-4,-24-1 11,24-23-1,-23 23-8,23 1 9,-24 23-10,24-48 8,-47 48-4,47-47 5,0 24-10,-24-25 1,24 1 3,-24 23-1,24-23-4,-24 0 3,1 23 1,23 48-1,-24-48 0,-23 1 0,47 23 1,-48 47-3,48-47 3,0-23-1,-23-1 0,23 0 0,-24 1 0,24-1 0,0-23 0,0 0 0,0-1 1,0 25-2,0-1 3,0-23-4,0 23 4,0-23-4,0 23 3,0 1-1,0-1 7,24 0-7,-24 24 8,47-23-7,-23 23-2,23 0 1,0 0 0,25 95 1,22-24-3,-70-71 4,0-47-4,-1 0 4,25 23-3,-24 0 9,-1 1-7,1-25 8,0 1-11,23 0 1,24 23 3,-47-47-2,23 48-2,1-48 2,-25 23 2,1 1-3,23-24 2,-23 0 30,0 0-30,-1 0-2,25 0 2,-1 0-2,1 0 1,-25 0 0,25 24 0,-1-1 1,-23-23-1,47 0-1,-48 24 2,49-24-2,-49 0 3,25 0-4,23 0 2,-24 0 0,24 0-1,0 0 3,0 0-3,24 24 1,24-1-1,-96-23 2,48 0-2,0 24 3,-23-24-4,-1 0 4,-23 0-4,47 24 4,-47-24-3,-1 0 2,72 0-2,-24 0 1,24 0 0,0 0 0,0 0 0,-24 0 2,0 0-4,0 0 4,-24 0-4,1 0 1,23 0 2,0 0-2,24 0 3,-24 0-4,23 0 3,1 0-1,-24 0 0,24 0 0,0 0 0,-24 0-1,-24 0 2,1 0-2,23 0 2,0 0-1,0 0 0,-24 0-1,24 0 2,-23 0-2,-25 0 3,25 0-4,-24 0 4,23 0-4,-23 0 5,23 0-4,0 0 1,1 0-2,23 24 2,0-1 2,24-23-4,0 24 4,-1 0-4,25-24 3,-48 0-1,0 0-1,0 0 2,0 0-1,24 0 0,0 0 0,-24 0 0,24 0 0,-48 0-1,24 0 2,0 0-2,-24 0 3,1 0-3,-1 0 2,1 23-2,-1-23 3,-23 0-4,23 0 4,24 0-5,-23 0 3,-1 0 1,24 0-1,24 0 0,-24 0-1,0 0 2,0 0-2,-24 0 3,25 0-4,-25 0 3,24 0-1,-24 0 1,-23 0-3,23 0 3,1 0-1,-1 0 1,1 0-2,23 0 1,23 0 0,1 0 1,24 0-3,23 0 5,-71 0-5,0 0 4,24 0-5,-24 0 3,-24 0 1,1 0-1,23 0 1,-24 0-2,48 0 2,-24 0-2,0 0 2,0 0-2,0 0 1,0 0 0,-23 0 0,-1 0 0,1 0 1,-25 0-2,1 0 2,0 0-2,-1 0 2,1 0-2,23 0 2,48 0-2,-24 0 3,24 0-4,-24 0 4,-24 24-4,-23-24 2,24 0-1,-25 0 1,48 0 2,-47 0-4,23 0 10,-23 0-6,24 0-3,-25 0 1,25 0 0,23 0 1,0 0-2,24 0 2,-1 0-3,-23 0 4,0 0-3,-23 0 2,23 0-2,24 0 2,-24 0-2,47 0 3,-23 24-4,71-1 4,-24 1-3,-23 0-1,23 0 3,24-24-2,-1 23 2,49 1-1,46 0 1,-46 23-3,46-23 3,-70-1-2,47 48 3,-48-47-4,-23 0 3,-71-24-2,-24 0 3,-47 0-3,-1 0 1,1 0 24,0 0-24,23 0 2,0 0-4,-23 0 4,0 0 3,0 0-5,-1-24 9,-23 0-9,24 24 0,-24-23 0,24-1 8,-1-23-7,-23 23-2,0-47 2,24 0-2,-24 0 2,0 0-3,0-24 4,0 24-4,0-24 4,24 24-4,-1-48 5,-23 48-6,0 24 5,0-24-3,0 0 1,0 0 0,0 23 2,0 1-3,-23-48-1,23 48 3,-48-48-2,48 48 2,-23-1 0,23 1-1,-48-24-1,25 0 2,-1 0-1,0 0 0,-23-1-1,23-22 2,24-1-3,-47 24 4,23 0-4,24 23 3,-24-23-1,1-47 1,-1 47-1,-23 0 1,47 0-4,-24 23 6,-24-23-5,48 0 4,-23 24-4,-1 23 1,0-23 3,1 23-3,23 0 1,-24 0 0,0 1 1,24-1-3,-47-23 11,47 23-8,-47-23-2,23 47 2,0-24-2,0 24 1,24-24 0,-23 0 8,-25 24-8,48-23 0,-47-1 2,-24 0-4,24-23 4,-25 23-3,25-23 0,-24 23 1,47 1 0,-47-25 0,47 48 0,1-24 1,-48 1-2,23-1 2,-23-23-3,24 47 4,-48-48-4,-23 1 4,47 23-4,23 24 3,-23 0-1,47-23 0,1 23 0,-25 0 0,25 0 9,-1-24-10,0 24 65,1-24-24,-1 0-32,0 24-9,24-23 1,-24-1 2,1-47-3,-25 47 2,25 1-2,-1-25 1,-23 1 10,23 23-12,0 0 4,0 1 28</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33:28.367"/>
    </inkml:context>
    <inkml:brush xml:id="br0">
      <inkml:brushProperty name="width" value="0.05292" units="cm"/>
      <inkml:brushProperty name="height" value="0.05292" units="cm"/>
      <inkml:brushProperty name="color" value="#C00000"/>
    </inkml:brush>
  </inkml:definitions>
  <iact:action type="add" startTime="31724">
    <iact:property name="dataType"/>
    <iact:actionData xml:id="d0">
      <inkml:trace xmlns:inkml="http://www.w3.org/2003/InkML" xml:id="stk0" contextRef="#ctx0" brushRef="#br0">8624 4384 0,'0'23'103,"0"1"-94,-23 23-2,-1 1 2,0-1-3,1 1 5,-25-25-5,24 48 3,1-47-1,-1 23-2,0-23 3,24 0-1,0 0 0,-23-1 8,23 1 63,0 0-71,94-24 2,25 23-3,-1 1 2,25-24-3,-25 47 5,24-23-5,0 0 4,-47-1-5,71 1 4,-71-24-1,-48 0-1,-47 24 3,24-24 13,-24-24 121</inkml:trace>
    </iact:actionData>
  </iact:action>
  <iact:action type="add" startTime="32644">
    <iact:property name="dataType"/>
    <iact:actionData xml:id="d1">
      <inkml:trace xmlns:inkml="http://www.w3.org/2003/InkML" xml:id="stk1" contextRef="#ctx0" brushRef="#br0">9240 4763 0,'-23'0'25,"23"23"-19,-24 1 3,0 47-2,1 0 1,-1 48 0,0-48 1,-23 0-1,23-24-2,24 1 4,-24-1-4,1-23 10</inkml:trace>
    </iact:actionData>
  </iact:action>
  <iact:action type="add" startTime="33323">
    <iact:property name="dataType"/>
    <iact:actionData xml:id="d2">
      <inkml:trace xmlns:inkml="http://www.w3.org/2003/InkML" xml:id="stk2" contextRef="#ctx0" brushRef="#br0">9762 4668 0,'0'-24'7,"23"24"19,25 0-19,-1 0 1,24 0-1,0-23 1,0-1 0,0 0 1,-23 24-1,-1 0 0,24 0 0,-47 0 16,0 0-6,-24 24-4,0 0-6,0 23 1,0 0-2,0 24 1,0 1 0,0-1-1,-48 47 3,1-71-4,0 25 3,23-25-1,0-23 1,24 23-2,-24-23 2,-23 23-2,47-23 26,24-24 14,-1 0-37,1 0-4,0 0 3,0 0-2,-1 0 26,1 0-27,0 0 11,-1 0-1,1 0-1,0 0-6,-1 0-2,1 0 10,0 0-1,-1 0-7</inkml:trace>
    </iact:actionData>
  </iact:action>
  <iact:action type="add" startTime="34451">
    <iact:property name="dataType"/>
    <iact:actionData xml:id="d3">
      <inkml:trace xmlns:inkml="http://www.w3.org/2003/InkML" xml:id="stk3" contextRef="#ctx0" brushRef="#br0">11183 4715 0,'0'-23'8,"-23"-1"8,-1 0 0,-23 24 0,23 0-8,0 0 0,0 0 0,-23 0 1,23 0 6,-47 24-8,48 0 2,-25 23-2,1-23 2,23 23-1,0-47 0,1 48-1,-1-25 3,24 1-3,-24 0 2,24-1-2,-23 1 2,23 23-2,0-23 2,0 0-2,0 23 2,0 1-2,0-25 0,0 1 2,0 0-1,23 23 0,-23-23-1,0-1 10,24 1-9,0 0-1,-1-1 10,1-23 7,0 24-17,-1-24 2,1 24-2,24-24 2,23 0-1,-24 0 1,24 0-2,-23 0 2,-25 0 8,1 0-12,0 0 3,-1 0 10,-23-24-3,48 24-7,-48-24 1,23 24-1,-23-23-2,48-1 3,-48 0-2,47-23 3,-23 0 5,-24-1-8,24 48 2,-1-47-1,-23 23 0,0 0-1,0 1 3,0-25-3,0 25 2,0-1-2,0-23 3,0 23-4,0 0 3,0 1-2,0-1 0,0 0 2,0 0 6,-23 24-7,-1-23 0,0 23 16,0-24-8,1 24 25,-1 0-33</inkml:trace>
    </iact:actionData>
  </iact:action>
  <iact:action type="add" startTime="35748">
    <iact:property name="dataType"/>
    <iact:actionData xml:id="d4">
      <inkml:trace xmlns:inkml="http://www.w3.org/2003/InkML" xml:id="stk4" contextRef="#ctx0" brushRef="#br0">11705 4810 0,'-24'-24'71,"0"24"-47,0 0-15,1 24 7,-48 0-9,47 23 2,0-23-2,1 0 3,23-1-4,-24 1 2,24 0 0,0-1 0,0 1 0,-24 0-1,1-1 9,23 1 9,0 24-18,0-25 2,0 25-2,0-1 1,0 0 1,0 1-1,0-25-1,0 1 3,23 0-4,1 23 10,0-47-6,-1 24-2,1 0 7,0-24-5,23 23-5,-23-23 5,23 0-3,1 24 0,-1 0 10,-23-24-9,23 0-1,-23 0 2,-1 0-1,1 0 8,23 0-8,-23 0 16,24 0-9,-25 0-5,25-48-3,-25 1 9,1 23-6,0 1 6,-24-1-10,0 0 2,0 0 1,0-23 6,0 23-8,0 1 2,0-1-1,0-47 0,0 47 0,0-23 0,0-1 0,0 25 1,0-1-2,-24 0 1,24 1 0,0-1 0,-24 0-1,1 1 3,-1-25-3,-23 25 2,47-1-3,-24 0 5,0 0 3,24 1-6,-47 23 7,47-24-6,-24 24 0,-23-24-3,23 1 11,-23 23-9,-1-24 0,1 0 8,23 24-8</inkml:trace>
    </iact:actionData>
  </iact:action>
  <iact:action type="add" startTime="37108">
    <iact:property name="dataType"/>
    <iact:actionData xml:id="d5">
      <inkml:trace xmlns:inkml="http://www.w3.org/2003/InkML" xml:id="stk5" contextRef="#ctx0" brushRef="#br0">12676 4905 0,'0'-47'47,"0"70"41,0 25-80,0 23 0,0-24 0,47 24-1,-47 0 3,0 0-3,0 24 3,0-24-5,0 0 6,0 0-4,0-47 0,-23 0 1,-1 23-1,0-23 2,24 0-1,-47-24 0,0 0 1,23 0-2,0 0 1,0 0 0,1 0 0,-1 0-1,-23-48 2,-1 1 7,-46-48-7,70 48-2,24 23 2,0 0-2,0 0 2,0 1-2,0-25 19,24 48-20</inkml:trace>
    </iact:actionData>
  </iact:action>
  <iact:action type="add" startTime="37852">
    <iact:property name="dataType"/>
    <iact:actionData xml:id="d6">
      <inkml:trace xmlns:inkml="http://www.w3.org/2003/InkML" xml:id="stk6" contextRef="#ctx0" brushRef="#br0">12463 5000 0,'0'-24'23,"23"0"-15,49 1 0,-1-25 2,0 25-3,-24-1 2,-23 24-3,23 0 26,1 0-24,-1 0 0,0 24 0,1-24 0,-25 0 8,1 0 8,0 0-16,-1 23 0</inkml:trace>
    </iact:actionData>
  </iact:action>
  <iact:action type="add" startTime="38332">
    <iact:property name="dataType"/>
    <iact:actionData xml:id="d7">
      <inkml:trace xmlns:inkml="http://www.w3.org/2003/InkML" xml:id="stk7" contextRef="#ctx0" brushRef="#br0">13387 4834 0,'-24'0'15,"24"24"1,-24-1-7,1 25-2,-1-25 1,-23 48 0,23-23 1,-23 23-3,23 0 3,0-47-1,-23 47 0,23-24 0,0 0 0,1 1 0,-1-24 0,24 23 8,0-23 2,0-1-2,-24-23-10,1 24 58</inkml:trace>
    </iact:actionData>
  </iact:action>
  <iact:action type="add" startTime="39204">
    <iact:property name="dataType"/>
    <iact:actionData xml:id="d8">
      <inkml:trace xmlns:inkml="http://www.w3.org/2003/InkML" xml:id="stk8" contextRef="#ctx0" brushRef="#br0">13529 4976 0,'0'0'0,"0"24"16,0 47-9,0-48 1,0 25-1,0-1 3,0-23-4,0 0 3,0-1-2,0 25 3,0-25 5,-24 1-7,24 0 8,0-1 0,-23 1-8,23 0 0,0 0 0</inkml:trace>
    </iact:actionData>
  </iact:action>
  <iact:action type="add" startTime="39852">
    <iact:property name="dataType"/>
    <iact:actionData xml:id="d9">
      <inkml:trace xmlns:inkml="http://www.w3.org/2003/InkML" xml:id="stk9" contextRef="#ctx0" brushRef="#br0">13719 5237 0,'0'0'0,"-24"0"15,0 0 8,0 0-14,1 0 8,-1 0-10,0 0 33,1 0-33,23 23 58,0 1-58,0 0 2,23-1 8,-23 1-1,24-24-9,23 24 2,-23-1 7,0 1-10,0 0 11,-1-24 62,1 24-62,0-24-9</inkml:trace>
    </iact:actionData>
  </iact:action>
  <iact:action type="add" startTime="40644">
    <iact:property name="dataType"/>
    <iact:actionData xml:id="d10">
      <inkml:trace xmlns:inkml="http://www.w3.org/2003/InkML" xml:id="stk10" contextRef="#ctx0" brushRef="#br0">14027 5260 0,'-24'0'30,"0"0"-20,0 0 5,1 0 10,-1 0-2,0 0-14,24 24 6,0 0 1,0-1 7,0 1-14,0 0 7,0-1-9,24 1 3,0 0-3,-1 0 9,1-24 9,24 0-1,-48-24-16,23 24-1,-23-24 1,24-23 0,0 23-1,-24 0 3,0 1 5,23 23-8,-23-24 9,0 48 57,24 23-65,-24-23 1,0 71-3,0-48 4,0 24-3,0 0 3,-24-23-4,1-1 4,23 0-4,-24-23 1,0 0 3,-23-1-3,23-23 9,0 0-8,1 0 1,-25 0-1,25 0 7,-25 0 2,25-47-11,-1 23 4,0-23-4,24 0 4,0 23-4,24 24 4</inkml:trace>
    </iact:actionData>
  </iact:action>
  <iact:action type="add" startTime="41676">
    <iact:property name="dataType"/>
    <iact:actionData xml:id="d11">
      <inkml:trace xmlns:inkml="http://www.w3.org/2003/InkML" xml:id="stk11" contextRef="#ctx0" brushRef="#br0">14548 4834 0,'-24'0'24,"0"0"-17,1 0 9,-1 0-1,-23 0 10,47 24-9,0 23-7,0-23-2,0-1 1,0 25 8,23-48 0,1 0 23,0-24-22,-24 0 16,0 1-25,0-25 9,0 25-11,0-1 10,0 0 1,0 0-2</inkml:trace>
    </iact:actionData>
  </iact:action>
  <iact:action type="add" startTime="42484">
    <iact:property name="dataType"/>
    <iact:actionData xml:id="d12">
      <inkml:trace xmlns:inkml="http://www.w3.org/2003/InkML" xml:id="stk12" contextRef="#ctx0" brushRef="#br0">15022 5118 0,'-24'0'7,"0"0"1,-47 0 0,48 0 1,-25 0-1,24 0 0,1 0-1,-25 0 3,25 0-4,-1 0 2,0 0 0,-23 0-1,0 48 11,47-25-10,-24 25-1,0-25 1,24 25 0,0-25 1,0 1-1,0 0-1,0 71 1,24-72 0,47 25 0,0-1 1,24-23-2,-24 23 2,-24-47-3,1 0 4,-1 0-3,0 0 2,-23 0-2,23 0 19,-47-24-20,24-23 10,47-48-8</inkml:trace>
    </iact:actionData>
  </iact:action>
  <iact:action type="add" startTime="62668">
    <iact:property name="dataType"/>
    <iact:actionData xml:id="d13">
      <inkml:trace xmlns:inkml="http://www.w3.org/2003/InkML" xml:id="stk13" contextRef="#ctx0" brushRef="#br0">9264 6469 0,'24'0'127,"-1"0"-71,1 0-47,0 0 7,0 0-7,-1 0-2,25 0 0,-25 0 9,1 0-7,0 0-2,-1 0 1,25 0 0,-25 0 0,1 0 8,0 0-8,0 0 40,23 0-24,-23 0-8,-24 23-8,23-23 10,1 0 4,0 24 10,-1-24 224,1 0-249,0 0 11,0 0 173</inkml:trace>
    </iact:actionData>
  </iact:action>
  <iact:action type="add" startTime="70075">
    <iact:property name="dataType"/>
    <iact:actionData xml:id="d14">
      <inkml:trace xmlns:inkml="http://www.w3.org/2003/InkML" xml:id="stk14" contextRef="#ctx0" brushRef="#br0">7392 14833 0,'-23'0'8,"23"-24"120,47 0-119,24-23-2,47 23 1,-46 1 1,-1-1-2,-24 0 1,-23 24 0,23 0 0,1 0 8,-25 0 0,1 0 7,0 0-13,-1 0-3,25 0 2,-1 0-2,0 0 3,25 24-4,-49-24 2,1 0 0,23 0-1,-23 0 9,0 0 1,-1 0-9,1 24 41,0-1 54,-24-46-22</inkml:trace>
    </iact:actionData>
  </iact:action>
  <iact:action type="add" startTime="75459">
    <iact:property name="dataType"/>
    <iact:actionData xml:id="d15">
      <inkml:trace xmlns:inkml="http://www.w3.org/2003/InkML" xml:id="stk15" contextRef="#ctx0" brushRef="#br0">4051 7464 0,'48'0'129,"47"0"-122,-24 0 2,-24 0-2,0 0 1,-23 0 0,23 0-1,-23 0 3,0 0-4,0 0 3,-1 0-1,1 0 1,23 24-3</inkml:trace>
    </iact:actionData>
  </iact:action>
  <iact:action type="add" startTime="82220">
    <iact:property name="dataType"/>
    <iact:actionData xml:id="d16">
      <inkml:trace xmlns:inkml="http://www.w3.org/2003/InkML" xml:id="stk16" contextRef="#ctx0" brushRef="#br0">7534 13932 0,'24'0'111,"0"0"-102,-1 0-2,1 0 1,47 0-1,-23 0 2,-1 0-1,24 0 1,0 0-2,-23 0 1,-25 0-1,1 0 2,0 0-1,-1 0 0,1 0 9,0 0-10,-1 0 3,1 0-4,0 0 1,0 0 3,-1 0-3,1 0 1,0 0 0,-1 0 1,1 0-3,0 0 3,-1 0-2,1 0 2,23 0-1,1 0 1,-24 0-2,-1 0 2,25 0-2,-25 0 1,25 0 0,-1 0 1,-23 0-2,23 0 1,-23 0 1,0 0-1,-1 0-1,25 0 3,-25 0-4,1 0 3,23 0-1,1 0-2,-24 0 3,23 0-1,0 0 0,1 0 0,-25 0 1,1 0 6,0 0-7,-1 0 8,1 0-8,0 0-1,0 0 3,-1 0-3,1 0 2,0 0-2,-1 0 9,1 0-7,0 0 22,-1 0-15,-23-23-8,24 23 80,0-24-55</inkml:trace>
    </iact:actionData>
  </iact:action>
  <iact:action type="add" startTime="97124">
    <iact:property name="dataType"/>
    <iact:actionData xml:id="d17">
      <inkml:trace xmlns:inkml="http://www.w3.org/2003/InkML" xml:id="stk17" contextRef="#ctx0" brushRef="#br0">9904 11729 0,'-24'0'63,"0"23"-47,1 1-8,-1 24 1,0-48-3,24 23 3,-23 1-2,23 0 2,-24-1 15,24 1-1,0 0-6,0-1-9,0 1 1,0 0-2,0 0 2,0-1-2,0 1 2,0 0-2,0 23 9,0 0 0,24-47-9,-24 24 2,0 0 24,23-24-2,-23 47-23</inkml:trace>
    </iact:actionData>
  </iact:action>
  <iact:action type="add" startTime="98724">
    <iact:property name="dataType"/>
    <iact:actionData xml:id="d18">
      <inkml:trace xmlns:inkml="http://www.w3.org/2003/InkML" xml:id="stk18" contextRef="#ctx0" brushRef="#br0">20187 11658 0,'0'0'0,"24"0"7,-24 23 10,23-23-10,25 0 2,-25 24-2,1 0 26,0-24-18,-24 23-7,24-23 1,-1 24-2,-23 0 1,24-24 8,-24 24-7,0-1 5,24 1-5,-24 0-1,23-1 8,1-23 0,-24 48 1,0-25-2,0 1-5,24 0-4,-24 0 4,0-1-4,0 1 2,0 0 7,0-1 2,0 1-1,0 0-7,-24 23 6,24-23 2,0 23-1,-24-47 16,24 24-16,0 0 1,-23-1-12,-1-23 6,24 24-5,-24-24 3,24 24-3,-23-1 11,-1-23 16,0 24-26,0-24 33,1 0 73</inkml:trace>
    </iact:actionData>
  </iact:action>
  <iact:action type="add" startTime="101084">
    <iact:property name="dataType"/>
    <iact:actionData xml:id="d19">
      <inkml:trace xmlns:inkml="http://www.w3.org/2003/InkML" xml:id="stk19" contextRef="#ctx0" brushRef="#br0">7321 14075 0,'-24'0'55,"1"0"-47,-1 0-1,-23 23 3,23 1-3,0 0 2,1 23-2,-1-23 3,0 23-4,24-23 4,-23-1-4,23 1 2,-24 0 0,24 0-1,-24-24 3,24 23-4,0 1 10,0 0-6,0-1-3,0 1 9,0 0-7,0-1-3,0 1 4,0 23-4,24-23 3,-24 0-1,24-24 1,-1 47-2,1-47 82,0 24-82,-1-24 1,-23 24 1,24-1-2,0-23 33,23 0-23</inkml:trace>
    </iact:actionData>
  </iact:action>
  <iact:action type="add" startTime="102387">
    <iact:property name="dataType"/>
    <iact:actionData xml:id="d20">
      <inkml:trace xmlns:inkml="http://www.w3.org/2003/InkML" xml:id="stk20" contextRef="#ctx0" brushRef="#br0">10283 14098 0,'24'0'65,"-24"24"-58,23-24 9,1 24-7,0-1-3,23 25 4,-23 23-3,-1-71 2,1 23-2,-24 25 1,24-24 0,-24-1 0,0 1 0,0 0 1,24-24-2,-24 23 18,0 1-1,0 23-9,0-23 1,0 0-7,-24-1 6,24 1 2,-48-24 6,1 0-16,0 24 3,23-24-3,0 47 2,1-23 6,-1 0-8,0-24 10,1 23 9,-1-23 52</inkml:trace>
    </iact:actionData>
  </iact:action>
  <iact:action type="add" startTime="124460">
    <iact:property name="dataType"/>
    <iact:actionData xml:id="d21">
      <inkml:trace xmlns:inkml="http://www.w3.org/2003/InkML" xml:id="stk21" contextRef="#ctx0" brushRef="#br0">11705 14098 0,'23'-23'79,"25"23"-71,46 0 1,1 0-3,-24 0 4,48 0-3,-24 0 3,23 0-4,-23 0 4,23-24-4,-70 24 2,-1-24 0,-23 24 1,23 0-1,0-24-1,-23 24 9,-24-23-8,48 23 0,-25 0 1,1 0-2,0-24 1,23 24 9,-23-24-11,-1 1 11,1 23-1,0-48 248,-1 25-256,25-25 1,-24 1-2,47-24 2,-71 23-1,47-23-1,-47 48 1,0-49 1,24 25-2,-24 23 2,0 1-2,0-25 1,0 25 8,0-25 33,-24 25-17,0-1-17,24 0-7,0 0 0,-23 24 1,23-23 7,-24 23-9,24-24 1,-24 24 16,1-24-16,23 1 16,-24 23-8,0-24-7,-23 0 8,-1 24-11,25-23 10,-25-1-6,1 24 4,23 0 11,24-24-19,-23 24 3,-25-23-2,1 23 10,47-24-8,-24 24-2,0 0 1,1 0-1,-25 0 3,25-24-3,-1 24 2,0 0-1,-47 0-1,24-24 1,-1 24 1,25 0-1,-1 0 1,-23 0-3,23 0 2,0 0 0,-23 0 0,23 0 0,0 0 0,1 0 0,-25 0-1,25 0 3,-1 0-3,-23 0 1,23 24 0,-24-24 1,1 0-3,23 24 3,1 0-1,-25-24 1,25 23-3,-1 1 3,-23 0-1,23-1 8,-24 1 0,25 0 9,23-1-18,-24-23 0,24 24 10,-24 0-9,24-1 0,-23 25 1,23-24 6,0-1-7,0 1 1,0 23-3,0-23 4,0 23 6,0-23-10,0 23 4,0-23-3,0 24 2,0-25 8,0 25-10,23-25 2,-23 25-3,0-25 4,24 1-4,-24 0 1,24 47 3,-1-47 5,1-1 9,0 1-15,-24 0-2,47-1 1,-23 25 9,0-48-10,-1 47 2,1-23 7,0-24-8,-24 24 0,23-24-1,-23 23 9,24-23-5,0 0 10</inkml:trace>
    </iact:actionData>
  </iact:action>
  <iact:action type="add" startTime="134299">
    <iact:property name="dataType"/>
    <iact:actionData xml:id="d22">
      <inkml:trace xmlns:inkml="http://www.w3.org/2003/InkML" xml:id="stk22" contextRef="#ctx0" brushRef="#br0">11941 16610 0,'48'0'528,"-1"0"-519,1 0-2,-1 0 1,24 0 0,-47 0 2,47 0-4,-24 0 3,24 0-1,-23 0-1,-1 0 1,1 0 0,-25 23 1,25-23-3,-25 0 11,1 0-1,0 0-8,23 0 0,-23 0 8,23 0-7,1 0-2,-25 0 1,25 0-1,-25 0 3,1 0-4,0 0 4,-1 0-3,1 0 3,0 0-4,23 0 4,24 0-4,-23 0 2,23 0 0,-24 0 0,24 0 0,-47 0-1,23 0 3,-23 0-3,0 0 2,-1 0-1,1 0 7,0 0-7,-1 0 1,25 0-2,-24 0 10,-1 0-11,1 0 3,0 0 8,-1 24 54</inkml:trace>
    </iact:actionData>
  </iact:action>
  <iact:action type="add" startTime="138316">
    <iact:property name="dataType"/>
    <iact:actionData xml:id="d23">
      <inkml:trace xmlns:inkml="http://www.w3.org/2003/InkML" xml:id="stk23" contextRef="#ctx0" brushRef="#br0">14121 6658 0,'0'-23'103,"24"23"-86,47 0-9,-47 0-1,47 0 2,0 0-1,-24 23-1,24-23 2,-23 0-2,23 0 3,-24 0-3,24 0 0,-23 0 1,-1 0 0,1 0 0,23 0-1,-48 0 2,48 0-1,-23 0 1,23 0-3,24 0 4,-48 0-3,24 0 1,-23 0 0,-25 0 8,1 0 0,0 0-7,-1 0-2,25 0 2,23 0-2,-24 0 2,95-23-1,72 23 1,-25 0-2,-47 23 0,-71-23 1,-47 0 1,0 0-1,-1 0-2,1 24 12,-48-24 45,1 0-54</inkml:trace>
    </iact:actionData>
  </iact:action>
  <iact:action type="add" startTime="143228">
    <iact:property name="dataType"/>
    <iact:actionData xml:id="d24">
      <inkml:trace xmlns:inkml="http://www.w3.org/2003/InkML" xml:id="stk24" contextRef="#ctx0" brushRef="#br0">21917 16515 0,'-24'0'23,"0"0"-6,1 0-9,-1 0 6,-23 0-4,-25 0-3,25 0 2,-24-24-2,24 24 2,23 0-2,0 0 2,0 0-1,1 0-1,-25-23 33,25 23-32,-25-24 8,25 0 0,-1 24-7,0 0-2,-23 0 2,-1 0-3,-23 0 4,24 0-3,23 0 1,-47 0-1,24 0 2,-24 0-1,23 0 2,1 0-4,-24 0 4,24 0-4,-1 0 3,24 0-2,-23 0 2,0 0-1,23 0 7,-23 0-7,23 24 8,-24-24 0,48 24-8,-23-24 0,-1 23 0,24 1 0,-24-24 1,-23 24-2,23 23 2,-23-23-2,47-1 1,-24-23 1,-23 48-1,23-24 15,0-1-13,1-23-4,23 24 1,-48 0 2,48-1-1,-23-23 1,23 24-2,-24-24 2,24 24-2,-24-1 2,1-23 14,23 24-15,-24-24 8,24 24 17,0-1-10,0 1-13,0 0-4,0 47 3,0-47-1,0 23-1,0 0 1,47 25 0,-47-49 0,24 48 0,0-23 0,-1-25 0,-23 1 8,0 0 16,24-24-24,0 23 9,23 1-2,-47 0-7,48 0 2,-25-24-4,-23 23 4,48 1-4,-25 0 10,25-24-7,-25 23-2,1-23 1,23 24 1,-23 0-2,0-24 9,0 0-8,-1 0 0,1 0 0,0 23 0,-1-23 0,25 24 0,-1-24 8,-23 24-8,0-1-1,23-23 3,0 24 7,1-24-11,-1 24 4,48-24-4,-48 24 2,1-24 0,-1 0 0,0 0 1,1 0-2,-1 0 2,-23 0-2,0 0 2,23 0-2,0 0 1,-23 0 9,0-24-10,-1 24 2,1-24-2,0 24 2,-1-24-3,1 24 3,-24-23-1,24-1 1,0 24-1,-1 0 0,25-24-1,-25 1 9,1-1-6,0 24-4,-1-24 10,1 1 9,-24-1-17,24 24 8,0-24-9,-24 1 1,23-25 9,-23 24-10,0 1 2,24-25-2,0 25 2,-1-25-2,1-23 2,0 71-2,-24-23 2,0-25-2,23 48 3,-23-24-4,0 1 4,0-1 6,0 0-10,0 1 18,0-1-16,0 0 0,0 1 1,0-1-3,0 0 4,0 0-4,0 1 4,0-1-3,0-23 17,0 23 8,0 0-8,0 1-8,0-1-8,-23 0 16,23 1 1,-24-1-17,0 0-1,1 0 41,-1 1-15,0-1-25,24-23 15,-23 47 2,-1-24-10,0 0-7,-23 24 0,-24-23 2</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39:30.339"/>
    </inkml:context>
    <inkml:brush xml:id="br0">
      <inkml:brushProperty name="width" value="0.05292" units="cm"/>
      <inkml:brushProperty name="height" value="0.05292" units="cm"/>
      <inkml:brushProperty name="color" value="#C00000"/>
    </inkml:brush>
  </inkml:definitions>
  <iact:action type="add" startTime="87675">
    <iact:property name="dataType"/>
    <iact:actionData xml:id="d0">
      <inkml:trace xmlns:inkml="http://www.w3.org/2003/InkML" xml:id="stk0" contextRef="#ctx0" brushRef="#br0">2416 4336 0,'24'0'119,"24"0"-110,46 0-2,25 0 2,47 0-2,23 0 2,-47 0-2,1 0 1,-25 0 1,24 0-2,-47 0 1,23 0 1,-46 0-2,-25 0 2,24 0-2,-24 0 2,24 24-2,-23 0 2,-24-24-2,23 0 3,0 23-4,-23-23 4,23 0-4,-23 0 2,23 0 1,-23 0-2,0 0 1,23 0 0,24 0 0,0 0 0,1 0 0,-1 24 0,0-24 1,0 0-2,-24 0 2,-23 0-2,0 0 2,23 0-1,0 0 0,48 0 0,0 0 0,71 0 0,-48 0 0,48 0-1,0-24 3,23-23-4,96 0 4,-1 23-3,-23 0 0,-48 0 2,48 1-1,-48 23 0,-47 0-1,-24-48 2,-24 48-2,-23 0 2,-24 0-1,-23 0-1,-1 0 1,-23 0 1,23 0-2,0 0 1,1 24 0,23 0 0,0-24 0,-24 0 1,24 23-2,-23-23 2,23 0-2,-24 0 3,48 0-4,24 0 4,-25 0-3,1 0 0,71 0 2,-24 0-2,24 0 2,0 0-2,-48 0 2,25 0-2,-25 0 2,-47 0-2,0 0 1,-23 24 0,-1-24 1,24 24-2,-47-24 2,23 0-2,-23 0 1,-1 0 0,25 0 1,-1 0-1,1 0 0,-1 0-1,48 0 3,94-24-4,25 0 3,-96 24-2,48 0 1,-48-23 0,48 23 0,-24-24 0,-47 24 0,-24 0 1,-23 0-2,-1 0 2,0-24-2,25 24 2,-1 0-2,0 0 1,-24 0 0,24 0 1,-23 0-2,46 0 2,25 0-2,-1 0 2,1 0-2,-1 0 3,72 0-4,-24 0 4,-24 0-4,24 0 4,-72 0-4,49 0 4,-49 0-3,1 0 0,24 0 1,46 0 0,25 0 0,-24 0 1,47 0-1,-71 0-1,48 0 2,-48 0-1,24 0 0,23 0 0,1 0 0,47 0 0,-24 0 0,-23 0-1,-24 0 2,-48 0-1,48 0-1,-48 0 1,25 0 2,-49 0-4,1 0 4,0 0-3,-24 0 2,-47 0-2,-1 0 0,1 0 25,0 0-23,-1 0-2,25 0 1,-1 0 0,-23 0 0,0 0 0,23 0 1,-23 0 7,-24-23-8,0-1 7,0-23-6</inkml:trace>
    </iact:actionData>
  </iact:action>
  <iact:action type="add" startTime="89843">
    <iact:property name="dataType"/>
    <iact:actionData xml:id="d1">
      <inkml:trace xmlns:inkml="http://www.w3.org/2003/InkML" xml:id="stk1" contextRef="#ctx0" brushRef="#br0">2014 5023 0,'23'0'7,"1"0"18,0 0-10,23 0-6,1 0-2,23 0 2,0 0-2,47 0 2,48-23-1,24 23 1,-25-24-3,25 0 5,-24 1-6,47 23 5,71 0-3,-23 0 3,23 0-4,-47 0 1,0 0 2,-47 0-1,-48 0 0,95 0 0,-48 0 0,1 0-1,-71 0 2,46 0-1,-46 0 0,47 0 0,0 0 0,-1 0 0,25 0 0,-72 0-1,-23 0 2,47 0-2,-23 0 3,-1 0-4,1 0 4,-1 0-4,24 23 4,24 1-4,24 0 4,-24-1-3,0-23 0,-48 0 2,-23 0-1,0 0 0,-24 0-1,0 0 2,0 0-2,0 0 2,0 0-2,24 24 2,23 0-1,48-1 0,-47 1 0,46 0 0,-70-24-1,47 24 3,-47-1-4,-24-23 4,0 24-3,-23-24 2,-1 0-3,24 0 4,24 0-4,23 0 4,25 0-3,22 0 0,-70 0 2,24 47-2,-25-23 2,1 0-2,24-1 3,-25-23-3,1 48 1,24-48-1,-1 47 2,48-23-1,-71-24-1,47 24 2,-47-1-1,23-23-1,-23 0 2,-24 0-1,24 0 0,-24 0-1,-24 0 3,24 0-4,-47 0 4,0 0-4,23 0 4,-23 0-4,0 0 3,-1 0-1,48 0-1,-23 0 2,23 0-2,0 0 2,0 0-2,24 0 2,23 0-2,24 0 2,48 0-1,-72 0 0,48 0-1,-71 0 2,-24 0-1,-23 0-1,-1 0 2,0 0-1,24 0-1,-23 0 3,-25 0-4,25 0 5,-1 0 4,-23-23 0,23 23-7,1 0 8,-25-24-9,25 0 2,-25 24-2,25 0 1,-24-24 9,-1 24-10,1-23 1</inkml:trace>
    </iact:actionData>
  </iact:action>
  <iact:action type="add" startTime="93219">
    <iact:property name="dataType"/>
    <iact:actionData xml:id="d2">
      <inkml:trace xmlns:inkml="http://www.w3.org/2003/InkML" xml:id="stk2" contextRef="#ctx0" brushRef="#br0">16894 6279 0,'94'0'103,"25"0"-94,94 24-2,24 47 2,95-47-2,23 23 2,-47 0-2,48-47 2,-1 72-2,-23-72 3,-1 0-3,-94 0 0,-47 0 1,-48 0 0,-71 0 1,-23 0-2,-25 0 17,1 0-7,0 0-10,23 0 2,-23 0-2,-1 0 2,1-24-2,23 24 1,25 0 0,-25 0 1,24-24-1,0 0 1,0 1-3,48-1 3,-25 0-1,1 1 1,-24-1-2,0 0 0,-23 1 2,-1 23-2,1 0 2,-1 0-2,0 0 2,1 0-1,-25 0 0,1 0-1,0-24 9,23 24 0,1 0-7,23 0-2,23 0 2,49 0-2,46 0 2,48 0-1,0 0 0,-142 0-1,0 0 2,-24 0-2,-24 0 3,-23 0-3,-1 0 2</inkml:trace>
    </iact:actionData>
  </iact:action>
  <iact:action type="add" startTime="106923">
    <iact:property name="dataType"/>
    <iact:actionData xml:id="d3">
      <inkml:trace xmlns:inkml="http://www.w3.org/2003/InkML" xml:id="stk3" contextRef="#ctx0" brushRef="#br0">2322 8814 0,'23'0'175,"-23"24"-165,24-24 5,0 0 0,-1 0 2,1 0-2,0 0 2,23 0-1,-23 0 8,0 0-16,-1 0 0,1 0-1,23 0 9,1 0-7,-24 0-1,-1 0 1,1 0-3,23 0 4,-23 0-3,0 0 2,-1 0-3,25 0 10,-25 0 0,25 0-8,-1 0 1,24 0-2,-23 0 1,23 0 1,-24 0-1,1 0-1,23 0 2,-48 0-1,25 0 0,-1 0 0,1 0-1,-25 0 1,25 0 0,-1 0 1,0 0 0,24 0-3,-23 0 4,-1 0-4,1 0 5,23 0-6,0 0 5,0 0-3,24 0 0,-24 0 2,47 0-2,-47 0 2,24 0-2,24 0 1,-48 0 0,0 0 1,23 0-2,-46 0 2,-1 0-2,24-24 2,0 1-1,-23 23-1,-1-24 1,1 24 1,-1 0-1,-23 0 8,-1 0-1,1 0-5,0 0-3,-1 0 1,25 0 0,-1 0 0,1 0 0,23 0 0,-24 0 0,24 0 0,-23 0 0,-1 0 0,0 0 0,24 0 0,0 0 0,24 0 0,0 0 0,-24 0 0,48 0 0,-48 0 0,0 0 1,-24 0-2,-23 0 2,23 0-2,1 0 3,23 24-4,-48-24 3,25 0-2,-25 0 1,1 0 0,0 0 0,0 0 0,-1 0 0,1 0 7,0 0-6,-1 0-1,1 0 8,0 0 0,-1 0 0,1 0-8,23 0 8,-23 0-9,24 0 10,-25 0 30,1 0 89,0 0 97,-24-24-98,23 0-95,1 24-32,0 0 2,-24-23-4,23 23 43,1 0-9</inkml:trace>
    </iact:actionData>
  </iact:action>
  <iact:action type="add" startTime="110188">
    <iact:property name="dataType"/>
    <iact:actionData xml:id="d4">
      <inkml:trace xmlns:inkml="http://www.w3.org/2003/InkML" xml:id="stk4" contextRef="#ctx0" brushRef="#br0">17486 8625 0,'-24'24'47,"72"-24"17,23 0-56,0 0-1,-24 0 3,1 0-4,23 0 4,-24 0-4,0 0 2,1 0 1,-1 0-2,1 0 2,-1 0-2,-23 0 1,23 0 0,0 0 1,-23 23-2,0-23 2,23 0-2,1 0 2,-25 0-2,1 0 1,0 0 0,-1 0 9,1 0-9,0 0 8,-1 0-9,25 0 9,-24 0 0,-1 0-8,1 0 1,0 0 7,-1 0 16,1 0-1,0 0-23,-1 0 41,1 0-1</inkml:trace>
    </iact:actionData>
  </iact:action>
  <iact:action type="add" startTime="114131">
    <iact:property name="dataType"/>
    <iact:actionData xml:id="d5">
      <inkml:trace xmlns:inkml="http://www.w3.org/2003/InkML" xml:id="stk5" contextRef="#ctx0" brushRef="#br0">6539 9857 0,'24'0'71,"47"0"-63,-47 0 0,23 47 0,24-47 1,0 0-1,0 0-1,24 0 2,-24 0-2,24 0 2,-24 0-2,24 0 2,0 0-2,-1 0 2,-23 0-2,1 0 2,-25 0-2,-23 0 1,-1 0 0,25 0 2,-25 0-4,1 0 4,24 0-4,-1 0 2,24 0 1,-24 0-1,1 0 0,23 0 0,-24 0-1,1 0 1,23 0 1,-48 0-1,48 0 0,1-23 0,-1 23-1,0 0 2,23-24-1,-46 24-1,23 0 1,-24-24 0,24 24 0,-23-23 0,-1 23 0,-23 0 0,0 0 2,23 0-3,-23 0 2,23-24-2,-23 24 8,-1 0-6,1 0 38,0 0-39,23 0 0,-23 0 1,23 0-2,-23 0 9</inkml:trace>
    </iact:actionData>
  </iact:action>
  <iact:action type="add" startTime="116467">
    <iact:property name="dataType"/>
    <iact:actionData xml:id="d6">
      <inkml:trace xmlns:inkml="http://www.w3.org/2003/InkML" xml:id="stk6" contextRef="#ctx0" brushRef="#br0">18505 9810 0,'23'0'39,"1"0"-30,0 0 6,0 0-7,-1 0 8,25 0-8,-25 0 2,48 0-3,-23 0 0,23 0 1,-47 0 2,23 0-3,24 0 0,0 0 2,24 0-1,0 0-1,47 0 1,47 0 1,-70 0-2,23 0 2,-24 0-2,-23 0 2,-24 0-2,-23 0 2,23 0-1,0 0 0,-47 0 0,-1 0 7,1 0-6,23 0-2,1 0 3,23 0-3,-24 0 2,24-24-3,0 24 4,0-24-4,-47 24 2,24-23 1,-25 23 6,1 0-6,0 0-1,-1 0-1,48 0 1,-47 0 0,23 0 0,1 0 0,23-24 1,-47 24-2,-1 0 2,1-24-2,0 24 1,-1 0 1,1 0-1,47 0 0,-23 0 1,-1 0-3,-23 0 4,23 0-3,-23 0 0,-1 0 2,1 0 14,0 0-7,0 0-8,-1 0 0,1 0 17,0 0 15,-1 0-8,1 0-23,0 0 37,-1 0 18,1 0-8,0 0 16</inkml:trace>
    </iact:actionData>
  </iact:action>
  <iact:action type="add" startTime="121155">
    <iact:property name="dataType"/>
    <iact:actionData xml:id="d7">
      <inkml:trace xmlns:inkml="http://www.w3.org/2003/InkML" xml:id="stk7" contextRef="#ctx0" brushRef="#br0">6966 9573 0,'23'0'80,"49"0"-72,-1 0-1,23 0 2,-46 0-2,23 0 2,-24 0-2,1 0 2,-1 0-2,0 0 2,24 0-1,-23 0 0,23 0 0,24 23 0,-72-23-1,1 0 2,0 0 15,0 0 0,47 0-17,0 0 3,47 0-4,-47 0 2,-47 0 0,0 0 0,-1-23 0,1-1 0</inkml:trace>
    </iact:actionData>
  </iact:action>
  <iact:action type="add" startTime="122339">
    <iact:property name="dataType"/>
    <iact:actionData xml:id="d8">
      <inkml:trace xmlns:inkml="http://www.w3.org/2003/InkML" xml:id="stk8" contextRef="#ctx0" brushRef="#br0">18694 9596 0,'0'0'1,"71"0"6,24-23 1,47 23-1,-23 0 2,47 0-2,-24 0 2,-24 0-2,-23 0 3,-48 0-4,-23 0 4,0 0 6,0 0-1,-1 0-7,25 0-1,23 0 2,-24 0-1,24 0-1,-23 0 1,-25 0 1,1 0-2,0 0 9,23 0-7,-23 0-2,23 0 2,24 0-2,-23 0 2,-1 0-1,-47-24 0</inkml:trace>
    </iact:actionData>
  </iact:action>
  <iact:action type="add" startTime="129675">
    <iact:property name="dataType"/>
    <iact:actionData xml:id="d9">
      <inkml:trace xmlns:inkml="http://www.w3.org/2003/InkML" xml:id="stk9" contextRef="#ctx0" brushRef="#br0">1872 14454 0,'23'23'15,"-23"1"-5,24 23-4,-24 1 3,0-25-1,0 25 8,0-1-8,0-23 0,0 23 0,0 1 0,0-1 0,0 24 0,-24 24-1,-23-24 2,23 71 0,-47 48-3,47-1 2,1-47 1,23 24-2,0-47 1,-24 23 0,24-24 1,0 25-1,47 22 1,1-70-2,23 0 3,-47-71-4,23 23 3,-47 0 5,47-23-4,-23 0-4,23 23 3,1-23-2,-25 23 1,96 1 1,-72-1-1,1-23-1,23 23 2,24 24-1,-48-71 0,48 48-1,47 23 2,0-48-2,71 25 3,24-1-4,71-23 4,-23 23-3,117 24 2,-46-47-2,-48 0 0,0-1 2,24 25-1,-48-48 0,-95 0 0,1 0 0,-24 0-1,-24 0 1,-47 0 0,23 0 1,-47 0-2,24 0 2,0-24-2,0 24 2,71-24-2,-24 1 2,24-1-2,23 0 2,-23 1-2,24-25 1,-72 1 0,-23 23 2,-24 1-4,0 23 4,47-24-4,48 0 4,-24 24-3,-47 0 0,24 0 1,-48 0 0,24 0 0,-1 0 0,25 0 1,-1 0-2,24 0 2,-23 24-1,70 0 0,48-1-1,0-23 1,0 0 1,0 0-1,0 0-1,-47 0 3,-1 0-4,1 0 3,-24 0-2,23 24 2,-23 0-1,-24-1 1,0 1-2,-23-24 2,-1 24-3,72-1 2,-24 25 0,23-25 0,1 1 1,-24 0-2,0 0 2,-72-24-2,72 0 2,-47 0-2,70 0 2,-23 0-1,24 0 0,23 0-1,-24 0 2,25 0-1,-72 0-1,47 0 1,-23 0 1,0 0-1,-24 0 0,24 0-1,-24 0 3,-23 0-4,-1 0 4,48 0-4,0 0 2,0 0 1,-24 0-1,24 0 0,-48 0 0,24 0 0,1 0 0,-1-24 0,0 0-1,24 24 2,23-24-2,1 24 3,-24 0-3,-24 0 1,0 0 0,24 0 0,-48 0-1,25-23 2,-72 23-2,0-24 1,-24 0 0,1 1 2,-1-1-4,48-23 5,23 23-5,-47 24 3,24-47-2,-24 23 0,-23 0 3,-1 0-4,0-23 2,24 23 0,0-47 1,1 48-2,-1-25 2,23 25-2,1-25 2,24 1-2,-48-1 1,0 48 1,0-23-1,-24-1 0,48 0 0,-71 24 7,47-23-7,-24-1 2,1 0-4,46 0 4,25-23-3,-24 23 0,-48 1 2,0-1-2,24 0 2,-47 1-1,0 23 0,0-24-1,-1 24 2,25-24-2,-25 1 9,1 23-8,0 0 1,-1 0-1,1-24-1,0 0 1,0 24 0,-24-24 1,47 24-2,0-23 3,-23-25-4,0 48 4,-1-23-3,1-1 2,-24 0-3,24 24 4,-24-23-4,23-1 2,1 0 0,-24 1 0,24-1 1,0-24-2,-24 25 2,0-25 7,0 25 0,0-1-9,0-23 1,0 23 0,23-23 0,1 23 1,-24-24 0,0 1-3,24 0 3,-24 23-2,0-23 2,0 23-1,0-24 1,0 25-2,23-25 0,-23 25 1,0-1 0,0 0 8,0 1-7,0-1-2,0 0 2,-23 1-1,-25-25 0,25 1 0,-1 23 0,24 0 0,-48 1 0,48-25 0,-23 48 0,23-23-1,-71-48 2,47 47-2,0-24 1,-23 25 0,0-1 2,23 0-4,0 1 4,0 23-4,1 0 2,-1 0 9,0 0-10,1 0 1,-1 0 1,0 0-1,1 0-1,-1 0 1,-24 0 1,1-24-2,-24 0 2,-24 24-2,0 0 2,1-23-1,23 23 0,0-24-1,23 24 2,1 0-1,-24-24 0,23 1 0,-23 23 1,-24 0-3,1-48 4,23 48-4,-24-24 4,71 24-4,-47 0 2,47-23 0,-23 23 0,23 0 1,1 0-1,-1 0 0,0 0-1,0 0 2,1-24-1,-25 24-1,-70-24 1,47 24 1,23-23-2,-23 23 2,24 0-2,0 0 2,-25 0-1,-46 0-1,0 0 1,-1 0 2,72 0-3,-1 0 2,1 0-2,23 0 0,1 0 2,-1 0 6,-24 0 1,25 0-7,-1 0-1,-23 0 0,-24-24 0,-95 0-1,24 1 1,-1-1 0,72 24 1,0-24-2,0 24 2,0 0-2,0-24 2,-24 1-2,-47-1 1,95 24 1,-24 0-1,-24-24 0,24 1 1,-95 23-3,47 0 4,-70-48-4,23 48 4,24 0-4,47 0 2,24 0 0,24 0 0,-1 0 2,24 0-3,-23 0 0,-24 0 1,24 0 1,-24-23-2,-1 23 2,-22 0-1,23 0 1,0 0-3,23 0 3,-70 0-2,-25 23 2,25-23-2,-24 24 2,-24 0-2,48-24 2,-48 0-2,-24 0 1,-23 0 0,71 0 1,47 0-2,48 0 1,-25 0 1,25 0-1,-24 0 0,-24 0 0,-23 0 0,23 0 0,-71 0-1,0 0 1,-23 0 0,23 0 0,47 0 1,25 0-2,23 0 2,23 0-2,-23 0 1,0 0 0,-48 0 1,-23 0-2,-24 0 3,24 0-3,-24 0 0,48 0 2,0 0-1,46 0-1,-22 0 1,70 0 1,-23 0-2,-1 0 1,24 0 0,-23 0 1,0 0-2,-48 0 2,-71-24-1,24 24 0,-71 0 0,94 0 0,-47 0-1,72 0 1,22 0 1,-22 0-1,23-24-1,0 24 1,23-23 1,-47 23 0,1-24-3,23 24 4,-1 0-3,25 0 1,23 0 0,1 0-1,-25 0 2,25 0-2,-25 0 2,1 0-2,-1 0 2,-70 0-1,-72 0 0,1 0-1,-48 0 2,-47 0-2,-24 0 2,-24 0-2,-71 0 1,95 0 1,24 0-1,94 24 0,24-24 0,95 0-1,47 0 3,1 0 6,-1 0-10,-23 0 10,-1 0-8,-46 0 0,-96 0 1,48 0-1,0 0 0,-24 0 0,24 0 0,47 0 0,-24 0-1,25 0 1,23 0 0,-1 0 2,25 0-4,0 0 2,23 0 25,0 0 6,1 0-31,-1 0 0,0 0 0,-23 0 1,23 0-1,-47 0 0,0 0-1,24 0 1,23 0 0,-23 0 1,23 0-2,-24 0 2,-23 0-2,24 0 3,-24 0-4,-24 0 2,0 0 0,-23 0 1,-24 0-2,0 0 3,-24 0-4,71 0 3,24 0-2,0 0 3,0 0-4,-24 0 2,0 23 0,71-23 0,24 24 1,-23-24 31,-1 0-32,0-24 8,-23 24-9,23 0 2,-23 0-1,-48-23 0,0-1-1,24 24 1,-24-24 1,48 24-2,23 0 1,1-23 24,-1 23 49,0 0-73,1 0 0,-25-24 0,1 24 0,-24-24-1,47 24 2,0 0-2,1 0 105,-25 0-72,25 0-31,-1 0-1,24 24 1,-24 0-3,0-1 3,-23 25 7,0-48-8,23 47 1,-71-23-3,72-1 4,-1-23-3,-24 0 3,1 24-5,23-24 99</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42:51.819"/>
    </inkml:context>
    <inkml:brush xml:id="br0">
      <inkml:brushProperty name="width" value="0.05292" units="cm"/>
      <inkml:brushProperty name="height" value="0.05292" units="cm"/>
      <inkml:brushProperty name="color" value="#C00000"/>
    </inkml:brush>
  </inkml:definitions>
  <iact:action type="add" startTime="35708">
    <iact:property name="dataType"/>
    <iact:actionData xml:id="d0">
      <inkml:trace xmlns:inkml="http://www.w3.org/2003/InkML" xml:id="stk0" contextRef="#ctx0" brushRef="#br0">21561 9407 0,'24'0'230,"0"0"-173,-1 0 23,1 0-56,0 0-7,23 0-10,1 0 3,-1 0-4,0 0 3,-23 0-2,23 0 3,1 0-3,-25 0 8,1 0 2,0 0 38,0 0-22,23 0-18,0 0-7,-23 0-1,0 0 4,23 0-5,-23 0 4,-1 0 6,1 0-10,0 0 10,23 0 0,-23 0 0,47 0-9,-47 0 9,-1 0 1,1 0-9,0 0 0,0 0 0,-1 0-1,1 0 2,0 0-1,-1 0 8,1 0-7,0 0 22,-1 0-23,1 0 0,0 0 8,-1 0 0,1 0 0,0 0 0,0 0 0,-1 23 8,1-23 7,0 0-22,-1 0 0,25 0 7,-25 0 1,1 0 5,0 0 18,-1 0-24,1 0-8,0 0 8,0 0 0,-1 0-8,1 0 8,0 0-7,-1 0 14,1 0 9,0 0 49,-1 0-1,1 0-49,0 0 49,-1 0 16,1 0-80,0 0 9,0 0-17,-1 0-1,1 0 9,0 0 0,-1 0-7,1 0 7,0 0-9,-1 0 10,1 0-1,0 0-8,0 0 7,-1 0 2,1 0 30,0 0-31,-1 0-8,1 0 8,0 0 8,-1 0 0,1 0 48,0 0-40,-1 0-16,1 0 0,0 0-8,0 0 8,-1 0 0,25 0-7,-25 0 7,1 0 0,0 24-9,-1-24 1,25 0 9,-48 24-10,23-24 20,1 0 18,-24 24-12,24-24 46,0 0-63</inkml:trace>
    </iact:actionData>
  </iact:action>
  <iact:action type="add" startTime="51564">
    <iact:property name="dataType"/>
    <iact:actionData xml:id="d1">
      <inkml:trace xmlns:inkml="http://www.w3.org/2003/InkML" xml:id="stk1" contextRef="#ctx0" brushRef="#br0">924 10165 0,'-24'0'31,"24"24"1,0-1-24,0 1 0,0 23 0,0-23 1,0 24-2,0-25 3,0 25-4,0 23 3,-24-48-2,24 25 0,0-25 2,0 25-2,0-24 3,0 23-3,0 0 2,0 24-3,0 1 4,0-25-4,0 24 4,0 0-2,0-24-1,0 1 1,0-24 0,0-1 0,0 1 1,0 0-3,0-1 3,0 1-1,0 0 1,0-1-2,0 1 2,0 0-2,0-1 1,0 1-1,0 0 1,24-24 1,-24 24 31,0-1-7,24-23-25,-24 24 31,0 0 25,47-1-57,1-23 9,-25 0-6,25 24-3,-25 0 2,48-24-3,0 23 4,24-23-3,0 0 2,-24 24-2,0-24 1,-47 0 0,23 0 1,-23 0-2,0 0 17,-1 0 0,1 0-14,23 0-4,-23 0 4,24 0-3,-1 0 0,24 0 0,-24 0 1,1 0 2,-1 0-4,-23 0 4,23 0-3,-23 0 2,23 0-2,-23 0 2,47 0-2,0 0 1,0 0 0,24 0 1,24 0-2,-1 0 2,0 0-3,-23 0 4,0 0-4,71 24 4,-71-1-3,47 1 3,-24-24-4,24 24 2,-23 0 0,23-1 3,-47 1-6,0-24 3,23 0 1,24 24-2,0-1 2,1-23-2,22 24 2,25-24-2,0 24 1,-48-24 0,47 0 0,-47 0 0,24 0 1,-24 0-3,24 0 3,-47 0-2,-1 0 3,24 0-2,24 0-1,24 0 1,-24 0 1,0 0-3,23 0 5,1 0-5,-1 0 3,24 0-2,48 0 1,-48 0 0,1 0 0,23 0 1,-24 0-1,0 0 0,-23 0-1,-1 0 1,48 0 1,-95 0-1,48 0-1,-1 0 1,48 0-1,-23 47 3,-25-47-3,1 24 1,70 0-1,-70-24 2,23 23 0,24-23-1,-24 0-1,-23 0 3,-1 0-4,-23 0 3,24 0-2,-24 0 1,23 0 1,24 0-2,1 0 1,23 0 0,-48 0 0,-47 0 0,0 0 0,-23 0 0,-48 0 0,0 0 0,24 0 1,47 0-3,-47 0 3,71 0-1,23 0 0,1 0-1,-1 0 2,1 0-1,47 0 1,0 0-2,-24-23 2,24-49-2,0 49 0,24-1 2,23-23-2,0 23 3,48-23-3,23-25 2,1 25-2,-48 23 2,23 1-2,-46-25 1,-72 25-1,48-1 3,-48 24-3,-47 0 1,-71 0 0,-48 0 0,-23 0 0,-1 0 8,1 0-7,23 0-2,-23 0 3,0-24-4,47 24 4,-24 0-4,24 0 2,0 0 1,24 0-2,0 0 2,-24 0-2,-24 0 2,1 0-1,-1 0 0,1 0-1,-25 0 2,25 0-3,-25 0 11,1 0-8,0 0-3,-1 0 10,1 0-7,0 0-1,0 0 1,23 0-2,0 0 2,1 0-3,-1 0 5,24 24-6,0 0 6,0-1-5,0-23 2,-23 0 0,-1 0 0,1 24 0,-1-24 0,-23 0 1,-1 0-3,1 0 4,0 0-3,-1 0 1,1 0 0,0 0 0,0 0 0,-1 0 0,1 0 9,0 0-2,-1 0-7,1 0 1,0 0 8,23 0-1,24 0-11,0 0 3,0 0 2,-47 24-4,0-24 4,-1 0-4,1 0 20,24 0 5,-25 0 2,1-24-26,0 0 10,-1 24-2,1-23-5,0-1 12,-1 0-4,-23 1 4,24 23-6,0-24 9,-24 0-9,23 0 16,-23 1-10,0-1-5,24 24-7,-24-24 13,0 1-16,0-1 1,0-23 8,0 23 0,0 0-8,0 1 0,0-1-1,0 0 10,0 0 0,0 1-9,0-1-2,0 0 19,24-23-8,-24 23 6,0 1-14,0-1-2,0 0 9,0 1-8,0-1 8,0 0-7,0 0-2,0-23 9,0 23-1,0-23 2,0 23-1,0 1-7,0-1-2,0-24 1,-24 25 16,24-1-7,0 0-10,0 1 10,-24 23-10,24-24 2,-23 24-2,23-47 1,-24 47 9,24-24-9,0 0-1,-24 1 2,1-1 6,23 0-7,-24 0 1,-23-23 7,23 23 0,0-23-8,1 47 7,-1-24-5,0 1-4,0 23 27,-23 0-10,0 0-7,23 0-8,-47 0 1,-24 0-1,-47 0-1,47 0 1,24 0 0,0 0 0,0 0 0,0 0 1,23 0-2,-23 0 1,24 0 0,0 0 0,-1 0 1,1 0 0,-1 0-3,1 0 4,-24 0-4,24 0 1,-1 0 3,-23 0-3,47 0 2,-23 0-2,0 0 2,23 0-2,-47 0 1,47 0-1,-47 0 3,0 0-4,-47 0 3,-25 0-2,49 0 3,46 0-3,1 0 2,-1 0-2,25 0 1,-1 0-1,-23 0 3,23 0-3,-23 0 3,23 0-4,-24 0 4,1 0-4,0 0 2,-119 0 0,47 0-1,-46 0 2,-72 0-1,-24 0 1,-23-24-2,189 0 1,-71 24-1,24-23 3,71 23-3,0 0 1,47 0 0,0-24 1,1 24-1,-1 0 0,0 0-1,-23 0 2,-1 0-3,1 0 4,23 0-3,-23 0 3,0 0-4,23 0 3,0 0-1,0 0-2,-23 0 4,23 24-3,1-24 1,-1 0 1,-23 0-2,-48 0 1,0 0 0,0 0-1,-23 0 3,-1 0-2,1 0-1,-24 0 1,47 0 0,0 0-1,-47 0 3,47 0-3,0 0 1,1 0-1,-1 0 2,-24 0-1,48 0 1,0 0-2,0 0 3,0 0-4,0 0 3,0 0-1,0 0-2,23 0 4,1 0-3,-24 0 2,0 0-2,0 0 0,0 0 2,0 0 0,-48 0-2,24 0 2,48 0-3,-24 0 4,-48 0-3,25 0 2,-1 0-2,-24 0 2,48 0-2,24 0 2,0 0-1,-1 0 0,1 0-1,-24 0 3,-48 0-4,-47 0 2,-23 0 0,23 0-1,-24 0 1,72 0 1,-1 0 0,-23 0-2,-24 0 2,24 0-2,-24 0 1,48 0 0,-48 0 1,0 0-2,24 23 1,24 1-1,70-24 3,-23 0-3,24 0 1,-1 0 1,25 0-1,-48 0-1,0 0 2,-48 0-2,-47 0 3,-23 0-4,-1 0 2,1 0 0,70 0 0,-23 0 0,47 0-1,0 0 3,-23 0-3,-1 0 1,25 0 0,-1 0 1,24 0-3,0 0 4,47 0-3,0 0 2,1 0-3,-25 0 12,25 0-11,-1 0 0,-24 0 3,25 0-3,-72 0 3,-23 0-4,-48 0 4,47 0-3,-23 0 2,47 0-2,-23 0-1,23 0 4,-23 0-4,23 0 4,24 0-3,-24-24 1,0 1-1,24 23 3,0-24-2,24 24 0,23 0-1,-24 0 2,1 0-3,-24 0 4,-47 0-3,-25 0 1,-46 0-1,-96 0 3,1 0-3,47 0 2,-23 0-2,-1 0 3,48-24-4,71 0 4,23 24-4,48-23 2,24 23 0,23-24 8,-23 24 9,-1 0-17,1 0-2,-1 0 3,-70 0-1,-24 0 1,-48 0-2,1 0 1,-25 0-1,25 0 3,-1 0-3,72 0 2,-1 0-2,96 0 2,-1 0-2,0 0 3,1 0 12,-1 0 11,0 0-26,0 0 9,-23 0-7,23 0-3,-23 0 4,-71 0-3,-25 0 2,1 0-2,-24 0 1,0 0 0,-47 0 1,0 0-1,47 0 0,24 0 0,95 0-1,-25 0 1,49 0 2,-1 0 12,0 0-6,1 0 0,-25 0-8,-46 0 8,22 0-7,25 0-2,-24 0 2,0 0-2,0 0 2,23 0-2,25 0 2,-25 0-2,25 0 49,-1 0-15,0 0-18,1 0-16,-1 0 1,-23 24 9,23-24-2,0 0-5,0 0-3,1 23 9,-72-23-7,-47 0-1,47 0 0,-118 0-2,-24 24 3,118 0-2,-118 0 4,119-1-5,47-23 4,71 24 140,24 0-142,23-24 1,-23 23-3,23-23 5,0 0-5,-23 0 4,23 0 4,-23 0 3,24 0-9,-1 0-1,24 0 2,0 0-3,0 0 4,-23 0-3,-25 0 2</inkml:trace>
    </iact:actionData>
  </iact:action>
  <iact:action type="add" startTime="74428">
    <iact:property name="dataType"/>
    <iact:actionData xml:id="d2">
      <inkml:trace xmlns:inkml="http://www.w3.org/2003/InkML" xml:id="stk2" contextRef="#ctx0" brushRef="#br0">11325 10520 0,'-23'0'23,"-1"0"1,-23 24-16,-1 23 8,48 1-7,-47-24-2,23 23 2,24 0-2,-23-23 2,-1 23-2,24 1 1,0-1 9,0-23-11,0 0 3,0-1-2,0 48 2,0-23-1,24-48 1,23 47-2,-23 1 2,23-25-2,0 25 3,24-25-4,-47 1 2,47 0 1,-47-1-3,23 25 4,-23-48-3,23 23 2,1 1-1,-1 0 0,24-24-1,0 24 1,0-1 0,24 25 1,0-48-2,-24 23 2,0 1-2,0-24 2,-23 24-2,-1-24 1,24 0 0,-47 0 1,23 0-2,-23 0 2,23 0-3,-23 0 4,23 0-3,-23 0 3,23-24-3,-23 24 2,23-24-3,-23 1 2,24 23 1,-48-24-1,23 0 0,1 24-1,0-23 2,-1-1 7,-23 0-1,0 0-7,0 1 1,0-1-2,0 0 2,0-47-2,0 24 2,0 23-2,-23-23 2,-1-48-1,24 24 1,-24 24-4,-23 23 4,47 0-1,-48-23 0,25 47 1,23-48-2,-48 25 1,48-1 8,-47 24-9,23-24 10,1 1-9,-25 23-1,1-24 2,-1 0-1,25 24 1,-1 0-2,0-23 1,1 23 0,-1-24 1,0 24-2,-23-24 1,23 24 0,-23-24 2,-1 24-4,-23-23 4,24-1-4,-24 0 2,23-23 7</inkml:trace>
    </iact:actionData>
  </iact:action>
  <iact:action type="add" startTime="75964">
    <iact:property name="dataType"/>
    <iact:actionData xml:id="d3">
      <inkml:trace xmlns:inkml="http://www.w3.org/2003/InkML" xml:id="stk3" contextRef="#ctx0" brushRef="#br0">15804 10663 0,'0'0'0,"-24"0"15,-47 0-7,23 0 0,-23 0 1,0 0-2,0 0 2,0 0-2,0 0 2,47 0-2,1 0 2,-25 0-2,1 0 3,23 23-4,0 1 3,-47 23-2,24 1 10,0-25-11,23 1 4,0 0-2,24 0 0,-23-1-2,23 25 11,0-25-8,0 1-2,0 0 2,0 23-3,0 0 11,0-23-9,23-24 1,1 48-1,0-25-1,-1 1 2,25 23-2,-1-23 3,0 23-4,1-23 2,23 0 0,-24-1-1,-23 1 2,23-24-1,-23 0 0,24 48 0,-1-48 0,48 47-1,-1 0 3,1-23-3,47 23 2,1 24-1,-49-47 0,25 24 0,-24-25 0,70 1-1,-46-24 1,23 0-1,-23 0 3,-25 0-3,-23 0 2,0 0-2,1 0 3,22 0-4,-46 0 4,23 24-4,0-24 2,24 23 0,-24 1-1,0 0 2,-24-24-1,48 23 1,-48-23-2,-23 0 1,71 0 0,0 24 1,-24-24-3,0 0 3,0 0-1,-47 0 1,-1 0-2,25 0 2,-1 0-3,0 0 4,-23 0-3,0 0 2,23 0-2,24 0 3,0 0-4,-23 0 2,-1 0 0,24 0 0,-23-24 1,23 24-1,0 0 0,24 0-1,-24 0 1,0 0 0,0 0 0,0 0 0,0 0 1,0 0-3,-24 0 3,-23-23-1,47 23 1,-47-24 7,0 24-8,-1-24 7,25 24-6,-1-23 8,-23-1-12,-1 24 6,25-24 4,-24 24-7,-1-23-1,1 23 1,0 0 8,23-24-9,0 0 11,-47 0-10,48 24-2,-1-23 4,-23-1-3,0 24 1,-1 0-1,-23-24 11,24 24-3,23-23 11,-23 23-4,-24-24-14,24 24 0,-1 0 0,1-47 8,24 47 0,-48-24-8,23 24 0,25-24 16,-48 1-16,47 23 1,-23 0 6,-24-24-7,23 24 9,1 0 22,-48 0 73,24-24-104,-23 24 0,46 0 184,1 0-175,0 24 6,-1 0-15,1-24 10,24 0 5,-25 0-14,48 0-2,-47 0 0,0 0 1,-1 0 1,25 0-1,-25 0-2,1 0 4,0 0-3,0 0 9,-1 0 9,1 0-18,0-24 9,-1 24 9,1 0-18,0 0 9,-1-24-7,25 0 6,-25 1 10,1 23-10,0-24-6,0 24 6,-1 0 1,-23-24-7,24 24-1,0 0 7,-1 0-6,-23-23-2,48 23 10,-25-24-2,1 24-6,0 0-2,0-24 49,-1 1-40,1 23-7,-24-24 7,0 0-1,0 1-7,0-1 8,0 0-7,0 0-2,0 1 1,0-1 16,0 0 1,0 1-18,0-1 9,0 0 0,0 1-7,-24-1 6,24-23 1,-23 23 0,-1 0 0,24 0 8,-24 1-7,0-1 6,1 0-7,23 1-6,-48-1-4,1 0 2,23-23 0,1 47 0,-25-48 1,24 25-2,-23-1 1,23 0 0,1 1 2,-1-1-4,-47-47 3,24 47-2,47 1 2,-24 23-3,-24-24 3,25 0 0,-25 24-1,1-24-1,0 24 17,-1 0-16,25 0 2,-49-23-5,25 23 6,-24 0-5,0 0 4,-24 0-3,0 0 0,-71 0 1,1 0 0,-72-48 1,-24 1-2,0 23 2,1 24-2,47 0 2,47 0-2,71 0 2,24 0-2,23 0 2,1 0-2,0 0 2,-1 0-1,1 0 0,-24 0-1,-24 24 1,0 0-1,-47-1 4,47-23-5,24 0 3,-24 48-2,48-48 3,-48 23-3,48-23 0,-48 0 2,0 0-2,48 0 1,-24 0 0,0 0 1,23 0-3,-23 24 4,0-24-3,24 0 2,-24 24-1,0 0 0,-24-1-1,-47 1 2,47-24-2,-47 47 1,71-47-1,-24 48 2,48-25-2,-1-23 2,48 24-1,-24-24 2,1 0 12,-1 0 19,0 24 7,1-24-40,-1 23-1,0 1 17</inkml:trace>
    </iact:actionData>
  </iact:action>
  <iact:action type="add" startTime="81172">
    <iact:property name="dataType"/>
    <iact:actionData xml:id="d4">
      <inkml:trace xmlns:inkml="http://www.w3.org/2003/InkML" xml:id="stk4" contextRef="#ctx0" brushRef="#br0">22864 11350 0,'24'0'135,"24"0"-125,-1 0-4,-23 0 3,23 0-2,-23 0 1,-1 0 0,25 0 0,-25 0 0,1 0 0,0 0 8,0 0 0,-1 0-8,1 0 9,-24-24-10,24 24 9,-1 0 24,25 0 40,-1 0-71,24 0-2,-23 24 1,-25-1 40,1-23 48,0 0-80,-1 0 0,1 0 64</inkml:trace>
    </iact:actionData>
  </iact:action>
  <iact:action type="add" startTime="88924">
    <iact:property name="dataType"/>
    <iact:actionData xml:id="d5">
      <inkml:trace xmlns:inkml="http://www.w3.org/2003/InkML" xml:id="stk5" contextRef="#ctx0" brushRef="#br0">11562 4241 0,'24'0'103,"95"0"-95,-1 0-1,48 0 3,-71 0-3,-24 0 1,-24 0 0,-23 0 1,0 0 6,-1 0 25,1 0 9,0 24-34</inkml:trace>
    </iact:actionData>
  </iact:action>
  <iact:action type="add" startTime="93220">
    <iact:property name="dataType"/>
    <iact:actionData xml:id="d6">
      <inkml:trace xmlns:inkml="http://www.w3.org/2003/InkML" xml:id="stk6" contextRef="#ctx0" brushRef="#br0">9051 15686 0,'24'0'95,"-1"0"-70,1 0-10,0 0 1,-1 0-8,1 0 0,23 0 9,-23 0-2,0 0-7,-1 0 0,25 0 1,-1 0-1,-23-24-1,0 24 2,23-24-2,0 24 2,-23 0-2,0 0 2,-1 0-2,1 0 1,0 0 1,0 0-2,-1 0 1,25 0 0,-25 0 0,1 0 1,0 0-2,-1 0 1,25 0 9,-24 0-10,23 0 8,-23 0 3,-1 0-11,1 0 2,0 0-2,-1 0 9,1 0 0,0 0-7,23 0-2,-23 0 8,0 0-6,-1 0 8,1 0-10,0 0 1,-1 0 9,1 0-10,0 0 2,-1 0 8,48 0-11,-47 0 2,24 0 8,-25 0 0,1 0-7,0 0 6,23 0-6,-23 0-1,-1 0-1,25 0 2,-25 0-2,1 24 2,0-24-2,0 0 5,-1 0-8,1 24 12,23-24 0,-23 0-7,0 0-2,-1 0 2,1 0-1,0 0 7,0 0-7,-1 0 16,1 0-16,0 0 1,-1 23 6,1-23 9,0 0-8,-1 0-8,1 0 9,0 0-1,-1 24 7,25-24 17,-24 0 8,-1 0 1056,25 0-1080,-25 0 24,25 0-31,-25 0 6,1 0 9,23 0-16,-23 0 0,0 0-7,0 0-2,-1 0 10,1 0 22,23 0-23,-23 0 8,0 0-8,-1 0 8,1 0-15,0 0 6,-1 0 9,1 0 1,0 0-8,0 0 22,-1 0-16,1 0 1</inkml:trace>
    </iact:actionData>
  </iact:action>
  <iact:action type="add" startTime="100812">
    <iact:property name="dataType"/>
    <iact:actionData xml:id="d7">
      <inkml:trace xmlns:inkml="http://www.w3.org/2003/InkML" xml:id="stk7" contextRef="#ctx0" brushRef="#br0">13292 15638 0,'24'0'263,"-1"0"-238,-23-23-18,24 23 2,0 0 14,0 0-6,-1 0 190,1 0-191,0 0-8,-1 0 0,1 0 16,0 0 16,-1 0-22,1 0-12,0 0 10,-1 0 0,1 0-8,0 0 1,0 0 7,-1 0 7,1 0-14,0 0 14,-1 0-7,1 0-7,0 0-2,-1 0 2,1 0 8,0 0-1,-1 0 1022,1 0-1030,0 0 24,0 0 33,-1 0-58,25 0 10,-25 0-9,25 0-1,-1 0 1,1 0 2,-1 0-4,-23 0 2,23 0 1,-23 0 6,-1 0-7,1 0 1,23 0-2,-23 0 1,0 0 0,23 0 1,-23 0-2,0 0 2,-1 0-2,1 0 8,-24 23-5,24-23-2,-1 0-1,1 0 1,23 0 2,-23 24-4,24-24 4,-25 0-4,25 0 11,-25 0 6,1 0-15,23 24 9,-23-24-2,0 0-8,-1 0 18,1 0-17,0 0 1,0 0-1,-1 0 7,1 23-7,0-23-1,-1 0 10,1 0-8,0 24 22,23-24-14,-23 0-10,0 0 1,23 0 1,-23 0 14,-1 0-7,1 0 8,0 0-16,-1 0 1,25 0 14,-25 0-7,1 0-7,24 0 7,-25 0 1,1 0-11,0 0 2,23 0 1,-23 0 7,-1 0-10,1 0 19,0 0-17,-1 0 8,1 0 8,-24 24 48</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45:30.519"/>
    </inkml:context>
    <inkml:brush xml:id="br0">
      <inkml:brushProperty name="width" value="0.05292" units="cm"/>
      <inkml:brushProperty name="height" value="0.05292" units="cm"/>
      <inkml:brushProperty name="color" value="#C00000"/>
    </inkml:brush>
  </inkml:definitions>
  <iact:action type="add" startTime="17452">
    <iact:property name="dataType"/>
    <iact:actionData xml:id="d0">
      <inkml:trace xmlns:inkml="http://www.w3.org/2003/InkML" xml:id="stk0" contextRef="#ctx0" brushRef="#br0">331 14714 0,'0'-23'55,"0"-1"-47,-23-24 1,-1 1-1,0-24-1,1 24 2,-1-24-2,24 47 2,0-47-1,-24 23 0,24-23 0,0 24 0,0 0 0,0 23 0,0-24-1,0 1 2,0 23-2,0 1 2,0-1 7,0-23 0,0-1-8,0 1 1,0 23-3,0-47 4,-23 47-4,23-23 2,0 0 1,-24 23 0,24 0-3,-24 0 2,24 1 0,0-1 0,0 0 0,0 1 0,0-1 8,0 0-7,0-23-1,0 23 0,0-23-1,0-24 2,0 23-2,0 25 1,0-1 0,0-23 0,0 23 8,0 0-8,0 1 2,0-1 14,0 0-10,0 0-6,0-23 1,0 23-2,0-47 2,0 24-2,0-24 2,0 23-2,0 1 2,0 0-2,0-1 1,-24 25 0,24-25 1,0 24-2,0 1 9,0-25 24,0 25-22,0-25-12,0 1 2,0 0 1,0 23-2,0-24 2,0 1-2,0 23 10,0 1-9,0-1 0,0 0-1,0 1 1,0-25 8,0 24-7,0 1-2,24 23 2,-24-24-1,0 0 0,0 1-1,0-25 2,0 1-2,0 23 3,0-23-3,0 23 0,0 0 1,0 1 1,0-1-1,0 0 7,0 1 1,0-1-8,0 0 1,0-23-2,0-24 2,0 23-1,-24 1 0,24 0-1,0 23 1,0 0 0,-23 1 0,23-25 1,0 25-1,0-25 8,0 24-9,0 1 3,-24-1-4,24 0 4,0 1-4,0-1 4,0 0 13,0 1-8,0-1 18,0 0-10,0 0-6,0 1-9,0-1-1,0-23 2,0 23-1,0-23-1,0 23 1,0 0 2,0 1-4,0-1 4,0 0-4,0 0 3,0 1 7,0-1-9,0 0 1,0 1 8,0-25-7,0 25-2,0-1 2,0 0-2,0-23 1,0 23 0,0 0 0,0-23 0,0 0 1,0 23-2,0 0 2,0-23-1,0 23 8,0 1-7,0-1-2,0 0 2,0 0-2,0-23 9,0 0-9,0 23 2,0-23-2,0 23 2,0-47-2,0 23 1,24 1 0,-24 0 1,0 23-2,0-47 1,0 47 0,0 0 1,0 1-2,0-1 2,0 0 15,0 1-16,0-1 9,0-47-11,0 24 4,0 23-4,0 0 4,0 0-4,23 24 2,-23-23 0,0-1 0,0 0 1,0-23-2,0 0 10,24-1-9,-24 25 0,0-25 0,0 24 0,0-23 0,0 0-1,0 23 2,0 0-2,0-47 2,0 24-1,0-1 0,0 25 0,0-1 1,24-23-3,-24 23 10,0 0-6,0 1-4,0-1 2,0-47 1,0 0-2,0 0 2,0-24-2,24 24 2,-24-24-1,0-71 0,23 0-1,-23 24 1,0 0 0,0 47 1,24 0-2,-24 24 2,24 24-1,-24 0-1,0-1 1,0 24 1,0 1-1,0-25 1,0 25-3,0-1 4,0-23-4,0 23 18,0 0-7,0 0-2,0 1-6,23-1-1,-23 0 7,0-23 1</inkml:trace>
    </iact:actionData>
  </iact:action>
  <iact:action type="add" startTime="21748">
    <iact:property name="dataType"/>
    <iact:actionData xml:id="d1">
      <inkml:trace xmlns:inkml="http://www.w3.org/2003/InkML" xml:id="stk1" contextRef="#ctx0" brushRef="#br0">260 6161 0,'-23'0'8,"-1"47"-1,0-23 1,-23-1 0,47 1 1,-24 24-1,0-25-1,24 1 10,0-48 127,0 1-137,24-25 2,24 24 6,-25 1 1,1 23 40,0 0-47,-24 23-2,23 1 9,1 0 48,-24 0-54</inkml:trace>
    </iact:actionData>
  </iact:action>
  <iact:action type="add" startTime="24220">
    <iact:property name="dataType"/>
    <iact:actionData xml:id="d2">
      <inkml:trace xmlns:inkml="http://www.w3.org/2003/InkML" xml:id="stk2" contextRef="#ctx0" brushRef="#br0">2061 17344 0,'0'-23'223,"24"23"-199,-1 0-7,1 0 6,0 0 9,0 0-14,-1 0-12,1 0 4,0 0 4,23 0-5,-23 0 0,23 0-3,0 0 2,-23 0 8,-24-24-7,24 24 39,0 24-1,-1-24-29,1 0-11,23 0 2,1 0-3,23 0 2,-24 0 1,-23 0-1,23 0-1,-23 0 2,23 0-1,-23 0-1,0 0 2,23 0-2,-23 0 2,0 0-2,23 0 1,-23 0 8,-1 0-8,1 0 0,0 0 1,23 0-1,-23 0 0,-1 0 0,25 0 0,-24 0 1,-1 0 7,1 0-10,0 0 18,-1 0-15,1 0-2,23 0 2,1 0-2,23 0 2,-24 0-2,1 0 1,-1 0 0,0 0 1,-23 0-2,24 0 1,-1 0 1,-23 0 6,-1 0-6,1 0-2,0 0 10,23 0-9,0 0-1,-23 0 3,0 0-4,0 0 2,-1 0 1,25 0-2,-25 0 9,1 0 0,0 0-7,-1 0-1,25 0 0,23 0-1,-47 0 2,23 0-2,-23 0 2,23 0-1,0 0-1,-23 0 1,0 0 0,0 0 0,23 0 8,-23 0-7,-1 0 8,1 0-11,0 0 10,-1 0 1,25 0-2,-25 0-7,1 0 1,0 0-1,0 0 7,-1 0 2,1 0-2,0 0-6,23 0-2,-23 0 2,-1 0-2,1 0 1,0 0 9,-1 0-10,1 0 10,0 0-8,0 0-2,-1 0 0,25 0 2,-1 0 6,-23 0-7,-1 0 9,1 0 15,0 0-24,-1 0 0,25 0-1,-48-24 1,24 24 1,-1 0-2,1 0 2,0 0-1,-1 0 0,25 0 0,-25 0 2,1 0-4,0 0 4,0 0-5,23 0 12,-23 0-2,23 0 1,-23 0-8,-1 0 1,1 0-2,0-24 2,-1 24 15,1 0-16,0-23 8,0 23-9,-1-24 2,25 24-2,-25 0 9,25 0-6,-1 0-4,-23 0 4,23 0-4,24 0 2,24 0 1,-24 0-2,0 0 1,0 0 0,-23 0 1,-1 0-2,0 0 2,-23 0 6,0 0-7,0 0 1,-1 0 7,1 0-9,0 0 1,-1 0 0,1 0 1,0 0-2,23 0 9,-23 0 0,23 0-6,-23 0 4,0 0-6,-1 0 0,1 0 1,23 0-2,1 0 2,-1 0-2,0 0 2,1 0-1,-1 0 0,-23 0-1,23 0 1,24 0 0,-23 0 1,-1 0-2,24 0 2,-23 0-2,-25 0 2,1 0-2,0 0 2,-1 0-2,1 0 3,0 0 7,0 0-12,23 0 4,0 0-2,-23 0 1,23 0 1,24 0-2,-47 0 2,24 0 6,-25 0-7,1 0 8,0 0-7,23 0-1,0 0-1,-23 0 1,23 0 1,-23 0-2,0 0 2,0 0-2,-1 0 2,1 0-1,0 0 1,-1 0-3,1 0 5,0 0-5,23 0 4,24 0-5,-23 0 3,-1 0 1,-23 0-1,-1 0 0,25-24 8,-25 24-9,-23-24 2,48 24-1,-24 0 0,-1 0-1,1 0 2,0-23-1,23 23 0,-23 0-1,23-24 2,-23 24 7,23 0-9,-23 0 9,23 0-5,-23 0-5,23 0 4,1 0-5,-25 0 4,1 0-1,0 0-1,0 0 1,23 0 8,-23 0 1,23 0-10,-23 0 2,-1 0-2,25 0 1,-25 0 24,1 0 0,0 0 0,0 0-16,-1 0 9,1 0-10,0 0 2,70 24-9,-23-1-1,24 1 1,-24 0 1,0 0-2,0-1 2,-23-23-2,-1 24 2,-23-24-2,23 0 2,-23 0 8,0 0 5,-1 0-12,1 0 4,0 0 11,0 0-2,23 0-14,-23 0-1,-1 0 0,25 0 0,-25 0 7,1 0-7,23 0 8,-23 0 1,47 0-9,-23 0 0,-25 0-1,25 0 3,-25 0-4,25 0 4,-25 0-3,1 0 1,24 0-1,-25 0 1,25 0 1,-25 0-1,25 0-1,-1 0 2,-23 0-1,23 0 7,-23 0 2,0 0 6,-1 0-7,1 0 1,0 0 8,-1 0-19,1 0 4,0 0-4,-1 0 2,1 0 0,0 0 24,0 0 169,-1 0-185,25 0-9,23 0 2,0 0-1,0 0 0,95 24-1,-95-1 2,-24 1-2,-23 0 3,0-24-4,-1 0 34,1 0 81</inkml:trace>
    </iact:actionData>
  </iact:action>
  <iact:action type="add" startTime="28716">
    <iact:property name="dataType"/>
    <iact:actionData xml:id="d3">
      <inkml:trace xmlns:inkml="http://www.w3.org/2003/InkML" xml:id="stk3" contextRef="#ctx0" brushRef="#br0">12581 16894 0,'-23'0'47,"46"0"66,48 24-105,-23-1 0,46 25-1,-22-48 1,-1 47 1,0-47-1,-48 24 0,25-24-1,-25 0 2,1 24-2,0-24 1,-24 23 1,24-23 8,-24 24 61,0 23-36,-48 25-36,-47-1 3,24 47-1,0-47 0,-24 48-1,48-48 2,-24-24-2,47-23 2,1-1-2,-1 25 20,0-48 82</inkml:trace>
    </iact:actionData>
  </iact:action>
  <iact:action type="add" startTime="46948">
    <iact:property name="dataType"/>
    <iact:actionData xml:id="d4">
      <inkml:trace xmlns:inkml="http://www.w3.org/2003/InkML" xml:id="stk4" contextRef="#ctx0" brushRef="#br0">1445 15757 0,'0'-24'176,"0"0"-150,24 1 35,-1-1-37,-23 0-15,24 24-1,-24-23-1,24 23 10,-24-24 15,24 24 17,-24-24-11,23 24-13,1-23-18,0 23 73,-1-24-64,1 24 16,0-24-22,-1 0 4,1 1 2,0 23 1,-24-24 15,23 24 23,-23-24-38,24 24 30,-24-23 9,24-1-40,0 24 16,-24-24-8,23 24 56,-23-23-31,24 23-34,-24-24 1,24 0 1,-1 24-10,-23-23 17,24 23 8,-24-24 88,24 24-95,-1-48-10,1 48 1,-24-23 25,24-1-1,-24 0-24,23 1-1,1 23 1,-24-24 0,24 0-8,-24 1 24,24 23 1,-24-24-17,23 0 16,1 24-8,-24-23 15,24-1-15,-1 0 16,1 0 33,0 1-49,-24-1 24,23 24-25,-23-24 10,0 1 47,24-1-73,0 0 26,-1 24-17,-23-23-9,24-1 11,-24 0 12,24 0 4,-24 1-3,24-1-15,-1 0 16,-23 1 31,0-1 98,24 0-129,-24 1 48,0-1-55</inkml:trace>
    </iact:actionData>
  </iact:action>
  <iact:action type="add" startTime="50588">
    <iact:property name="dataType"/>
    <iact:actionData xml:id="d5">
      <inkml:trace xmlns:inkml="http://www.w3.org/2003/InkML" xml:id="stk5" contextRef="#ctx0" brushRef="#br0">2535 14406 0,'24'0'2344,"-1"24"-2280,-23 0-16,24-24 47,0 23-38,-1-23-10,1 0 9,0 0 249,23 0-290,1 0-7,23 0 1,-24 0-2,0 0 2,-23 0-2,0 0 201,23 0-183,-23 0-1,0 0-8,47 0-9,-48 0 2,1 0 7,0 0 31,-1 0-22,1 0-1,0 0-16,0 24-1,-1-24 17,25 0-7,-25 0-1,1 0 7,0 0-15,-1 0 0,1 0 9,0 0-8,0 24 8,-1-24 5,1 0 1,0 0 1,-1 0-15,1 0 14,0 0 18,-1 0-17,1 0-17,0 0 10,-1 0-8,1 0-2,0 0 8,0 0 2,-1 0-2,1 0 2,0 0-10,-1 0 9,1 0 0,0 0 0,-1 0-7,1 0-1,0 0 8,-1 0-8,1 0 15,0 0-13,23 0 4,-23 0-5,0 0-2,-1 0 2,1 0-2,0 0 1,-1 0 0,25 0 9,-25 0-9,1 0-1,0 0 2,0 0 6,-1 0 9,1 0-8,0 0 10,-1 0-4,1 0 2,0 0-15,-1 0 6,1 0-7,24 0 9,-25 0-1,1 0 8,0 0-8,-1 0 8,1 0-16,0 0-1,-1 0 3,25 0-3,-25 0 2,1 0-3,0 0 2,0 0 0,-1 0 9,1 0-2,0 0 2,-1 0-1,1 0 0,0 0 32,-1 0-16,1 0-24,0 0 1,-1 0-3,1 0 19,0 0-17,0 0 7,-1 0-6,1 0-1,0 0-1,23 0 1,-23 0 9,-1-24-10,1 24 1,0 0 0,-1 0 8,1-24-8,24 1 1,-25 23 86,1 0-15,0 0-48,-1 0-24,1 0 18,0 0-12,-1 0 2,1 0-7,0 0 70,0 0-15,-1 0-32,1 0-24,0 0 24,23 0 153,-47-24-161</inkml:trace>
    </iact:actionData>
  </iact:action>
  <iact:action type="add" startTime="59740">
    <iact:property name="dataType"/>
    <iact:actionData xml:id="d6">
      <inkml:trace xmlns:inkml="http://www.w3.org/2003/InkML" xml:id="stk6" contextRef="#ctx0" brushRef="#br0">2464 15994 0,'0'23'104,"24"-23"-97,-1 0 1,1 0 0,23 0 0,24 0 1,-23 0-2,-1 0 2,24 0-1,0 0 1,0 0-3,1 0 3,-25 0-2,-23 0 3,23 0-4,0 0 3,24 0-2,-47 0 2,0 0-2,0 0 2,23 0-2,-23 0 2,23 0-2,0 0 3,1 0-4,23 0 4,-47 0-4,23 0 10,-23 0 1,23 0-10,24 0 1,-23 0 0,-1 0 1,24 0-2,0 0 2,0 0-2,0 0 2,-23 0-2,-1 0 2,0 0-2,1 0 2,-1 0-2,-23 0 2,0 0-2,-1 0 1,1 0 0,0 0 2,47 0-4,-48 0 4,25 0-3,-24 0 0,-1 0 1,1-23 1,0 23 22,-1 0-14,25 0-9,-1 0-1,0 23 1,1-23 0,-1 0 1,-23 0 7,0 0 151,-1 0-159,25 24 1,70-24-1,-23 0 0,-24 0 0,-24 0 0</inkml:trace>
    </iact:actionData>
  </iact:action>
  <iact:action type="add" startTime="61164">
    <iact:property name="dataType"/>
    <iact:actionData xml:id="d7">
      <inkml:trace xmlns:inkml="http://www.w3.org/2003/InkML" xml:id="stk7" contextRef="#ctx0" brushRef="#br0">5426 15852 0,'23'23'80,"25"-23"-72,-25 24 0,1 0 7,0-1 17,-24 1 48,0 0-64,-24 23-7,0-23-1,-23 23 0,23-23-1,1 0 3,-1-1 6,24 1 39</inkml:trace>
    </iact:actionData>
  </iact:action>
  <iact:action type="add" startTime="70373">
    <iact:property name="dataType"/>
    <iact:actionData xml:id="d8">
      <inkml:trace xmlns:inkml="http://www.w3.org/2003/InkML" xml:id="stk8" contextRef="#ctx0" brushRef="#br0">1611 15638 0,'0'24'118,"24"-24"-100,23 0-11,24-47 2,-47 23-3,23-23 2,1 47 1,-48-24-2,47 24 1,-23 0 0,-24-24 0,23 0 1,1 1 7,0-1-1,-1 0-5,1 24-4,0-23 3,-1-1-2,1 0 2,0 24-2,0 0 2,-24-23-1,23 23-1,1-24 2,-24 0 0,24 24-3,-24-23 4,23-1-3,1 0 8,0 0-5,-24 1-4,0-1 10,23 0-8,1 1 9,0-1-1,-24 0-8,23 1 8,-23-1 0,0 0 0,24 1-9,-24-1 10,24 0 8,-24 0 6,0 1-24,24 23 10,-24-24-10,23-23 18,-23 23 6,0 0-23,0 1 9,0-1-9,0 0-1,0 0 2,0 1-2,0-1 9,0 0 25,0 1-2,0-1-31,-23 24 80,-1-24-80,24 1 8,-24 23 40,0 0-15,1 0-1,-1 0-16,0 0 16,1 0-24,-1 0 10,0 23 3,1-23 20,-1 0-41,0 24 15,1-24 17,-1 24-22,0-1-2,0 25-10,-23-25 4,47 1-4,-24 0 2,1 0 1,-1-1 6,24 1-7,-24-24 9,1 24-10,23-1 10,0 1-10,-24-24 2,24 24 7,-24-24 0,24 23-8,-47 1 7,47 0-5,-24 0-3,24-1 2,-24 1-2,1 0 9,-1 23-9,0-23 3,24-1-4,-23 1 3,23 0-2,-24 23 2,0 1 7,1-25-9,23 1 1,0 0 0,0 23 16,-24-23-7,24-1-1,0 25 7,0-25-13,0 1-4,0 0 4,0 0-4,0-1 10,0 1 24,0 0-24,0-1 1,0 1-9</inkml:trace>
    </iact:actionData>
  </iact:action>
  <iact:action type="add" startTime="75804">
    <iact:property name="dataType"/>
    <iact:actionData xml:id="d9">
      <inkml:trace xmlns:inkml="http://www.w3.org/2003/InkML" xml:id="stk9" contextRef="#ctx0" brushRef="#br0">2535 14430 0,'0'24'55,"0"-1"-21,24 1-27,23-24 17,-23 24-16,-1-24 0,1 0 0,24 0 1,-25 0-3,25 23 4,-25-23-3,1 0 1,0 24-1,23-24 10,-23 0-2,23 0-7,-23 0 9,23 0-9,-23 0 8,0 24 7,-1-24-7,1 0 0,23 23-7,-23-23 8,0 0-11,-1 0 4,1 0 6,0 0-2,0 0-5,-1 0-2,1 0 3,0 0 12,-1 0-13,1 0 7,0 0-1,-1 0 9,1 0-15,0 0 7,0 0-9,-1 0 2,1 0-1,23 0 1,-23 0-2,0 0 3,23 0-5,-23 0 3,23 0 1,-23 0-2,0 0 26,-1 0-9,1 0-16,0 0 16,-1 0-8,1 0 8,0 0-9,-1-23 306,1 23-234,23 0-68,25 0-13,-1 0 3,-24 0-2,0 0 0,24 0 2,-47 0-2,0 0 2,0 0-2,-1 0 2,1 0 62,0 0-55,-1 0-6,1 0-4,0 0 11,-1 0-2,1 0-7,0 0 8,0 0-8,-1 0 1,1 0-2,0 0 2,-1 0-1,1 0 7,0 0-7,-1 0 9,1 0-10,0 0 17,-1 0 9,1 0-8,0 0-18,0 0 9,23 0-9,-23 0 1,23 0 0,-23 0 0,23 0 0,-23 0 1,23 0-2,-23 0 1,23 0 0,1 0 1,-1 0-1,-23 0 0,23 0 0,-23 0 0,23-24-1,-23 24 9,0 0 0,-1 0 0,1 0 0,0 0-7,-1 0-2,1 0 1,0 0 0,-1 0 0,1 0 0,0 0 0,0 0 1,23 0-2,-23 0 2,-1 0-2,1 0 2,0 0-1,-1 0 24,1 0 64,0 0-49,-1 0 81</inkml:trace>
    </iact:actionData>
  </iact:action>
  <iact:action type="add" startTime="82396">
    <iact:property name="dataType"/>
    <iact:actionData xml:id="d10">
      <inkml:trace xmlns:inkml="http://www.w3.org/2003/InkML" xml:id="stk10" contextRef="#ctx0" brushRef="#br0">15448 9028 0,'24'0'31,"0"0"-14,-1 0-10,1 0 1,23 0 0,24 0 1,1 0-2,-1 0 2,0 0-1,23 0 0,-22 0-1,-1 0 2,0 0-2,0 0 2,-48 0-2,49 0 1,-25 0 0,24 0 1,-24 0-1,25 0 0,-49 0 0,48 0 1,24 0-2,0 0 3,-24 0-5,24 0 5,-24 0-4,0 23 2,47-23 2,-47 24-3,1-24 1,-49 24 0,1-24 0,0 0 8,-1 0 0,25 0-9,-25 0 2,1 0-2,23 0 2,-23 0-2,0 0 25,23 0-23,48 0-2,-24 0 3,48 0-3,-48 0 2,23 23-2,-23-23 0,1 24 2,-49-24 79,1 0-56,23 0-24,1 0-1,23 0 2,0-24-2,-24 24 3,-23 0-4,23 0 4,-23 0 5,0 0-8,23-23 1,1 23 1,46-24-2,1 24 2,0-24-2,0 24 2,-1 0-2,-23 0 1,-23 0 0,-1 0 1,1 0 6,23 0-7,24 0 0,-1 0 1,48 0-1,24 0-1,-47 0 2,-1 0-2,-47 0 3,-47 0-4,0 0 90,-1 0-88,-23-23 1,24-1-2</inkml:trace>
    </iact:actionData>
  </iact:action>
  <iact:action type="add" startTime="90484">
    <iact:property name="dataType"/>
    <iact:actionData xml:id="d11">
      <inkml:trace xmlns:inkml="http://www.w3.org/2003/InkML" xml:id="stk11" contextRef="#ctx0" brushRef="#br0">6113 14430 0,'0'24'55,"0"-1"-30,0 1 7,0 0-24,0-1-1,0 1 34,0 0-17,0 23-15,-24 1 6,24-25 0,0 1-6,0 0-1,0-1 8,0 1-1,0 0-6,0 23-1,0-23-1,0 0 1,0-1 1,0 1-2,0 0 9,0-1 0,0 1 0,0 0-6,0-1 6,0 1 6,0 0 3,0-1-18,0 1 10,0 0-10,0 0 2,0-1-2,-24 1 18,24 0-10,0-1-7,0 1 8,0 0 0,0 23 1,-23 0 6,23-23 33,0 0-23,0 0-17,0-1 0,0 1 151,-24-24-134</inkml:trace>
    </iact:actionData>
  </iact:action>
  <iact:action type="add" startTime="92637">
    <iact:property name="dataType"/>
    <iact:actionData xml:id="d12">
      <inkml:trace xmlns:inkml="http://www.w3.org/2003/InkML" xml:id="stk12" contextRef="#ctx0" brushRef="#br0">2606 14430 0,'-24'0'22,"24"24"26,0-1-24,0 1-16,0 0 8,0-1-8,0 48 1,0-23-1,0 23-1,0-47 1,0 23 1,0 0-2,0 1 9,0-24 32,0-1-7,0 1-34,0 0 9,0-1-8,0 1 1,0 0 15,0-1 8,0 1-15,0 0-11,0-1 2,0 1 1,0 0-1,0 0 0,0-1 8,0 1 15,0 0 1,0-1 0,0 1-16,0 0-7,0-1-2,0 1 2,-23 0-1,23-1 0,0 1 16,0 0 8,0 0-23,0-1 37,0 1-14,0 0 49</inkml:trace>
    </iact:actionData>
  </iact:action>
  <iact:action type="add" startTime="94253">
    <iact:property name="dataType"/>
    <iact:actionData xml:id="d13">
      <inkml:trace xmlns:inkml="http://www.w3.org/2003/InkML" xml:id="stk13" contextRef="#ctx0" brushRef="#br0">2867 15496 0,'23'0'246,"1"0"-237,0 0 0,-1 0-3,1 0 4,0 0-4,0 0 2,23 0 1,-23 0-1,23 0 0,-23 0-1,47 0 2,-24 0-2,-23 0 2,23 0-2,-23 0 2,23 0-1,-23 0 0,0 0 8,-1 0-9,1 0 10,0-24-1,0 24-7,23 0-2,0 0 2,-23 0-3,0 0 5,-1 0-6,-23-23 3,24 23 1,0 0-1,-1 0 0,25 0-1,-1 0 1,-23 0 0,0 0 1,23 0-2,-23 0 2,23 0 7,-23 0 7,-1 0-15,1 0 0,0-24 8,23 24-7,-23 0 8,0 0-11,-1 0 3,1 0-1,23 0 8,-23 0-1,47 0-7,-23 0 0,-25 24 1,25-24-1,-25 0 0,1 0 1,0 0-3,-1 0 10,25 0 1,-24 0-9,-1 0 0,1 0 0,23 0-1,1 0 3,-25 0-3,1 0 2,23 0-3,1 0 4,-1 0-3,24 0 0,-47 0 2,23 0-2,-23-24 2,0 24-2,-1 0 2,25 0-2,-1 0 2,-23 0 7,0-24 7,-1 24-6,25 0-1,-1 0-8,0 0-1,-23 0 2,0 0-1,0 0 1,-1 0 22,1 0 32,0 0-54,-1-23 158</inkml:trace>
    </iact:actionData>
  </iact:action>
  <iact:action type="add" startTime="95820">
    <iact:property name="dataType"/>
    <iact:actionData xml:id="d14">
      <inkml:trace xmlns:inkml="http://www.w3.org/2003/InkML" xml:id="stk14" contextRef="#ctx0" brushRef="#br0">5473 15259 0,'24'0'55,"-1"24"-46,25 0-2,-1-24 1,-23 0 0,0 0 8,-1 0-6,1 0 12,0 0 10,-24 23 56,0 1-80,0 0 0,0-1 18,0 1 52,-24 0-70,0-24 0,-47 23 1,47 1-2,-23 0 1,0 0 1,23-24 86</inkml:trace>
    </iact:actionData>
  </iact:action>
  <iact:action type="add" startTime="96988">
    <iact:property name="dataType"/>
    <iact:actionData xml:id="d15">
      <inkml:trace xmlns:inkml="http://www.w3.org/2003/InkML" xml:id="stk15" contextRef="#ctx0" brushRef="#br0">2914 15567 0,'24'0'79,"-1"24"-63,1 0 48,0-24 24,-24 47-79,24-47 78,-24-24 82</inkml:trace>
    </iact:actionData>
  </iact:action>
  <iact:action type="add" startTime="97853">
    <iact:property name="dataType"/>
    <iact:actionData xml:id="d16">
      <inkml:trace xmlns:inkml="http://www.w3.org/2003/InkML" xml:id="stk16" contextRef="#ctx0" brushRef="#br0">2938 15472 0,'23'0'63,"49"-47"-55,22 0 1,25-1-3,-48 1 5,0 0-6,-47 23 12,-1 0 38,-23 0-7</inkml:trace>
    </iact:actionData>
  </iact:action>
  <iact:action type="add" startTime="109917">
    <iact:property name="dataType"/>
    <iact:actionData xml:id="d17">
      <inkml:trace xmlns:inkml="http://www.w3.org/2003/InkML" xml:id="stk17" contextRef="#ctx0" brushRef="#br0">6208 14477 0,'0'-23'2199,"23"-1"-2048,1 0-38,-24 1-90,24 23-6,-24-24 15,23 0 7,1 0-23,-24 1 1,24 23-1,-24-48-8,23 48 8,-23-23 8,24 23-8,-24-24 23,24 0-21,-24 1-11,23-1 16,-23 0 1,24-23 9,0 47-17,-24-24 16,47-23-24,-23 23 23,-24 0-14,24 1 47,-1-25-48,1 25 32,-24-1-24,0 0 15,24 0-30,-1 1 46,1-1-38,0-23 7,-24 23 40,0 0-48,23 1-9,-23-1 19,24-23 12,0 47-22,-24-24 9,0 0-9,24 0 71,-24 1-15,23-1-56,1 0 16,0 1 0,-24-1-15,23 24-2,-23-24-7,24 24 1,0-47-2,-1 23 9,1-23 1,0-1-1,-24 25-9,0-1 2,24 0-2,-1 1 9,-23-1 8,24 0 24,-24-23-8,24 23 1,-24 1-25,0-1 0,0 0-8,23 0-1,-23 1 17,24-1-16,-24 0 40,0 1-23,0-1-18,24 0 4,-24 1-6,0-1 5,23 24-3,-23-48 0,24 25 2,-24-25-2,0 25 2,24-25-1,-1 1 0,1 0-1,-24-1 10,24 1-1,-24 23 0,24 0 0,-24 1-1,23-1-6,-23 0 23,24 1 32,-24-1-49,0 0 19,0 1-27,24-1 17,-24 0-9,0 0-6,23 1-2,-23-1 2,0 0 8,0 1-10,0-1 3,24 24-5,-24-24 3,0 1 8,0-1 1,0 0 15,0 0 24,0 1-33,0-1-14,0 0 22,24 1 18,-24-1-17,0 0-16,23 1 16,1 23-17,-24-24-7,24-23 10,-24 23-2,23 0-10,-23 0 4,0 1 12,24 23-14,-24-24 104,24 0-95,-24 1-10,0-1 25,0 0-8,24 1-15,-24-1 6,23 0-7,-23 1 1,0-25-2,0 24 10,24 1-2,-24-25-7,24 25 9,-24-1-2,23 0-5,-23 1 6,24-25 70,-24 25-62,24-1-14,-24 0 4,23 0-5,-23 1 15,0-1-17,24 24 1,-24-24 1,24 1 16,-24-1-3,0 0-13,24 24-1,-24-23 96,23-1-71,1 0-19,-24 0 3,24 1-1,-1 23-1,-23-24-6,24-23-1,0 23-1,-1-47 2,1 24-2,0-1 2,23-23-2,-23 0 2,0 0-1,-1 24-1,-23-1 10,24 48-10,0-24 3,-24 1 5,0-1 72,0 0-7,23 24-72,-23-23 48,24-1-15,0 0 7,-1-23-8,-23 23 72,24 24-97,-24-23 9,0-1 72,24 0-40,-1 24-32,-23-24-16,24 24 1,-24-23 38,24-1 9,0 0-7,-1 24-34,-23-23-7,24 23 9,-24-24-2,0 0 17,24 1 56,-24-1-47,23 0-18,1 0 50,-24 1 22,0-1-62,24-23 6,-1-48-31,1-24 1,23 48-2,1-47 1,-24 23 0,23-71 1,0-23-2,-23 23 2,0-24-2,-1-23 3,1 47-3,0 24 2,0-24-2,-1 0 1,1 72-1,0-25 3,-24 95-4,0 1 3,0 46 207,0 25-209,0-25 1,0 1 1,0 0-2,0 23 2,0 1-1,0-1 0,0 24-1,0 0 2,0 0-1,0-23 0,0 23-1,0 0 1,0 0 0,0 0 2,0-24-4,0 1 2</inkml:trace>
    </iact:actionData>
  </iact:action>
  <iact:action type="add" startTime="118148">
    <iact:property name="dataType"/>
    <iact:actionData xml:id="d18">
      <inkml:trace xmlns:inkml="http://www.w3.org/2003/InkML" xml:id="stk18" contextRef="#ctx0" brushRef="#br0">9122 7938 0,'24'0'15,"-48"0"89,-47 47-94,-48 1-4,48-25 4,48 1-3,-1-24 25,0 0 87,24-47-94,48-1-18,-1 1 3,0-1-3,-23 48 2,0 0-3,-1-23 2,1 23 74,0 0-75,-24 23 0,24 1 2,-24 0-2,23 23 2,1-23 7,-24 0 15,24 23-22,-24-23 31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5T10:50:04.739"/>
    </inkml:context>
    <inkml:brush xml:id="br0">
      <inkml:brushProperty name="width" value="0.05292" units="cm"/>
      <inkml:brushProperty name="height" value="0.05292" units="cm"/>
      <inkml:brushProperty name="color" value="#FF0000"/>
    </inkml:brush>
  </inkml:definitions>
  <iact:action type="add" startTime="28205">
    <iact:property name="dataType"/>
    <iact:actionData xml:id="d0">
      <inkml:trace xmlns:inkml="http://www.w3.org/2003/InkML" xml:id="stk0" contextRef="#ctx0" brushRef="#br0">2014 5142 0,'-24'0'23,"0"0"-7,1 0-7,23 24-1,-48-1-1,25 1 2,-1 23-2,0-47 2,0 48-2,1-25 2,-1 1-2,24 23 2,-47 1-1,47-24-1,0-1 1,0 1 1,0 0-2,0-1 10,0 25-2,47-25 1,-23-23-6,23 48-4,24-24 4,71 23-4,48 0 2,-24 1 1,71-1-2,23 24 2,-46-47-2,46 0 2,-70-24-2,23 0 2,-71 0-2,-23 0 2,-48 0-2,-48-24 1,25-24 0,-1 48 0,24 0 0,24-47 0,-24 47 0,-23-24 0,23 1 0,-24-1 1,24 24-2,0-24 3,0 24-4,-23-23 4,23 23-3,0 0 1,0 0-1,24 0 1,-24 0 0,47 0 0,24 0 1,-47 0-2,95 0 2,-24 0-2,-48 0 2,24 0-2,-23 0 1,-48 0 0,24 0 0,-72 0 0,25 0 1,23 0-2,0 0 2,71 23-2,-24 1 2,25-24-2,-1 0 3,24 0-4,-48 0 5,24 0-6,-118 0 3,23 0 0,1 0 0,-25 0 8,1 0-7,0 0-2,0 0 2,23 0-2,24 0 2,0 0-2,0 0 2,0 0-1,0 0-1,-23 0 1,23 0 1,-48 0-2,25 0 9,-24 0 1,23 0-1,0 0-9,1 0 1,-25 0 1,25 0-1,-1 0-1,-23 0 1,23 0 0,1 0 1,-1 0-2,24 24 1,0-24 0,0 0 1,24 0-2,-24 0 1,0 0 0,-23 0 0,23 0 0,0 0 0,0 0 0,-24 0 1,24 0-1,0 0 0,-47 0 0,0 0 1,23 0-3,-23 0 2,0 0 0,-1 0 1,48-24-2,0 24 1,1 0 1,22 0-2,1 0 2,-24 0-2,24 0 1,0 0 1,-1 0-2,-22 0 1,-1 0 0,23 0 1,25 0-1,23 0-1,-23 0 2,-25 0-2,-23 0 2,-23 0-1,-1 0-1,-23 0 1,0 0 2,-1 0-4,25 0 20,-25 0-12,1 0-6,0-24 0,-1 24 8,25 0-8,-1 0 0,1 0 0,23 0 0,-24 0 1,24 0-2,24 0 2,47 0-1,-23 0 0,-25 0-1,1 0 2,0 0-2,0 0 2,-24 0-2,-24 0 3,24 0-3,-47 0 3,47 0-5,24 0 3,0 0 0,94 0 0,-23 0 1,47 0-2,0 0 2,24 0-2,-71 0 1,-24 0 0,1 0 1,-49 0-2,1-23 2,-24 23-2,-23 0 2,-1 0-2,-23-24 1,-1 24 0,25-24 0,-1 24 0,1 0 0,-1 0 0,0-23 1,24 23-2,24 0 3,-24 0-4,24 0 2,47 0 1,-23 0-2,-1 0 2,48 0-2,-24 0 1,-23 0 0,-25 0 1,1 0-2,-24 0 2,24 0-2,-24-24 2,0 24-2,0 0 2,0 0-1,-23 0 0,-25 0 0,1 0-1,24 0 17,23 0-15,47 24-2,1 23 3,23 0-4,-48-23 3,49 23-1,-1 24-1,24 1 2,-24-49-2,0 25 1,-47-48 0,-48 0 1,1 23-2,-25-23 2,25 0-2,-25 0 9,1 0-7,0 0-2,-1 0 2,25 0-2,-1 0 2,-23 0-2,23 0 2,24 0-2,0 0 2,0 0-2,1 0 3,-1 0-3,-48-23 2,1 23-2,0-24 1,23 24 15,-23-24-15,0 24 0,-1-23 0,25-1 9,-1 24-10,-47-24 1,47 0 1,1 24 7,-1-23 0,1-1 0,-25 24-8,1-24 7,0 24-5,-1 0-3,1-23 2,0-1-3,-1 24 2,1-24 0,0 1 0,-1-1 8,1 0 8,0 24-16,0-23 8,-24-1 0,23 24 17,-23-24-8,0 0-9,0 1 6,0-1-13,0 0-2,0 1 1,0-1 1,0 0 6,0 1-7,0-1 1,0 0-2,0 0 17,0 1-7,-23 23-1,23-24-1,-24 24-7,0-47 2,-23 23 12,23 24-6,0-24-8,-23 1 8,0 23 0,23-24-7,0 0-2,-23 24 1,-24-23 0,47-1 1,0 24-2,-23 0 2,23 0-2,-70-24 2,70 24-2,-24 0 2,1-24-2,0 24 9,-1 0-7,25 0-1,-1 0 1,-24 0-3,-23 0 4,0 0-4,0 0 4,-24 0-4,24 0 2,-23 0 0,23 0 0,-1 0 1,-22 0-2,-72-23 2,24-1-2,47 24 2,-47-24-2,47 24 1,24 0 0,0 0 1,0 0-2,0 0 1,47 0 0,0 0 0,1 0 0,-1 0 9,0 0-9,0 0-1,1 0 9,-25 24 0,25-24-8,-1 24 1,-23-24-2,-48 23 1,47-23 0,-46 24 1,70-24-2,-47 24 2,23-24-2,1 0 2,0 24-2,-24-24 1,47 0 0,-23 0 0,-25 0 0,25 0 1,-24 0-2,-47 0 2,23 0-2,24 0 3,0 0-4,-1 0 4,1 0-3,-23 0 1,-25 0-1,24 0 0,-47 0 3,47 23-3,1 1 3,-25 0-4,72-24 2,-48 0 0,-23 0 1,-25 0-2,49 0 1,-25 0 0,24 0 1,24 0-2,0 0 1,-24 0 0,-23 0 1,23 0-2,24 0 2,0 0-2,24 0 3,-24 0-3,-24 0 2,-24 0-3,25 0 2,-49 0 1,49 0-2,-1 0 2,47 0-2,-23 0 2,24 0-2,0 0 1,-25 0 0,1 0 1,-23 0-2,-120-48 1,49 25 0,46 23 1,-23 0-2,47 0 2,24 0-2,0 0 2,24 0-2,-1 0 2,1 0-2,-24 0 3,-48-24-3,-47 0 2,48 24-3,-24-24 2,47 24 0,48 0 0,-24-23 1,23-1-2,1 24 2,-1 0-2,1 0 2,-48-24-2,48 24 2,-72-23-2,-47-1 2,1 0-2,-1 24 2,47 0-2,25 0 2,22 0-2,1 0 1,24-23 0,23 23 1,1 0-2,-1 0 2,0 0-2,0 0 3,-23 0-4,23 0 19,1 0-10,-1 0-6,0 0-2,1 0 2,-1 0-1,-23 0 0,-1 0-1,1 0 1,-72 0 0,1 0 1,23 0-2,-47 0 2,-24 0-2,48 0 2,-72-24-2,48 0 2,-24 24-2,24 0 1,47 0 0,-23 0 2,46 0-4,49 0 2,-25 0 1,25 0-2,-1 0 9,-23 0-7,-1 0-1,25 24 0,-25-24-1,1 0 1,-48 0 0,-47 0 0,-24 0 0,-47 0 1,-1 0-2,-46 47 2,23-23-2,24-24 2,23 0-2,24 0 2,71 0-2,24 0 3,0 0-3,48 0 2,-1 0-3,0 0 3,1 0-2,-1 24 2,-47-24-1,23 0-1,-23 0 2,-47 0-2,23 0 2,48 0-2,-1 0 2,25 0-2,-25 0 2,24 0 7,1 0-8,-1 0 0,-23 0-1,23 0 2,0 0 6,1 0-7,-1 0 2,0 0-3,1 0 2,-25 0-3,-23 0 4,-24 0-3,48 0 0,23 0 1,-23 0 0,23 0 1,-47 0-2,47 0 2,-23 0-2,0 0 2,-1 0-2,-23 0 2,0 0-2,24 0 2,-1 0-2,-23 0 2,0 0-2,-24 0 2,24 0-2,-47 0 2,-1 0-1,1 0 0,23 0-1,0 0 3,48 0-4,23 0 3,0 0-1,1 0 47,-1 0 10,24 23-57,-24-23 8,1 24 8,23 0-15,-24-24-3,24 23 3,-24-23 7,1 0-1,-1 24-6,0-24 23,1 0-8,-1 0 31,0 24-37,0-24 29,1 24-7,-1-24 95</inkml:trace>
    </iact:actionData>
  </iact:action>
  <iact:action type="add" startTime="41093">
    <iact:property name="dataType"/>
    <iact:actionData xml:id="d1">
      <inkml:trace xmlns:inkml="http://www.w3.org/2003/InkML" xml:id="stk1" contextRef="#ctx0" brushRef="#br0">4810 6800 0,'0'-23'15,"23"23"2,1 0-10,23-24 1,24 24 0,1 0 0,-1 0 0,0 0 0,0 0 0,-24 0 1,1 0-2,-25 0 2,1 0-2,0 0 2,-1 0 15,1 0-9,23 0-7,1 0 0,-1 0 1,24 0-2,-23 0 2,-25 0 8,25 0 21,-25 0-22,25 0-8,-24 0 8,-1 0 0</inkml:trace>
    </iact:actionData>
  </iact:action>
  <iact:action type="add" startTime="43197">
    <iact:property name="dataType"/>
    <iact:actionData xml:id="d2">
      <inkml:trace xmlns:inkml="http://www.w3.org/2003/InkML" xml:id="stk2" contextRef="#ctx0" brushRef="#br0">4573 7251 0,'-24'0'47,"24"23"-39,0 1 9,0 23-10,-24 1 2,24-25-2,0 1 3,0 0-4,0 0 10,0-1-7,0 1 6,0 0 10,24-1 6,-24 1-15,24-24-7,-24 24-1,23-1 8,-23 1-8,0 0 0,24-24-1,-24 24 17,24-24-7,-1 23 0,-23 1 101</inkml:trace>
    </iact:actionData>
  </iact:action>
  <iact:action type="add" startTime="47165">
    <iact:property name="dataType"/>
    <iact:actionData xml:id="d3">
      <inkml:trace xmlns:inkml="http://www.w3.org/2003/InkML" xml:id="stk3" contextRef="#ctx0" brushRef="#br0">6421 7085 0,'23'0'63,"1"0"-54,0 23 6,-24 1-7,24-24 0,-1 0 9,-23 24-10,24 0 10,0-1-9,-1 25 8,-23-25-9,24 1 2,-24 23-2,24-47 3,-24 24-4,0 23 10,0-23 0,0 0 0,0 23 1,0-23-2,0 0 1,0-1-8,0 1 16,0 0-7,0-1-2,0 1 2,-24 24 7,-23-25-15,47 1-3,-24 0 18,0-24 8</inkml:trace>
    </iact:actionData>
  </iact:action>
  <iact:action type="add" startTime="58685">
    <iact:property name="dataType"/>
    <iact:actionData xml:id="d4">
      <inkml:trace xmlns:inkml="http://www.w3.org/2003/InkML" xml:id="stk4" contextRef="#ctx0" brushRef="#br0">20140 3009 0,'23'0'127,"1"0"-110,0 0-1,-1 0-9,1 0 17,0 0-16,-1 0 1,1 0-2,47 0 1,-47 0 9,0 0-2,23 0 1,0 0-8,1 0 0,-1-23 0,-23 23 0,0 0 33,-1 0-17,1 0-9,0 0 18,-1 0-18</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D2026-0859-4913-9377-3DA08F595AD2}" type="datetimeFigureOut">
              <a:rPr lang="en-US" smtClean="0"/>
              <a:t>1/5/2021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D32D9-63A9-423F-8B77-368638260D4D}" type="slidenum">
              <a:rPr lang="en-US" smtClean="0"/>
              <a:t>‹#›</a:t>
            </a:fld>
            <a:endParaRPr lang="en-US" dirty="0"/>
          </a:p>
        </p:txBody>
      </p:sp>
    </p:spTree>
    <p:extLst>
      <p:ext uri="{BB962C8B-B14F-4D97-AF65-F5344CB8AC3E}">
        <p14:creationId xmlns:p14="http://schemas.microsoft.com/office/powerpoint/2010/main" val="4547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a:t>
            </a:fld>
            <a:endParaRPr lang="en-US" dirty="0"/>
          </a:p>
        </p:txBody>
      </p:sp>
    </p:spTree>
    <p:extLst>
      <p:ext uri="{BB962C8B-B14F-4D97-AF65-F5344CB8AC3E}">
        <p14:creationId xmlns:p14="http://schemas.microsoft.com/office/powerpoint/2010/main" val="20357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20</a:t>
            </a:fld>
            <a:endParaRPr lang="en-US" dirty="0"/>
          </a:p>
        </p:txBody>
      </p:sp>
    </p:spTree>
    <p:extLst>
      <p:ext uri="{BB962C8B-B14F-4D97-AF65-F5344CB8AC3E}">
        <p14:creationId xmlns:p14="http://schemas.microsoft.com/office/powerpoint/2010/main" val="160843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24</a:t>
            </a:fld>
            <a:endParaRPr lang="en-US" dirty="0"/>
          </a:p>
        </p:txBody>
      </p:sp>
    </p:spTree>
    <p:extLst>
      <p:ext uri="{BB962C8B-B14F-4D97-AF65-F5344CB8AC3E}">
        <p14:creationId xmlns:p14="http://schemas.microsoft.com/office/powerpoint/2010/main" val="1727341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25</a:t>
            </a:fld>
            <a:endParaRPr lang="en-US" dirty="0"/>
          </a:p>
        </p:txBody>
      </p:sp>
    </p:spTree>
    <p:extLst>
      <p:ext uri="{BB962C8B-B14F-4D97-AF65-F5344CB8AC3E}">
        <p14:creationId xmlns:p14="http://schemas.microsoft.com/office/powerpoint/2010/main" val="214849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28</a:t>
            </a:fld>
            <a:endParaRPr lang="en-US" dirty="0"/>
          </a:p>
        </p:txBody>
      </p:sp>
    </p:spTree>
    <p:extLst>
      <p:ext uri="{BB962C8B-B14F-4D97-AF65-F5344CB8AC3E}">
        <p14:creationId xmlns:p14="http://schemas.microsoft.com/office/powerpoint/2010/main" val="177796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3</a:t>
            </a:fld>
            <a:endParaRPr lang="en-US" dirty="0"/>
          </a:p>
        </p:txBody>
      </p:sp>
    </p:spTree>
    <p:extLst>
      <p:ext uri="{BB962C8B-B14F-4D97-AF65-F5344CB8AC3E}">
        <p14:creationId xmlns:p14="http://schemas.microsoft.com/office/powerpoint/2010/main" val="59874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4</a:t>
            </a:fld>
            <a:endParaRPr lang="en-US" dirty="0"/>
          </a:p>
        </p:txBody>
      </p:sp>
    </p:spTree>
    <p:extLst>
      <p:ext uri="{BB962C8B-B14F-4D97-AF65-F5344CB8AC3E}">
        <p14:creationId xmlns:p14="http://schemas.microsoft.com/office/powerpoint/2010/main" val="102249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8</a:t>
            </a:fld>
            <a:endParaRPr lang="en-US" dirty="0"/>
          </a:p>
        </p:txBody>
      </p:sp>
    </p:spTree>
    <p:extLst>
      <p:ext uri="{BB962C8B-B14F-4D97-AF65-F5344CB8AC3E}">
        <p14:creationId xmlns:p14="http://schemas.microsoft.com/office/powerpoint/2010/main" val="143580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9</a:t>
            </a:fld>
            <a:endParaRPr lang="en-US" dirty="0"/>
          </a:p>
        </p:txBody>
      </p:sp>
    </p:spTree>
    <p:extLst>
      <p:ext uri="{BB962C8B-B14F-4D97-AF65-F5344CB8AC3E}">
        <p14:creationId xmlns:p14="http://schemas.microsoft.com/office/powerpoint/2010/main" val="3627169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12</a:t>
            </a:fld>
            <a:endParaRPr lang="en-US" dirty="0"/>
          </a:p>
        </p:txBody>
      </p:sp>
    </p:spTree>
    <p:extLst>
      <p:ext uri="{BB962C8B-B14F-4D97-AF65-F5344CB8AC3E}">
        <p14:creationId xmlns:p14="http://schemas.microsoft.com/office/powerpoint/2010/main" val="155902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16</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17</a:t>
            </a:fld>
            <a:endParaRPr lang="en-US" dirty="0"/>
          </a:p>
        </p:txBody>
      </p:sp>
    </p:spTree>
    <p:extLst>
      <p:ext uri="{BB962C8B-B14F-4D97-AF65-F5344CB8AC3E}">
        <p14:creationId xmlns:p14="http://schemas.microsoft.com/office/powerpoint/2010/main" val="303670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18</a:t>
            </a:fld>
            <a:endParaRPr lang="en-US" dirty="0"/>
          </a:p>
        </p:txBody>
      </p:sp>
    </p:spTree>
    <p:extLst>
      <p:ext uri="{BB962C8B-B14F-4D97-AF65-F5344CB8AC3E}">
        <p14:creationId xmlns:p14="http://schemas.microsoft.com/office/powerpoint/2010/main" val="88853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06" y="764704"/>
            <a:ext cx="896448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83406" y="2420888"/>
            <a:ext cx="8964488" cy="1752600"/>
          </a:xfrm>
        </p:spPr>
        <p:txBody>
          <a:bodyPr/>
          <a:lstStyle>
            <a:lvl1pPr marL="0" indent="0" algn="ctr">
              <a:buNone/>
              <a:defRPr>
                <a:solidFill>
                  <a:schemeClr val="tx1">
                    <a:tint val="75000"/>
                  </a:schemeClr>
                </a:solidFill>
                <a:latin typeface="News Gothic MT"/>
                <a:cs typeface="News Gothic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817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214464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61768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34860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4866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69407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27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B595F713-2110-964B-A68E-481EBA276186}" type="datetimeFigureOut">
              <a:rPr lang="en-GB" smtClean="0"/>
              <a:t>05/01/2021</a:t>
            </a:fld>
            <a:endParaRPr lang="en-GB" dirty="0"/>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402CBB9E-F5D3-6E40-A939-4B2058AA44B4}" type="slidenum">
              <a:rPr lang="en-GB" smtClean="0"/>
              <a:t>‹#›</a:t>
            </a:fld>
            <a:endParaRPr lang="en-GB"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457200" y="92079"/>
            <a:ext cx="8229600" cy="1508125"/>
          </a:xfrm>
          <a:prstGeom prst="rect">
            <a:avLst/>
          </a:prstGeom>
        </p:spPr>
        <p:txBody>
          <a:bodyPr lIns="0" tIns="0" rIns="0" bIns="0">
            <a:noAutofit/>
          </a:bodyPr>
          <a:lstStyle>
            <a:lvl1pPr>
              <a:defRPr sz="4425">
                <a:latin typeface="Gill Sans"/>
                <a:ea typeface="Gill Sans"/>
                <a:cs typeface="Gill Sans"/>
                <a:sym typeface="Gill Sans"/>
              </a:defRPr>
            </a:lvl1pPr>
          </a:lstStyle>
          <a:p>
            <a:pPr lvl="0">
              <a:defRPr sz="1800"/>
            </a:pPr>
            <a:r>
              <a:rPr lang="en-US" sz="4425"/>
              <a:t>Click to edit Master title style</a:t>
            </a:r>
            <a:endParaRPr sz="4425"/>
          </a:p>
        </p:txBody>
      </p:sp>
      <p:sp>
        <p:nvSpPr>
          <p:cNvPr id="7" name="Shape 7"/>
          <p:cNvSpPr>
            <a:spLocks noGrp="1"/>
          </p:cNvSpPr>
          <p:nvPr>
            <p:ph type="body" idx="1"/>
          </p:nvPr>
        </p:nvSpPr>
        <p:spPr>
          <a:xfrm>
            <a:off x="457200" y="1600200"/>
            <a:ext cx="8229600" cy="5257800"/>
          </a:xfrm>
          <a:prstGeom prst="rect">
            <a:avLst/>
          </a:prstGeom>
        </p:spPr>
        <p:txBody>
          <a:bodyPr>
            <a:noAutofit/>
          </a:bodyPr>
          <a:lstStyle>
            <a:lvl1pPr marL="0" indent="0" algn="ctr">
              <a:spcBef>
                <a:spcPts val="2475"/>
              </a:spcBef>
              <a:buSzTx/>
              <a:buFontTx/>
              <a:buNone/>
              <a:defRPr>
                <a:latin typeface="Gill Sans"/>
                <a:ea typeface="Gill Sans"/>
                <a:cs typeface="Gill Sans"/>
                <a:sym typeface="Gill Sans"/>
              </a:defRPr>
            </a:lvl1pPr>
            <a:lvl2pPr marL="0" indent="240506" algn="ctr">
              <a:spcBef>
                <a:spcPts val="2475"/>
              </a:spcBef>
              <a:buSzTx/>
              <a:buFontTx/>
              <a:buNone/>
              <a:defRPr>
                <a:latin typeface="Gill Sans"/>
                <a:ea typeface="Gill Sans"/>
                <a:cs typeface="Gill Sans"/>
                <a:sym typeface="Gill Sans"/>
              </a:defRPr>
            </a:lvl2pPr>
            <a:lvl3pPr marL="0" indent="481013" algn="ctr">
              <a:spcBef>
                <a:spcPts val="2475"/>
              </a:spcBef>
              <a:buSzTx/>
              <a:buFontTx/>
              <a:buNone/>
              <a:defRPr>
                <a:latin typeface="Gill Sans"/>
                <a:ea typeface="Gill Sans"/>
                <a:cs typeface="Gill Sans"/>
                <a:sym typeface="Gill Sans"/>
              </a:defRPr>
            </a:lvl3pPr>
            <a:lvl4pPr marL="0" indent="722709" algn="ctr">
              <a:spcBef>
                <a:spcPts val="2475"/>
              </a:spcBef>
              <a:buSzTx/>
              <a:buFontTx/>
              <a:buNone/>
              <a:defRPr>
                <a:latin typeface="Gill Sans"/>
                <a:ea typeface="Gill Sans"/>
                <a:cs typeface="Gill Sans"/>
                <a:sym typeface="Gill Sans"/>
              </a:defRPr>
            </a:lvl4pPr>
            <a:lvl5pPr marL="0" indent="963215" algn="ctr">
              <a:spcBef>
                <a:spcPts val="2475"/>
              </a:spcBef>
              <a:buSzTx/>
              <a:buFontTx/>
              <a:buNone/>
              <a:defRPr>
                <a:latin typeface="Gill Sans"/>
                <a:ea typeface="Gill Sans"/>
                <a:cs typeface="Gill Sans"/>
                <a:sym typeface="Gill Sans"/>
              </a:defRPr>
            </a:lvl5pPr>
          </a:lstStyle>
          <a:p>
            <a:pPr lvl="0">
              <a:defRPr sz="1800"/>
            </a:pPr>
            <a:r>
              <a:rPr lang="en-US" sz="2250"/>
              <a:t>Click to edit Master text styles</a:t>
            </a:r>
          </a:p>
          <a:p>
            <a:pPr lvl="1">
              <a:defRPr sz="1800"/>
            </a:pPr>
            <a:r>
              <a:rPr lang="en-US" sz="2250"/>
              <a:t>Second level</a:t>
            </a:r>
          </a:p>
          <a:p>
            <a:pPr lvl="2">
              <a:defRPr sz="1800"/>
            </a:pPr>
            <a:r>
              <a:rPr lang="en-US" sz="2250"/>
              <a:t>Third level</a:t>
            </a:r>
          </a:p>
          <a:p>
            <a:pPr lvl="3">
              <a:defRPr sz="1800"/>
            </a:pPr>
            <a:r>
              <a:rPr lang="en-US" sz="2250"/>
              <a:t>Fourth level</a:t>
            </a:r>
          </a:p>
          <a:p>
            <a:pPr lvl="4">
              <a:defRPr sz="1800"/>
            </a:pPr>
            <a:r>
              <a:rPr lang="en-US" sz="2250"/>
              <a:t>Fifth level</a:t>
            </a:r>
            <a:endParaRPr sz="2250"/>
          </a:p>
        </p:txBody>
      </p:sp>
    </p:spTree>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5916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B595F713-2110-964B-A68E-481EBA276186}" type="datetimeFigureOut">
              <a:rPr lang="en-GB" smtClean="0"/>
              <a:t>05/01/2021</a:t>
            </a:fld>
            <a:endParaRPr lang="en-GB" dirty="0"/>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02CBB9E-F5D3-6E40-A939-4B2058AA44B4}" type="slidenum">
              <a:rPr lang="en-GB" smtClean="0"/>
              <a:t>‹#›</a:t>
            </a:fld>
            <a:endParaRPr lang="en-GB"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9398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45997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94769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75086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22436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t>05/01/2021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706585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3.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11" name="Picture 10" descr="pixl ppt back generic 20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938" y="774701"/>
            <a:ext cx="9116061" cy="2082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29" y="2996952"/>
            <a:ext cx="9126570" cy="3456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a:t>
            </a:r>
            <a:r>
              <a:rPr lang="en-US" dirty="0" err="1"/>
              <a:t>hkhkjh</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79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342900" rtl="0" eaLnBrk="1" latinLnBrk="0" hangingPunct="1">
        <a:spcBef>
          <a:spcPct val="0"/>
        </a:spcBef>
        <a:buNone/>
        <a:defRPr sz="3300" kern="1200">
          <a:solidFill>
            <a:schemeClr val="tx1"/>
          </a:solidFill>
          <a:latin typeface="+mj-lt"/>
          <a:ea typeface="+mj-ea"/>
          <a:cs typeface="Lato Medium"/>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News Gothic MT"/>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News Gothic MT"/>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News Gothic MT"/>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F713-2110-964B-A68E-481EBA276186}" type="datetimeFigureOut">
              <a:rPr lang="en-GB" smtClean="0"/>
              <a:t>05/01/2021</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CBB9E-F5D3-6E40-A939-4B2058AA44B4}" type="slidenum">
              <a:rPr lang="en-GB" smtClean="0"/>
              <a:t>‹#›</a:t>
            </a:fld>
            <a:endParaRPr lang="en-GB" dirty="0"/>
          </a:p>
        </p:txBody>
      </p:sp>
    </p:spTree>
    <p:extLst>
      <p:ext uri="{BB962C8B-B14F-4D97-AF65-F5344CB8AC3E}">
        <p14:creationId xmlns:p14="http://schemas.microsoft.com/office/powerpoint/2010/main" val="3059005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5F713-2110-964B-A68E-481EBA276186}" type="datetimeFigureOut">
              <a:rPr lang="en-GB" smtClean="0"/>
              <a:t>05/01/2021</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2CBB9E-F5D3-6E40-A939-4B2058AA44B4}" type="slidenum">
              <a:rPr lang="en-GB" smtClean="0"/>
              <a:t>‹#›</a:t>
            </a:fld>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1113" y="16872"/>
            <a:ext cx="1029761" cy="1020648"/>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126" y="16872"/>
            <a:ext cx="2530113" cy="831540"/>
          </a:xfrm>
          <a:prstGeom prst="rect">
            <a:avLst/>
          </a:prstGeom>
        </p:spPr>
      </p:pic>
      <p:sp>
        <p:nvSpPr>
          <p:cNvPr id="9" name="Rectangle 8"/>
          <p:cNvSpPr/>
          <p:nvPr/>
        </p:nvSpPr>
        <p:spPr>
          <a:xfrm>
            <a:off x="0" y="6561058"/>
            <a:ext cx="9144000" cy="2264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better hope – brighter</a:t>
            </a:r>
            <a:r>
              <a:rPr lang="en-GB" sz="900" baseline="0" dirty="0">
                <a:latin typeface="Arial" panose="020B0604020202020204" pitchFamily="34" charset="0"/>
                <a:cs typeface="Arial" panose="020B0604020202020204" pitchFamily="34" charset="0"/>
              </a:rPr>
              <a:t> future</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457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pixl.org.uk/" TargetMode="External"/><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0.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8.tiff"/><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8" Type="http://schemas.microsoft.com/office/2011/relationships/inkAction" Target="../ink/inkAction3.xml"/><Relationship Id="rId3" Type="http://schemas.openxmlformats.org/officeDocument/2006/relationships/slideLayout" Target="../slideLayouts/slideLayout1.xml"/><Relationship Id="rId7" Type="http://schemas.openxmlformats.org/officeDocument/2006/relationships/image" Target="../media/image23.gi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image" Target="../media/image21.jpg"/><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5.gif"/><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16.m4a"/><Relationship Id="rId1" Type="http://schemas.microsoft.com/office/2007/relationships/media" Target="../media/media16.m4a"/><Relationship Id="rId6" Type="http://schemas.microsoft.com/office/2011/relationships/inkAction" Target="../ink/inkAction4.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17.m4a"/><Relationship Id="rId1" Type="http://schemas.microsoft.com/office/2007/relationships/media" Target="../media/media17.m4a"/><Relationship Id="rId6" Type="http://schemas.microsoft.com/office/2011/relationships/inkAction" Target="../ink/inkAction5.xml"/><Relationship Id="rId5" Type="http://schemas.openxmlformats.org/officeDocument/2006/relationships/image" Target="../media/image29.jp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media/media18.m4a"/><Relationship Id="rId1" Type="http://schemas.microsoft.com/office/2007/relationships/media" Target="../media/media18.m4a"/><Relationship Id="rId6" Type="http://schemas.microsoft.com/office/2011/relationships/inkAction" Target="../ink/inkAction6.xml"/><Relationship Id="rId5" Type="http://schemas.openxmlformats.org/officeDocument/2006/relationships/image" Target="../media/image32.jpe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5.png"/><Relationship Id="rId5" Type="http://schemas.microsoft.com/office/2011/relationships/inkAction" Target="../ink/inkAction7.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7.png"/><Relationship Id="rId5" Type="http://schemas.microsoft.com/office/2011/relationships/inkAction" Target="../ink/inkAction8.xml"/><Relationship Id="rId4" Type="http://schemas.openxmlformats.org/officeDocument/2006/relationships/image" Target="../media/image36.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16.tiff"/><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20.jp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tiff"/><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41.png"/><Relationship Id="rId2" Type="http://schemas.openxmlformats.org/officeDocument/2006/relationships/audio" Target="../media/media24.m4a"/><Relationship Id="rId1" Type="http://schemas.microsoft.com/office/2007/relationships/media" Target="../media/media24.m4a"/><Relationship Id="rId6" Type="http://schemas.microsoft.com/office/2011/relationships/inkAction" Target="../ink/inkAction9.xml"/><Relationship Id="rId5" Type="http://schemas.openxmlformats.org/officeDocument/2006/relationships/image" Target="../media/image39.pn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42.png"/><Relationship Id="rId2" Type="http://schemas.openxmlformats.org/officeDocument/2006/relationships/audio" Target="../media/media25.m4a"/><Relationship Id="rId1" Type="http://schemas.microsoft.com/office/2007/relationships/media" Target="../media/media25.m4a"/><Relationship Id="rId6" Type="http://schemas.microsoft.com/office/2011/relationships/inkAction" Target="../ink/inkAction10.xml"/><Relationship Id="rId5" Type="http://schemas.microsoft.com/office/2007/relationships/hdphoto" Target="../media/hdphoto3.wdp"/><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0.jp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microsoft.com/office/2011/relationships/inkAction" Target="../ink/inkAction1.xml"/><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microsoft.com/office/2011/relationships/inkAction" Target="../ink/inkAction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6.tiff"/><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0"/>
            <a:ext cx="9252520" cy="7571303"/>
          </a:xfrm>
          <a:prstGeom prst="rect">
            <a:avLst/>
          </a:prstGeom>
          <a:noFill/>
        </p:spPr>
        <p:txBody>
          <a:bodyPr wrap="square" rtlCol="0">
            <a:spAutoFit/>
          </a:bodyPr>
          <a:lstStyle/>
          <a:p>
            <a:r>
              <a:rPr lang="en-GB" sz="900" dirty="0">
                <a:solidFill>
                  <a:schemeClr val="bg1">
                    <a:lumMod val="85000"/>
                  </a:schemeClr>
                </a:solidFill>
              </a:rPr>
              <a:t>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a:t>
            </a:r>
          </a:p>
        </p:txBody>
      </p:sp>
      <p:pic>
        <p:nvPicPr>
          <p:cNvPr id="1026" name="Picture 2" descr="pixl-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4624"/>
            <a:ext cx="1639040" cy="792088"/>
          </a:xfrm>
          <a:prstGeom prst="rect">
            <a:avLst/>
          </a:prstGeom>
          <a:noFill/>
          <a:ln w="952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Lst>
        </p:spPr>
      </p:pic>
      <p:sp>
        <p:nvSpPr>
          <p:cNvPr id="5" name="Text Box 3"/>
          <p:cNvSpPr txBox="1">
            <a:spLocks noChangeArrowheads="1"/>
          </p:cNvSpPr>
          <p:nvPr/>
        </p:nvSpPr>
        <p:spPr bwMode="auto">
          <a:xfrm>
            <a:off x="215516" y="5217942"/>
            <a:ext cx="8820979" cy="887304"/>
          </a:xfrm>
          <a:prstGeom prst="rect">
            <a:avLst/>
          </a:prstGeom>
          <a:solidFill>
            <a:srgbClr val="FFFFFF"/>
          </a:solidFill>
          <a:ln w="38100" cmpd="dbl">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This resource is strictly for the use of member schools for as long as they remain members of The PiXL Club. It may not be copied, sold nor transferred to a third party or used by the school after membership ceases. Until such time it may be freely used within the member school.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All opinions and contributions are those of the authors. The contents of this resource are not connected with nor endorsed by any other company, organisation or institution.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827584" y="6237312"/>
            <a:ext cx="7272808" cy="400110"/>
          </a:xfrm>
          <a:prstGeom prst="rect">
            <a:avLst/>
          </a:prstGeom>
          <a:noFill/>
        </p:spPr>
        <p:txBody>
          <a:bodyPr wrap="square" rtlCol="0">
            <a:spAutoFit/>
          </a:bodyPr>
          <a:lstStyle/>
          <a:p>
            <a:r>
              <a:rPr lang="en-US" sz="1000" u="sng" dirty="0">
                <a:hlinkClick r:id="rId6"/>
              </a:rPr>
              <a:t>www.pixl.org.uk</a:t>
            </a:r>
            <a:r>
              <a:rPr lang="en-US" sz="1000" dirty="0"/>
              <a:t>					The PiXL Club Ltd, Company number 07321607</a:t>
            </a:r>
            <a:endParaRPr lang="en-GB" sz="1000" dirty="0"/>
          </a:p>
          <a:p>
            <a:endParaRPr lang="en-GB" sz="1000" dirty="0"/>
          </a:p>
        </p:txBody>
      </p:sp>
      <p:sp>
        <p:nvSpPr>
          <p:cNvPr id="7" name="TextBox 6"/>
          <p:cNvSpPr txBox="1"/>
          <p:nvPr/>
        </p:nvSpPr>
        <p:spPr>
          <a:xfrm>
            <a:off x="2555775" y="4747322"/>
            <a:ext cx="3816424" cy="338554"/>
          </a:xfrm>
          <a:prstGeom prst="rect">
            <a:avLst/>
          </a:prstGeom>
          <a:noFill/>
        </p:spPr>
        <p:txBody>
          <a:bodyPr wrap="square" rtlCol="0">
            <a:spAutoFit/>
          </a:bodyPr>
          <a:lstStyle/>
          <a:p>
            <a:pPr algn="ctr"/>
            <a:r>
              <a:rPr lang="en-GB" sz="1600" dirty="0"/>
              <a:t>© Copyright The PiXL Club Ltd, 2017</a:t>
            </a:r>
          </a:p>
        </p:txBody>
      </p:sp>
      <p:sp>
        <p:nvSpPr>
          <p:cNvPr id="8" name="TextBox 7"/>
          <p:cNvSpPr txBox="1"/>
          <p:nvPr/>
        </p:nvSpPr>
        <p:spPr>
          <a:xfrm>
            <a:off x="233952" y="881336"/>
            <a:ext cx="8496943" cy="4742837"/>
          </a:xfrm>
          <a:prstGeom prst="rect">
            <a:avLst/>
          </a:prstGeom>
          <a:noFill/>
        </p:spPr>
        <p:txBody>
          <a:bodyPr wrap="square" rtlCol="0">
            <a:spAutoFit/>
          </a:bodyPr>
          <a:lstStyle/>
          <a:p>
            <a:pPr algn="ctr">
              <a:lnSpc>
                <a:spcPct val="115000"/>
              </a:lnSpc>
              <a:spcAft>
                <a:spcPts val="0"/>
              </a:spcAft>
            </a:pPr>
            <a:r>
              <a:rPr lang="en-GB" sz="7200" b="1" dirty="0"/>
              <a:t>PiXL KnowIT!</a:t>
            </a:r>
          </a:p>
          <a:p>
            <a:pPr algn="ctr">
              <a:lnSpc>
                <a:spcPct val="115000"/>
              </a:lnSpc>
              <a:spcAft>
                <a:spcPts val="0"/>
              </a:spcAft>
            </a:pPr>
            <a:r>
              <a:rPr lang="en-GB" sz="3600" b="1" dirty="0">
                <a:latin typeface="Arial" panose="020B0604020202020204" pitchFamily="34" charset="0"/>
                <a:ea typeface="Calibri" panose="020F0502020204030204" pitchFamily="34" charset="0"/>
                <a:cs typeface="Times New Roman" panose="02020603050405020304" pitchFamily="18" charset="0"/>
              </a:rPr>
              <a:t>GCSE Physics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t> </a:t>
            </a:r>
          </a:p>
          <a:p>
            <a:pPr algn="ctr"/>
            <a:endParaRPr lang="en-GB" dirty="0"/>
          </a:p>
          <a:p>
            <a:pPr algn="ctr"/>
            <a:r>
              <a:rPr lang="en-GB" sz="4400" b="1" dirty="0">
                <a:solidFill>
                  <a:schemeClr val="accent2"/>
                </a:solidFill>
              </a:rPr>
              <a:t>AQA Topic – P3 Particle Model of Matter</a:t>
            </a:r>
          </a:p>
          <a:p>
            <a:pPr algn="ctr"/>
            <a:r>
              <a:rPr lang="en-GB" dirty="0"/>
              <a:t>  </a:t>
            </a:r>
          </a:p>
          <a:p>
            <a:pPr algn="ctr"/>
            <a:r>
              <a:rPr lang="en-GB" dirty="0"/>
              <a:t> </a:t>
            </a:r>
          </a:p>
          <a:p>
            <a:pPr algn="ctr"/>
            <a:endParaRPr lang="en-GB" dirty="0"/>
          </a:p>
        </p:txBody>
      </p:sp>
      <p:pic>
        <p:nvPicPr>
          <p:cNvPr id="9" name="374f7cfc-9279-43ad-9851-155d90395642" descr="image00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5552" y="58096"/>
            <a:ext cx="1484057" cy="1104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346B5E8-CE2D-4C86-9540-4060DE19AA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9374378"/>
      </p:ext>
    </p:extLst>
  </p:cSld>
  <p:clrMapOvr>
    <a:masterClrMapping/>
  </p:clrMapOvr>
  <mc:AlternateContent xmlns:mc="http://schemas.openxmlformats.org/markup-compatibility/2006">
    <mc:Choice xmlns:p14="http://schemas.microsoft.com/office/powerpoint/2010/main" Requires="p14">
      <p:transition spd="slow" p14:dur="2000" advTm="68246"/>
    </mc:Choice>
    <mc:Fallback>
      <p:transition spd="slow" advTm="6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0965"/>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6326" y="646076"/>
            <a:ext cx="9180921" cy="6001643"/>
          </a:xfrm>
          <a:prstGeom prst="rect">
            <a:avLst/>
          </a:prstGeom>
          <a:noFill/>
        </p:spPr>
        <p:txBody>
          <a:bodyPr wrap="square" rtlCol="0">
            <a:spAutoFit/>
          </a:bodyPr>
          <a:lstStyle/>
          <a:p>
            <a:pPr lvl="0"/>
            <a:r>
              <a:rPr lang="en-GB" sz="2400" dirty="0"/>
              <a:t>4. a. A sheet of insulating foam measures 3 m x 1 m x 0.08 m. </a:t>
            </a:r>
            <a:r>
              <a:rPr lang="en-US" sz="2400" dirty="0"/>
              <a:t>It has a</a:t>
            </a:r>
          </a:p>
          <a:p>
            <a:pPr lvl="0"/>
            <a:r>
              <a:rPr lang="en-US" sz="2400" dirty="0"/>
              <a:t>        mass of 9.6 kg. </a:t>
            </a:r>
            <a:r>
              <a:rPr lang="en-GB" sz="2400" dirty="0"/>
              <a:t>Calculate the density of the insulating foam.</a:t>
            </a:r>
          </a:p>
          <a:p>
            <a:pPr lvl="0"/>
            <a:r>
              <a:rPr lang="en-GB" sz="2400" dirty="0"/>
              <a:t>         </a:t>
            </a:r>
            <a:r>
              <a:rPr lang="en-GB" sz="2400" b="1" dirty="0">
                <a:solidFill>
                  <a:srgbClr val="00B050"/>
                </a:solidFill>
              </a:rPr>
              <a:t> </a:t>
            </a:r>
          </a:p>
          <a:p>
            <a:r>
              <a:rPr lang="en-GB" sz="2400" dirty="0"/>
              <a:t>     b. High density foam is made of the same material and can be used</a:t>
            </a:r>
          </a:p>
          <a:p>
            <a:r>
              <a:rPr lang="en-GB" sz="2400" dirty="0"/>
              <a:t>         to give better insulation for the same thickness of foam. Describe</a:t>
            </a:r>
          </a:p>
          <a:p>
            <a:r>
              <a:rPr lang="en-GB" sz="2400" dirty="0"/>
              <a:t>         how the arrangement of particles would differ in these two types</a:t>
            </a:r>
          </a:p>
          <a:p>
            <a:r>
              <a:rPr lang="en-GB" sz="2400" dirty="0"/>
              <a:t>         of foam (you may draw diagrams to help your answer). </a:t>
            </a:r>
          </a:p>
          <a:p>
            <a:r>
              <a:rPr lang="en-GB" sz="2400" dirty="0"/>
              <a:t>         </a:t>
            </a:r>
            <a:r>
              <a:rPr lang="en-GB" sz="2400" b="1" dirty="0">
                <a:solidFill>
                  <a:srgbClr val="00B050"/>
                </a:solidFill>
              </a:rPr>
              <a:t> </a:t>
            </a:r>
          </a:p>
          <a:p>
            <a:r>
              <a:rPr lang="en-GB" sz="2400" b="1" dirty="0">
                <a:solidFill>
                  <a:srgbClr val="00B050"/>
                </a:solidFill>
              </a:rPr>
              <a:t>          </a:t>
            </a:r>
          </a:p>
          <a:p>
            <a:pPr lvl="0"/>
            <a:r>
              <a:rPr lang="en-GB" sz="2400" dirty="0"/>
              <a:t>5. When copper metal is heated to 1100 </a:t>
            </a:r>
            <a:r>
              <a:rPr lang="en-GB" sz="2400" baseline="30000" dirty="0"/>
              <a:t>o</a:t>
            </a:r>
            <a:r>
              <a:rPr lang="en-GB" sz="2400" dirty="0"/>
              <a:t>C it melts. </a:t>
            </a:r>
            <a:r>
              <a:rPr lang="en-US" sz="2400" dirty="0"/>
              <a:t> </a:t>
            </a:r>
            <a:endParaRPr lang="en-GB" sz="2400" dirty="0"/>
          </a:p>
          <a:p>
            <a:pPr lvl="0"/>
            <a:r>
              <a:rPr lang="en-GB" sz="2400" dirty="0"/>
              <a:t>     a. Is this a chemical or physical change? Explain your answer.</a:t>
            </a:r>
          </a:p>
          <a:p>
            <a:r>
              <a:rPr lang="en-US" sz="2400" dirty="0"/>
              <a:t>          </a:t>
            </a:r>
            <a:r>
              <a:rPr lang="en-GB" sz="2400" b="1" dirty="0">
                <a:solidFill>
                  <a:srgbClr val="00B050"/>
                </a:solidFill>
              </a:rPr>
              <a:t> </a:t>
            </a:r>
            <a:endParaRPr lang="en-GB" sz="2400" dirty="0"/>
          </a:p>
          <a:p>
            <a:pPr lvl="0"/>
            <a:r>
              <a:rPr lang="en-GB" sz="2400" dirty="0"/>
              <a:t>     b. What will happen to the mass of the sample of copper after it has</a:t>
            </a:r>
          </a:p>
          <a:p>
            <a:pPr lvl="0"/>
            <a:r>
              <a:rPr lang="en-GB" sz="2400" dirty="0"/>
              <a:t>          melted? Explain your answer.</a:t>
            </a:r>
          </a:p>
          <a:p>
            <a:pPr lvl="0"/>
            <a:r>
              <a:rPr lang="en-GB" sz="2400" b="1" dirty="0">
                <a:solidFill>
                  <a:srgbClr val="00B050"/>
                </a:solidFill>
              </a:rPr>
              <a:t>           </a:t>
            </a:r>
          </a:p>
          <a:p>
            <a:endParaRPr lang="en-GB" sz="2400" dirty="0"/>
          </a:p>
        </p:txBody>
      </p:sp>
    </p:spTree>
    <p:extLst>
      <p:ext uri="{BB962C8B-B14F-4D97-AF65-F5344CB8AC3E}">
        <p14:creationId xmlns:p14="http://schemas.microsoft.com/office/powerpoint/2010/main" val="1785036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0965"/>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32043" y="658529"/>
            <a:ext cx="9180921" cy="6001643"/>
          </a:xfrm>
          <a:prstGeom prst="rect">
            <a:avLst/>
          </a:prstGeom>
          <a:noFill/>
        </p:spPr>
        <p:txBody>
          <a:bodyPr wrap="square" rtlCol="0">
            <a:spAutoFit/>
          </a:bodyPr>
          <a:lstStyle/>
          <a:p>
            <a:r>
              <a:rPr lang="en-GB" sz="2400" dirty="0"/>
              <a:t>6. Explain the difference between a physical and a chemical change.</a:t>
            </a:r>
          </a:p>
          <a:p>
            <a:r>
              <a:rPr lang="en-GB" sz="2400" dirty="0"/>
              <a:t>      </a:t>
            </a:r>
            <a:r>
              <a:rPr lang="en-GB" sz="2400" b="1" dirty="0">
                <a:solidFill>
                  <a:srgbClr val="00B050"/>
                </a:solidFill>
              </a:rPr>
              <a:t>  </a:t>
            </a:r>
          </a:p>
          <a:p>
            <a:r>
              <a:rPr lang="en-GB" sz="2400" b="1" dirty="0">
                <a:solidFill>
                  <a:srgbClr val="00B050"/>
                </a:solidFill>
              </a:rPr>
              <a:t>       </a:t>
            </a:r>
          </a:p>
          <a:p>
            <a:r>
              <a:rPr lang="en-GB" sz="2400" b="1" dirty="0">
                <a:solidFill>
                  <a:srgbClr val="00B050"/>
                </a:solidFill>
              </a:rPr>
              <a:t>       </a:t>
            </a:r>
          </a:p>
          <a:p>
            <a:r>
              <a:rPr lang="en-GB" sz="2400" b="1" dirty="0">
                <a:solidFill>
                  <a:srgbClr val="00B050"/>
                </a:solidFill>
              </a:rPr>
              <a:t>       </a:t>
            </a:r>
            <a:r>
              <a:rPr lang="en-GB" sz="2400" dirty="0"/>
              <a:t>	</a:t>
            </a:r>
          </a:p>
          <a:p>
            <a:r>
              <a:rPr lang="en-GB" sz="2400" dirty="0"/>
              <a:t>7. Name the changes in state given in</a:t>
            </a:r>
          </a:p>
          <a:p>
            <a:r>
              <a:rPr lang="en-GB" sz="2400" dirty="0"/>
              <a:t>     the diagram by the arrows 1 to 6.</a:t>
            </a:r>
          </a:p>
          <a:p>
            <a:r>
              <a:rPr lang="en-GB" sz="2400" dirty="0"/>
              <a:t>     </a:t>
            </a:r>
            <a:r>
              <a:rPr lang="en-GB" sz="2400" b="1" dirty="0">
                <a:solidFill>
                  <a:srgbClr val="00B050"/>
                </a:solidFill>
              </a:rPr>
              <a:t> </a:t>
            </a:r>
          </a:p>
          <a:p>
            <a:r>
              <a:rPr lang="en-GB" sz="2400" b="1" dirty="0">
                <a:solidFill>
                  <a:srgbClr val="00B050"/>
                </a:solidFill>
              </a:rPr>
              <a:t>      </a:t>
            </a:r>
          </a:p>
          <a:p>
            <a:endParaRPr lang="en-GB" sz="2400" dirty="0"/>
          </a:p>
          <a:p>
            <a:r>
              <a:rPr lang="en-GB" sz="2400" dirty="0"/>
              <a:t>8. If you wanted to find the density of a brass key, you first need to</a:t>
            </a:r>
          </a:p>
          <a:p>
            <a:r>
              <a:rPr lang="en-GB" sz="2400" dirty="0"/>
              <a:t>     measure its volume. Describe how to determine the volume of a</a:t>
            </a:r>
          </a:p>
          <a:p>
            <a:r>
              <a:rPr lang="en-GB" sz="2400" dirty="0"/>
              <a:t>     brass key.</a:t>
            </a:r>
          </a:p>
          <a:p>
            <a:r>
              <a:rPr lang="en-GB" sz="2400" dirty="0"/>
              <a:t>     </a:t>
            </a:r>
            <a:r>
              <a:rPr lang="en-GB" sz="2400" b="1" dirty="0">
                <a:solidFill>
                  <a:srgbClr val="00B050"/>
                </a:solidFill>
              </a:rPr>
              <a:t>  </a:t>
            </a:r>
          </a:p>
          <a:p>
            <a:r>
              <a:rPr lang="en-GB" sz="2400" b="1" dirty="0">
                <a:solidFill>
                  <a:srgbClr val="00B050"/>
                </a:solidFill>
              </a:rPr>
              <a:t>      </a:t>
            </a:r>
          </a:p>
          <a:p>
            <a:r>
              <a:rPr lang="en-GB" sz="2400" b="1" dirty="0">
                <a:solidFill>
                  <a:srgbClr val="00B050"/>
                </a:solidFill>
              </a:rPr>
              <a:t>      </a:t>
            </a:r>
            <a:r>
              <a:rPr lang="en-GB" sz="2400" dirty="0"/>
              <a:t>	</a:t>
            </a:r>
          </a:p>
        </p:txBody>
      </p:sp>
      <p:pic>
        <p:nvPicPr>
          <p:cNvPr id="5" name="Picture 4" descr="Image result for change of state diagram">
            <a:extLst>
              <a:ext uri="{FF2B5EF4-FFF2-40B4-BE49-F238E27FC236}">
                <a16:creationId xmlns:a16="http://schemas.microsoft.com/office/drawing/2014/main" id="{44719C27-B3DB-49EC-9E46-D412BD55F943}"/>
              </a:ext>
            </a:extLst>
          </p:cNvPr>
          <p:cNvPicPr/>
          <p:nvPr/>
        </p:nvPicPr>
        <p:blipFill rotWithShape="1">
          <a:blip r:embed="rId2">
            <a:extLst>
              <a:ext uri="{28A0092B-C50C-407E-A947-70E740481C1C}">
                <a14:useLocalDpi xmlns:a14="http://schemas.microsoft.com/office/drawing/2010/main" val="0"/>
              </a:ext>
            </a:extLst>
          </a:blip>
          <a:srcRect l="9498" t="9188" r="9498" b="9188"/>
          <a:stretch/>
        </p:blipFill>
        <p:spPr bwMode="auto">
          <a:xfrm>
            <a:off x="5580754" y="1844824"/>
            <a:ext cx="3501419" cy="2232248"/>
          </a:xfrm>
          <a:prstGeom prst="rect">
            <a:avLst/>
          </a:prstGeom>
          <a:noFill/>
          <a:ln>
            <a:noFill/>
          </a:ln>
        </p:spPr>
      </p:pic>
      <p:pic>
        <p:nvPicPr>
          <p:cNvPr id="7" name="Picture 6">
            <a:extLst>
              <a:ext uri="{FF2B5EF4-FFF2-40B4-BE49-F238E27FC236}">
                <a16:creationId xmlns:a16="http://schemas.microsoft.com/office/drawing/2014/main" id="{1938C68B-5933-498D-BCF8-A0967E56A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86254" y="5472649"/>
            <a:ext cx="1440160" cy="683693"/>
          </a:xfrm>
          <a:prstGeom prst="rect">
            <a:avLst/>
          </a:prstGeom>
        </p:spPr>
      </p:pic>
    </p:spTree>
    <p:extLst>
      <p:ext uri="{BB962C8B-B14F-4D97-AF65-F5344CB8AC3E}">
        <p14:creationId xmlns:p14="http://schemas.microsoft.com/office/powerpoint/2010/main" val="765940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49087" y="963938"/>
            <a:ext cx="4716016" cy="4739759"/>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a:p>
            <a:r>
              <a:rPr lang="en-GB" sz="3600" b="1" dirty="0">
                <a:solidFill>
                  <a:schemeClr val="tx1">
                    <a:lumMod val="50000"/>
                    <a:lumOff val="50000"/>
                  </a:schemeClr>
                </a:solidFill>
              </a:rPr>
              <a:t>Changes of state and the particle model</a:t>
            </a:r>
          </a:p>
          <a:p>
            <a:endParaRPr lang="en-GB" sz="14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Density of materials</a:t>
            </a:r>
          </a:p>
          <a:p>
            <a:pPr marL="457200" indent="-457200">
              <a:lnSpc>
                <a:spcPct val="150000"/>
              </a:lnSpc>
              <a:buFont typeface="Arial" charset="0"/>
              <a:buChar char="•"/>
            </a:pPr>
            <a:r>
              <a:rPr lang="en-GB" sz="2400" b="1" dirty="0">
                <a:solidFill>
                  <a:schemeClr val="tx1">
                    <a:lumMod val="50000"/>
                    <a:lumOff val="50000"/>
                  </a:schemeClr>
                </a:solidFill>
              </a:rPr>
              <a:t>Changes of state</a:t>
            </a:r>
          </a:p>
          <a:p>
            <a:endParaRPr lang="en-GB"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pic>
        <p:nvPicPr>
          <p:cNvPr id="3" name="Audio 2">
            <a:hlinkClick r:id="" action="ppaction://media"/>
            <a:extLst>
              <a:ext uri="{FF2B5EF4-FFF2-40B4-BE49-F238E27FC236}">
                <a16:creationId xmlns:a16="http://schemas.microsoft.com/office/drawing/2014/main" id="{B95021D3-BEE6-4DA8-9C8E-C87AC8E13B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1545672"/>
      </p:ext>
    </p:extLst>
  </p:cSld>
  <p:clrMapOvr>
    <a:masterClrMapping/>
  </p:clrMapOvr>
  <mc:AlternateContent xmlns:mc="http://schemas.openxmlformats.org/markup-compatibility/2006">
    <mc:Choice xmlns:p14="http://schemas.microsoft.com/office/powerpoint/2010/main" Requires="p14">
      <p:transition spd="slow" p14:dur="2000" advTm="4730"/>
    </mc:Choice>
    <mc:Fallback>
      <p:transition spd="slow" advTm="4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0"/>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548680"/>
            <a:ext cx="8915400" cy="6001643"/>
          </a:xfrm>
          <a:prstGeom prst="rect">
            <a:avLst/>
          </a:prstGeom>
          <a:noFill/>
        </p:spPr>
        <p:txBody>
          <a:bodyPr wrap="square" rtlCol="0">
            <a:spAutoFit/>
          </a:bodyPr>
          <a:lstStyle/>
          <a:p>
            <a:pPr marL="457200" indent="-457200">
              <a:lnSpc>
                <a:spcPct val="150000"/>
              </a:lnSpc>
              <a:buAutoNum type="arabicPeriod"/>
            </a:pPr>
            <a:r>
              <a:rPr lang="en-GB" sz="2400" dirty="0"/>
              <a:t>Why is it incorrect to say iron is heavier than wood?</a:t>
            </a:r>
          </a:p>
          <a:p>
            <a:r>
              <a:rPr lang="en-GB" sz="2400" dirty="0">
                <a:solidFill>
                  <a:srgbClr val="00B050"/>
                </a:solidFill>
              </a:rPr>
              <a:t>       It depends how much iron and wood you have. You should say iron</a:t>
            </a:r>
          </a:p>
          <a:p>
            <a:r>
              <a:rPr lang="en-GB" sz="2400" dirty="0">
                <a:solidFill>
                  <a:srgbClr val="00B050"/>
                </a:solidFill>
              </a:rPr>
              <a:t>       is denser than wood.</a:t>
            </a:r>
          </a:p>
          <a:p>
            <a:pPr>
              <a:lnSpc>
                <a:spcPct val="150000"/>
              </a:lnSpc>
            </a:pPr>
            <a:r>
              <a:rPr lang="en-GB" sz="2400" dirty="0"/>
              <a:t>2. Water has a density of 1000 kg/m</a:t>
            </a:r>
            <a:r>
              <a:rPr lang="en-GB" sz="2400" b="1" baseline="30000" dirty="0"/>
              <a:t>3</a:t>
            </a:r>
            <a:r>
              <a:rPr lang="en-GB" sz="2400" dirty="0"/>
              <a:t>. A piece of rubber has a density</a:t>
            </a:r>
          </a:p>
          <a:p>
            <a:r>
              <a:rPr lang="en-GB" sz="2400" dirty="0"/>
              <a:t>     of 1024 kg/m</a:t>
            </a:r>
            <a:r>
              <a:rPr lang="en-GB" sz="2400" b="1" baseline="30000" dirty="0"/>
              <a:t>3</a:t>
            </a:r>
            <a:r>
              <a:rPr lang="en-GB" sz="2400" dirty="0"/>
              <a:t>. Explain what would happen if the rubber was put in</a:t>
            </a:r>
          </a:p>
          <a:p>
            <a:r>
              <a:rPr lang="en-GB" sz="2400" dirty="0"/>
              <a:t>     a pool of water? </a:t>
            </a:r>
          </a:p>
          <a:p>
            <a:r>
              <a:rPr lang="en-GB" sz="2400" dirty="0"/>
              <a:t>      </a:t>
            </a:r>
            <a:r>
              <a:rPr lang="en-GB" sz="2400" b="1" dirty="0">
                <a:solidFill>
                  <a:srgbClr val="00B050"/>
                </a:solidFill>
              </a:rPr>
              <a:t>Rubber has a higher density than water so the rubber would sink</a:t>
            </a:r>
          </a:p>
          <a:p>
            <a:r>
              <a:rPr lang="en-GB" sz="2400" b="1" dirty="0">
                <a:solidFill>
                  <a:srgbClr val="00B050"/>
                </a:solidFill>
              </a:rPr>
              <a:t>      in water.</a:t>
            </a:r>
          </a:p>
          <a:p>
            <a:pPr lvl="0"/>
            <a:r>
              <a:rPr lang="en-GB" sz="2400" dirty="0"/>
              <a:t>3. This “ready-mix” concrete waggon contains </a:t>
            </a:r>
          </a:p>
          <a:p>
            <a:pPr lvl="0"/>
            <a:r>
              <a:rPr lang="en-GB" sz="2400" dirty="0"/>
              <a:t>     9600 kg of concrete. If the density of the</a:t>
            </a:r>
          </a:p>
          <a:p>
            <a:pPr lvl="0"/>
            <a:r>
              <a:rPr lang="en-GB" sz="2400" dirty="0"/>
              <a:t>     concrete is 2400 kg/m</a:t>
            </a:r>
            <a:r>
              <a:rPr lang="en-GB" sz="2400" b="1" baseline="30000" dirty="0"/>
              <a:t>3</a:t>
            </a:r>
            <a:r>
              <a:rPr lang="en-GB" sz="2400" dirty="0"/>
              <a:t>, what volume of </a:t>
            </a:r>
          </a:p>
          <a:p>
            <a:pPr lvl="0"/>
            <a:r>
              <a:rPr lang="en-GB" sz="2400" dirty="0"/>
              <a:t>     concrete does the waggon contain?</a:t>
            </a:r>
          </a:p>
          <a:p>
            <a:pPr lvl="0"/>
            <a:r>
              <a:rPr lang="en-GB" sz="2400" dirty="0"/>
              <a:t>       </a:t>
            </a:r>
            <a:r>
              <a:rPr lang="en-GB" sz="2400" b="1" dirty="0">
                <a:solidFill>
                  <a:srgbClr val="00B050"/>
                </a:solidFill>
              </a:rPr>
              <a:t>Density = </a:t>
            </a:r>
            <a:r>
              <a:rPr lang="en-GB" sz="2400" b="1" u="sng" dirty="0">
                <a:solidFill>
                  <a:srgbClr val="00B050"/>
                </a:solidFill>
              </a:rPr>
              <a:t>m</a:t>
            </a:r>
            <a:r>
              <a:rPr lang="en-GB" sz="2400" b="1" dirty="0">
                <a:solidFill>
                  <a:srgbClr val="00B050"/>
                </a:solidFill>
              </a:rPr>
              <a:t>     v =   </a:t>
            </a:r>
            <a:r>
              <a:rPr lang="en-GB" sz="2400" b="1" u="sng" dirty="0">
                <a:solidFill>
                  <a:srgbClr val="00B050"/>
                </a:solidFill>
              </a:rPr>
              <a:t>mass </a:t>
            </a:r>
            <a:r>
              <a:rPr lang="en-GB" sz="2400" b="1" dirty="0">
                <a:solidFill>
                  <a:srgbClr val="00B050"/>
                </a:solidFill>
              </a:rPr>
              <a:t>             =  </a:t>
            </a:r>
            <a:r>
              <a:rPr lang="en-GB" sz="2400" b="1" u="sng" dirty="0">
                <a:solidFill>
                  <a:srgbClr val="00B050"/>
                </a:solidFill>
              </a:rPr>
              <a:t>9600 kg</a:t>
            </a:r>
            <a:r>
              <a:rPr lang="en-GB" sz="2400" b="1" dirty="0">
                <a:solidFill>
                  <a:srgbClr val="00B050"/>
                </a:solidFill>
              </a:rPr>
              <a:t>    =  4</a:t>
            </a:r>
          </a:p>
          <a:p>
            <a:pPr lvl="0"/>
            <a:r>
              <a:rPr lang="en-GB" sz="2400" b="1" dirty="0">
                <a:solidFill>
                  <a:srgbClr val="00B050"/>
                </a:solidFill>
              </a:rPr>
              <a:t>                          v            density	 2400 kg/m</a:t>
            </a:r>
            <a:r>
              <a:rPr lang="en-GB" sz="2400" b="1" baseline="30000" dirty="0">
                <a:solidFill>
                  <a:srgbClr val="00B050"/>
                </a:solidFill>
              </a:rPr>
              <a:t>3</a:t>
            </a:r>
          </a:p>
          <a:p>
            <a:pPr lvl="0"/>
            <a:r>
              <a:rPr lang="en-GB" sz="2400" b="1" dirty="0">
                <a:solidFill>
                  <a:srgbClr val="00B050"/>
                </a:solidFill>
              </a:rPr>
              <a:t>                        volume of concrete in the waggon = 4 m</a:t>
            </a:r>
            <a:r>
              <a:rPr lang="en-GB" sz="2400" b="1" baseline="30000" dirty="0">
                <a:solidFill>
                  <a:srgbClr val="00B050"/>
                </a:solidFill>
              </a:rPr>
              <a:t>3</a:t>
            </a:r>
            <a:endParaRPr lang="en-GB" sz="1600" b="1" baseline="30000" dirty="0">
              <a:solidFill>
                <a:srgbClr val="00B050"/>
              </a:solidFill>
            </a:endParaRPr>
          </a:p>
        </p:txBody>
      </p:sp>
      <p:pic>
        <p:nvPicPr>
          <p:cNvPr id="5" name="Picture 4">
            <a:extLst>
              <a:ext uri="{FF2B5EF4-FFF2-40B4-BE49-F238E27FC236}">
                <a16:creationId xmlns:a16="http://schemas.microsoft.com/office/drawing/2014/main" id="{2D88332B-D9CC-4DD2-B275-7D2CF6C97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3549501"/>
            <a:ext cx="2143125" cy="2143125"/>
          </a:xfrm>
          <a:prstGeom prst="rect">
            <a:avLst/>
          </a:prstGeom>
        </p:spPr>
      </p:pic>
      <p:pic>
        <p:nvPicPr>
          <p:cNvPr id="7" name="Audio 6">
            <a:hlinkClick r:id="" action="ppaction://media"/>
            <a:extLst>
              <a:ext uri="{FF2B5EF4-FFF2-40B4-BE49-F238E27FC236}">
                <a16:creationId xmlns:a16="http://schemas.microsoft.com/office/drawing/2014/main" id="{B969048E-25C6-461D-AFB1-13E2F553ED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4315024"/>
      </p:ext>
    </p:extLst>
  </p:cSld>
  <p:clrMapOvr>
    <a:masterClrMapping/>
  </p:clrMapOvr>
  <mc:AlternateContent xmlns:mc="http://schemas.openxmlformats.org/markup-compatibility/2006">
    <mc:Choice xmlns:p14="http://schemas.microsoft.com/office/powerpoint/2010/main" Requires="p14">
      <p:transition spd="slow" p14:dur="2000" advTm="100000"/>
    </mc:Choice>
    <mc:Fallback>
      <p:transition spd="slow" advTm="1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0965"/>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6326" y="646076"/>
            <a:ext cx="9180921" cy="6001643"/>
          </a:xfrm>
          <a:prstGeom prst="rect">
            <a:avLst/>
          </a:prstGeom>
          <a:noFill/>
        </p:spPr>
        <p:txBody>
          <a:bodyPr wrap="square" rtlCol="0">
            <a:spAutoFit/>
          </a:bodyPr>
          <a:lstStyle/>
          <a:p>
            <a:pPr lvl="0"/>
            <a:r>
              <a:rPr lang="en-GB" sz="2400" dirty="0"/>
              <a:t>4. a. A sheet of insulating foam measures 3 m x 1 m x 0.08 m. </a:t>
            </a:r>
            <a:r>
              <a:rPr lang="en-US" sz="2400" dirty="0"/>
              <a:t>It has a</a:t>
            </a:r>
          </a:p>
          <a:p>
            <a:pPr lvl="0"/>
            <a:r>
              <a:rPr lang="en-US" sz="2400" dirty="0"/>
              <a:t>        mass of 9.6 kg. </a:t>
            </a:r>
            <a:r>
              <a:rPr lang="en-GB" sz="2400" dirty="0"/>
              <a:t>Calculate the density of the insulating foam.</a:t>
            </a:r>
          </a:p>
          <a:p>
            <a:pPr lvl="0"/>
            <a:r>
              <a:rPr lang="en-GB" sz="2400" dirty="0"/>
              <a:t>         </a:t>
            </a:r>
            <a:r>
              <a:rPr lang="en-US" sz="2400" b="1" dirty="0">
                <a:solidFill>
                  <a:srgbClr val="00B050"/>
                </a:solidFill>
              </a:rPr>
              <a:t>V = 3 x 1 x 0.08 = 0.24 m</a:t>
            </a:r>
            <a:r>
              <a:rPr lang="en-US" sz="2400" b="1" baseline="30000" dirty="0">
                <a:solidFill>
                  <a:srgbClr val="00B050"/>
                </a:solidFill>
              </a:rPr>
              <a:t>3</a:t>
            </a:r>
            <a:r>
              <a:rPr lang="en-US" sz="2400" b="1" dirty="0">
                <a:solidFill>
                  <a:srgbClr val="00B050"/>
                </a:solidFill>
              </a:rPr>
              <a:t> 	 Density = 9.6 / 0.24 = 40 kg/m</a:t>
            </a:r>
            <a:r>
              <a:rPr lang="en-US" sz="2400" b="1" baseline="30000" dirty="0">
                <a:solidFill>
                  <a:srgbClr val="00B050"/>
                </a:solidFill>
              </a:rPr>
              <a:t>3 </a:t>
            </a:r>
            <a:endParaRPr lang="en-GB" sz="2400" b="1" dirty="0">
              <a:solidFill>
                <a:srgbClr val="00B050"/>
              </a:solidFill>
            </a:endParaRPr>
          </a:p>
          <a:p>
            <a:r>
              <a:rPr lang="en-GB" sz="2400" dirty="0"/>
              <a:t>     b. High density foam is made of the same material and can be used</a:t>
            </a:r>
          </a:p>
          <a:p>
            <a:r>
              <a:rPr lang="en-GB" sz="2400" dirty="0"/>
              <a:t>         to give better insulation for the same thickness of foam. Describe</a:t>
            </a:r>
          </a:p>
          <a:p>
            <a:r>
              <a:rPr lang="en-GB" sz="2400" dirty="0"/>
              <a:t>         how the arrangement of particles would differ in these two types</a:t>
            </a:r>
          </a:p>
          <a:p>
            <a:r>
              <a:rPr lang="en-GB" sz="2400" dirty="0"/>
              <a:t>         of foam (you may draw diagrams to help your answer). </a:t>
            </a:r>
          </a:p>
          <a:p>
            <a:r>
              <a:rPr lang="en-GB" sz="2400" dirty="0"/>
              <a:t>         </a:t>
            </a:r>
            <a:r>
              <a:rPr lang="en-GB" sz="2400" b="1" dirty="0">
                <a:solidFill>
                  <a:srgbClr val="00B050"/>
                </a:solidFill>
              </a:rPr>
              <a:t>Particles in the high density foam will be closer together so there</a:t>
            </a:r>
          </a:p>
          <a:p>
            <a:r>
              <a:rPr lang="en-GB" sz="2400" b="1" dirty="0">
                <a:solidFill>
                  <a:srgbClr val="00B050"/>
                </a:solidFill>
              </a:rPr>
              <a:t>         are more particles in a given volume, making it denser.</a:t>
            </a:r>
          </a:p>
          <a:p>
            <a:pPr lvl="0"/>
            <a:r>
              <a:rPr lang="en-GB" sz="2400" dirty="0"/>
              <a:t>5. When copper metal is heated to 1100 </a:t>
            </a:r>
            <a:r>
              <a:rPr lang="en-GB" sz="2400" baseline="30000" dirty="0"/>
              <a:t>o</a:t>
            </a:r>
            <a:r>
              <a:rPr lang="en-GB" sz="2400" dirty="0"/>
              <a:t>C it melts. </a:t>
            </a:r>
            <a:r>
              <a:rPr lang="en-US" sz="2400" dirty="0"/>
              <a:t> </a:t>
            </a:r>
            <a:endParaRPr lang="en-GB" sz="2400" dirty="0"/>
          </a:p>
          <a:p>
            <a:pPr lvl="0"/>
            <a:r>
              <a:rPr lang="en-GB" sz="2400" dirty="0"/>
              <a:t>     a. Is this a chemical or physical change? Explain your answer.</a:t>
            </a:r>
          </a:p>
          <a:p>
            <a:r>
              <a:rPr lang="en-US" sz="2400" dirty="0"/>
              <a:t>          </a:t>
            </a:r>
            <a:r>
              <a:rPr lang="en-US" sz="2400" b="1" dirty="0">
                <a:solidFill>
                  <a:srgbClr val="00B050"/>
                </a:solidFill>
              </a:rPr>
              <a:t>Physical change. No new products have been formed.</a:t>
            </a:r>
            <a:endParaRPr lang="en-GB" sz="2400" dirty="0"/>
          </a:p>
          <a:p>
            <a:pPr lvl="0"/>
            <a:r>
              <a:rPr lang="en-GB" sz="2400" dirty="0"/>
              <a:t>     b. What will happen to the mass of the sample of copper after it has</a:t>
            </a:r>
          </a:p>
          <a:p>
            <a:pPr lvl="0"/>
            <a:r>
              <a:rPr lang="en-GB" sz="2400" dirty="0"/>
              <a:t>          melted? Explain your answer.</a:t>
            </a:r>
          </a:p>
          <a:p>
            <a:pPr lvl="0"/>
            <a:r>
              <a:rPr lang="en-GB" sz="2400" b="1" dirty="0">
                <a:solidFill>
                  <a:srgbClr val="00B050"/>
                </a:solidFill>
              </a:rPr>
              <a:t>          It will stay the same. Mass is conserved when state changes. </a:t>
            </a:r>
          </a:p>
          <a:p>
            <a:endParaRPr lang="en-GB" sz="2400" dirty="0"/>
          </a:p>
        </p:txBody>
      </p:sp>
      <p:pic>
        <p:nvPicPr>
          <p:cNvPr id="3" name="Audio 2">
            <a:hlinkClick r:id="" action="ppaction://media"/>
            <a:extLst>
              <a:ext uri="{FF2B5EF4-FFF2-40B4-BE49-F238E27FC236}">
                <a16:creationId xmlns:a16="http://schemas.microsoft.com/office/drawing/2014/main" id="{96AC0B42-AD1A-4966-84B1-699496E473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74829711"/>
      </p:ext>
    </p:extLst>
  </p:cSld>
  <p:clrMapOvr>
    <a:masterClrMapping/>
  </p:clrMapOvr>
  <mc:AlternateContent xmlns:mc="http://schemas.openxmlformats.org/markup-compatibility/2006">
    <mc:Choice xmlns:p14="http://schemas.microsoft.com/office/powerpoint/2010/main" Requires="p14">
      <p:transition spd="slow" p14:dur="2000" advTm="122459"/>
    </mc:Choice>
    <mc:Fallback>
      <p:transition spd="slow" advTm="12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0965"/>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32043" y="658529"/>
            <a:ext cx="9180921" cy="6001643"/>
          </a:xfrm>
          <a:prstGeom prst="rect">
            <a:avLst/>
          </a:prstGeom>
          <a:noFill/>
        </p:spPr>
        <p:txBody>
          <a:bodyPr wrap="square" rtlCol="0">
            <a:spAutoFit/>
          </a:bodyPr>
          <a:lstStyle/>
          <a:p>
            <a:r>
              <a:rPr lang="en-GB" sz="2400" dirty="0"/>
              <a:t>6. Explain the difference between a physical and a chemical change.</a:t>
            </a:r>
          </a:p>
          <a:p>
            <a:r>
              <a:rPr lang="en-GB" sz="2400" dirty="0"/>
              <a:t>      </a:t>
            </a:r>
            <a:r>
              <a:rPr lang="en-GB" sz="2400" b="1" dirty="0">
                <a:solidFill>
                  <a:srgbClr val="00B050"/>
                </a:solidFill>
              </a:rPr>
              <a:t>In a physical change no new products are formed and it can be </a:t>
            </a:r>
          </a:p>
          <a:p>
            <a:r>
              <a:rPr lang="en-GB" sz="2400" b="1" dirty="0">
                <a:solidFill>
                  <a:srgbClr val="00B050"/>
                </a:solidFill>
              </a:rPr>
              <a:t>      easily reversed.</a:t>
            </a:r>
          </a:p>
          <a:p>
            <a:r>
              <a:rPr lang="en-GB" sz="2400" b="1" dirty="0">
                <a:solidFill>
                  <a:srgbClr val="00B050"/>
                </a:solidFill>
              </a:rPr>
              <a:t>      In a chemical change a new substance is formed which can not</a:t>
            </a:r>
          </a:p>
          <a:p>
            <a:r>
              <a:rPr lang="en-GB" sz="2400" b="1" dirty="0">
                <a:solidFill>
                  <a:srgbClr val="00B050"/>
                </a:solidFill>
              </a:rPr>
              <a:t>      easily be changed back .  </a:t>
            </a:r>
            <a:r>
              <a:rPr lang="en-GB" sz="2400" dirty="0"/>
              <a:t>	</a:t>
            </a:r>
          </a:p>
          <a:p>
            <a:r>
              <a:rPr lang="en-GB" sz="2400" dirty="0"/>
              <a:t>7. Name the changes in state given in</a:t>
            </a:r>
          </a:p>
          <a:p>
            <a:r>
              <a:rPr lang="en-GB" sz="2400" dirty="0"/>
              <a:t>     the diagram by the arrows 1 to 6.</a:t>
            </a:r>
          </a:p>
          <a:p>
            <a:r>
              <a:rPr lang="en-GB" sz="2400" dirty="0"/>
              <a:t>     </a:t>
            </a:r>
            <a:r>
              <a:rPr lang="en-GB" sz="2400" b="1" dirty="0">
                <a:solidFill>
                  <a:srgbClr val="00B050"/>
                </a:solidFill>
              </a:rPr>
              <a:t>1. melting  2. evaporating  3. deposition</a:t>
            </a:r>
          </a:p>
          <a:p>
            <a:r>
              <a:rPr lang="en-GB" sz="2400" b="1" dirty="0">
                <a:solidFill>
                  <a:srgbClr val="00B050"/>
                </a:solidFill>
              </a:rPr>
              <a:t>     4. subliming  5. condensing  6. freezing </a:t>
            </a:r>
          </a:p>
          <a:p>
            <a:endParaRPr lang="en-GB" sz="2400" dirty="0"/>
          </a:p>
          <a:p>
            <a:r>
              <a:rPr lang="en-GB" sz="2400" dirty="0"/>
              <a:t>8. If you wanted to find the density of a brass key, you first need to</a:t>
            </a:r>
          </a:p>
          <a:p>
            <a:r>
              <a:rPr lang="en-GB" sz="2400" dirty="0"/>
              <a:t>     measure its volume. Describe how to determine the volume of a</a:t>
            </a:r>
          </a:p>
          <a:p>
            <a:r>
              <a:rPr lang="en-GB" sz="2400" dirty="0"/>
              <a:t>     brass key.</a:t>
            </a:r>
          </a:p>
          <a:p>
            <a:r>
              <a:rPr lang="en-GB" sz="2400" dirty="0"/>
              <a:t>     </a:t>
            </a:r>
            <a:r>
              <a:rPr lang="en-GB" sz="2400" b="1" dirty="0">
                <a:solidFill>
                  <a:srgbClr val="00B050"/>
                </a:solidFill>
              </a:rPr>
              <a:t>Drop the key into a known volume of water and </a:t>
            </a:r>
          </a:p>
          <a:p>
            <a:r>
              <a:rPr lang="en-GB" sz="2400" b="1" dirty="0">
                <a:solidFill>
                  <a:srgbClr val="00B050"/>
                </a:solidFill>
              </a:rPr>
              <a:t>     measure the amount of water displaced by the key.</a:t>
            </a:r>
          </a:p>
          <a:p>
            <a:r>
              <a:rPr lang="en-GB" sz="2400" b="1" dirty="0">
                <a:solidFill>
                  <a:srgbClr val="00B050"/>
                </a:solidFill>
              </a:rPr>
              <a:t>     This will be the volume of the key.</a:t>
            </a:r>
            <a:r>
              <a:rPr lang="en-GB" sz="2400" dirty="0"/>
              <a:t>	</a:t>
            </a:r>
          </a:p>
        </p:txBody>
      </p:sp>
      <p:pic>
        <p:nvPicPr>
          <p:cNvPr id="5" name="Picture 4" descr="Image result for change of state diagram">
            <a:extLst>
              <a:ext uri="{FF2B5EF4-FFF2-40B4-BE49-F238E27FC236}">
                <a16:creationId xmlns:a16="http://schemas.microsoft.com/office/drawing/2014/main" id="{44719C27-B3DB-49EC-9E46-D412BD55F943}"/>
              </a:ext>
            </a:extLst>
          </p:cNvPr>
          <p:cNvPicPr/>
          <p:nvPr/>
        </p:nvPicPr>
        <p:blipFill rotWithShape="1">
          <a:blip r:embed="rId4">
            <a:extLst>
              <a:ext uri="{28A0092B-C50C-407E-A947-70E740481C1C}">
                <a14:useLocalDpi xmlns:a14="http://schemas.microsoft.com/office/drawing/2010/main" val="0"/>
              </a:ext>
            </a:extLst>
          </a:blip>
          <a:srcRect l="9498" t="9188" r="9498" b="9188"/>
          <a:stretch/>
        </p:blipFill>
        <p:spPr bwMode="auto">
          <a:xfrm>
            <a:off x="5580754" y="2276872"/>
            <a:ext cx="3501419" cy="1800200"/>
          </a:xfrm>
          <a:prstGeom prst="rect">
            <a:avLst/>
          </a:prstGeom>
          <a:noFill/>
          <a:ln>
            <a:noFill/>
          </a:ln>
        </p:spPr>
      </p:pic>
      <p:pic>
        <p:nvPicPr>
          <p:cNvPr id="7" name="Picture 6">
            <a:extLst>
              <a:ext uri="{FF2B5EF4-FFF2-40B4-BE49-F238E27FC236}">
                <a16:creationId xmlns:a16="http://schemas.microsoft.com/office/drawing/2014/main" id="{1938C68B-5933-498D-BCF8-A0967E56AE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86254" y="5472649"/>
            <a:ext cx="1440160" cy="683693"/>
          </a:xfrm>
          <a:prstGeom prst="rect">
            <a:avLst/>
          </a:prstGeom>
        </p:spPr>
      </p:pic>
      <p:pic>
        <p:nvPicPr>
          <p:cNvPr id="3" name="Audio 2">
            <a:hlinkClick r:id="" action="ppaction://media"/>
            <a:extLst>
              <a:ext uri="{FF2B5EF4-FFF2-40B4-BE49-F238E27FC236}">
                <a16:creationId xmlns:a16="http://schemas.microsoft.com/office/drawing/2014/main" id="{9E5BDE3E-F7F5-445D-98B5-C8A851F81E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4612959"/>
      </p:ext>
    </p:extLst>
  </p:cSld>
  <p:clrMapOvr>
    <a:masterClrMapping/>
  </p:clrMapOvr>
  <mc:AlternateContent xmlns:mc="http://schemas.openxmlformats.org/markup-compatibility/2006">
    <mc:Choice xmlns:p14="http://schemas.microsoft.com/office/powerpoint/2010/main" Requires="p14">
      <p:transition spd="slow" p14:dur="2000" advTm="87376"/>
    </mc:Choice>
    <mc:Fallback>
      <p:transition spd="slow" advTm="87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49087" y="629355"/>
            <a:ext cx="4355976" cy="6093976"/>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r>
              <a:rPr lang="en-GB" sz="3600" b="1" dirty="0">
                <a:solidFill>
                  <a:schemeClr val="tx1">
                    <a:lumMod val="50000"/>
                    <a:lumOff val="50000"/>
                  </a:schemeClr>
                </a:solidFill>
              </a:rPr>
              <a:t>Internal energy and energy transfers</a:t>
            </a:r>
          </a:p>
          <a:p>
            <a:pPr marL="457200" indent="-457200">
              <a:lnSpc>
                <a:spcPct val="150000"/>
              </a:lnSpc>
              <a:buFont typeface="Arial" charset="0"/>
              <a:buChar char="•"/>
            </a:pPr>
            <a:r>
              <a:rPr lang="en-GB" sz="2400" b="1" dirty="0">
                <a:solidFill>
                  <a:schemeClr val="tx1">
                    <a:lumMod val="50000"/>
                    <a:lumOff val="50000"/>
                  </a:schemeClr>
                </a:solidFill>
              </a:rPr>
              <a:t>Internal energy</a:t>
            </a:r>
          </a:p>
          <a:p>
            <a:pPr marL="457200" indent="-457200">
              <a:buFont typeface="Arial" charset="0"/>
              <a:buChar char="•"/>
            </a:pPr>
            <a:r>
              <a:rPr lang="en-GB" sz="2400" b="1" dirty="0">
                <a:solidFill>
                  <a:schemeClr val="tx1">
                    <a:lumMod val="50000"/>
                    <a:lumOff val="50000"/>
                  </a:schemeClr>
                </a:solidFill>
              </a:rPr>
              <a:t>Temperature change in a system and specific heat capacity</a:t>
            </a:r>
          </a:p>
          <a:p>
            <a:pPr marL="457200" indent="-457200">
              <a:buFont typeface="Arial" charset="0"/>
              <a:buChar char="•"/>
            </a:pPr>
            <a:r>
              <a:rPr lang="en-GB" sz="2400" b="1" dirty="0">
                <a:solidFill>
                  <a:schemeClr val="tx1">
                    <a:lumMod val="50000"/>
                    <a:lumOff val="50000"/>
                  </a:schemeClr>
                </a:solidFill>
              </a:rPr>
              <a:t>Changes of heat and specific latent heat</a:t>
            </a:r>
          </a:p>
          <a:p>
            <a:endParaRPr lang="en-GB" dirty="0"/>
          </a:p>
        </p:txBody>
      </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3635896" y="796180"/>
            <a:ext cx="5577678" cy="5760326"/>
          </a:xfrm>
          <a:prstGeom prst="rect">
            <a:avLst/>
          </a:prstGeom>
        </p:spPr>
      </p:pic>
      <p:pic>
        <p:nvPicPr>
          <p:cNvPr id="2" name="Audio 1">
            <a:hlinkClick r:id="" action="ppaction://media"/>
            <a:extLst>
              <a:ext uri="{FF2B5EF4-FFF2-40B4-BE49-F238E27FC236}">
                <a16:creationId xmlns:a16="http://schemas.microsoft.com/office/drawing/2014/main" id="{07B78292-DB64-41FD-BD64-AD4D2F9DDB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6293317"/>
      </p:ext>
    </p:extLst>
  </p:cSld>
  <p:clrMapOvr>
    <a:masterClrMapping/>
  </p:clrMapOvr>
  <mc:AlternateContent xmlns:mc="http://schemas.openxmlformats.org/markup-compatibility/2006">
    <mc:Choice xmlns:p14="http://schemas.microsoft.com/office/powerpoint/2010/main" Requires="p14">
      <p:transition spd="slow" p14:dur="2000" advTm="19340"/>
    </mc:Choice>
    <mc:Fallback>
      <p:transition spd="slow" advTm="1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Internal energy and energy transfers – Internal energy</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 </a:t>
            </a:r>
          </a:p>
        </p:txBody>
      </p:sp>
      <p:sp>
        <p:nvSpPr>
          <p:cNvPr id="3" name="TextBox 2">
            <a:extLst>
              <a:ext uri="{FF2B5EF4-FFF2-40B4-BE49-F238E27FC236}">
                <a16:creationId xmlns:a16="http://schemas.microsoft.com/office/drawing/2014/main" id="{A621CD3F-723B-4907-B77F-A18B40303F70}"/>
              </a:ext>
            </a:extLst>
          </p:cNvPr>
          <p:cNvSpPr txBox="1"/>
          <p:nvPr/>
        </p:nvSpPr>
        <p:spPr>
          <a:xfrm>
            <a:off x="611560" y="874826"/>
            <a:ext cx="7776864" cy="830997"/>
          </a:xfrm>
          <a:prstGeom prst="rect">
            <a:avLst/>
          </a:prstGeom>
          <a:solidFill>
            <a:schemeClr val="accent6">
              <a:lumMod val="60000"/>
              <a:lumOff val="40000"/>
            </a:schemeClr>
          </a:solidFill>
          <a:ln w="25400">
            <a:solidFill>
              <a:schemeClr val="accent6">
                <a:lumMod val="75000"/>
              </a:schemeClr>
            </a:solidFill>
          </a:ln>
        </p:spPr>
        <p:txBody>
          <a:bodyPr wrap="square" rtlCol="0">
            <a:spAutoFit/>
          </a:bodyPr>
          <a:lstStyle/>
          <a:p>
            <a:pPr algn="ctr"/>
            <a:r>
              <a:rPr lang="en-GB" sz="2400" dirty="0"/>
              <a:t>Internal energy is the energy stored in a system by the atoms and molecules that make up that system.</a:t>
            </a:r>
          </a:p>
        </p:txBody>
      </p:sp>
      <p:pic>
        <p:nvPicPr>
          <p:cNvPr id="5" name="Picture 4">
            <a:extLst>
              <a:ext uri="{FF2B5EF4-FFF2-40B4-BE49-F238E27FC236}">
                <a16:creationId xmlns:a16="http://schemas.microsoft.com/office/drawing/2014/main" id="{41EB1181-B187-40ED-A902-41D37402D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18" y="1772816"/>
            <a:ext cx="2731782" cy="2262008"/>
          </a:xfrm>
          <a:prstGeom prst="rect">
            <a:avLst/>
          </a:prstGeom>
        </p:spPr>
      </p:pic>
      <p:sp>
        <p:nvSpPr>
          <p:cNvPr id="6" name="Oval 5">
            <a:extLst>
              <a:ext uri="{FF2B5EF4-FFF2-40B4-BE49-F238E27FC236}">
                <a16:creationId xmlns:a16="http://schemas.microsoft.com/office/drawing/2014/main" id="{5E8DC46D-1037-45C2-8666-CE562B246812}"/>
              </a:ext>
            </a:extLst>
          </p:cNvPr>
          <p:cNvSpPr/>
          <p:nvPr/>
        </p:nvSpPr>
        <p:spPr>
          <a:xfrm>
            <a:off x="1331640" y="3140968"/>
            <a:ext cx="144016" cy="144016"/>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4BD53AD-2775-407E-BFA5-92E94AB1B180}"/>
              </a:ext>
            </a:extLst>
          </p:cNvPr>
          <p:cNvSpPr/>
          <p:nvPr/>
        </p:nvSpPr>
        <p:spPr>
          <a:xfrm>
            <a:off x="2483768" y="2363760"/>
            <a:ext cx="1080120" cy="108012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E1028786-554C-46B5-A219-6DC2A4D0CD26}"/>
              </a:ext>
            </a:extLst>
          </p:cNvPr>
          <p:cNvCxnSpPr>
            <a:cxnSpLocks/>
            <a:stCxn id="6" idx="1"/>
            <a:endCxn id="7" idx="1"/>
          </p:cNvCxnSpPr>
          <p:nvPr/>
        </p:nvCxnSpPr>
        <p:spPr>
          <a:xfrm flipV="1">
            <a:off x="1352731" y="2521940"/>
            <a:ext cx="1289217" cy="64011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141FC8E-79C5-42BB-920A-30CBEBD1822D}"/>
              </a:ext>
            </a:extLst>
          </p:cNvPr>
          <p:cNvCxnSpPr>
            <a:stCxn id="6" idx="4"/>
            <a:endCxn id="7" idx="4"/>
          </p:cNvCxnSpPr>
          <p:nvPr/>
        </p:nvCxnSpPr>
        <p:spPr>
          <a:xfrm>
            <a:off x="1403648" y="3284984"/>
            <a:ext cx="1620180" cy="15889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B6887CC8-2A6F-40AE-B84D-33F3A67EAA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039" y="2656641"/>
            <a:ext cx="746709" cy="494358"/>
          </a:xfrm>
          <a:prstGeom prst="rect">
            <a:avLst/>
          </a:prstGeom>
        </p:spPr>
      </p:pic>
      <p:sp>
        <p:nvSpPr>
          <p:cNvPr id="16" name="TextBox 15">
            <a:extLst>
              <a:ext uri="{FF2B5EF4-FFF2-40B4-BE49-F238E27FC236}">
                <a16:creationId xmlns:a16="http://schemas.microsoft.com/office/drawing/2014/main" id="{8D53AF6B-2684-4379-AFEA-59304EF38579}"/>
              </a:ext>
            </a:extLst>
          </p:cNvPr>
          <p:cNvSpPr txBox="1"/>
          <p:nvPr/>
        </p:nvSpPr>
        <p:spPr>
          <a:xfrm>
            <a:off x="3772985" y="1965876"/>
            <a:ext cx="5057129" cy="1938992"/>
          </a:xfrm>
          <a:prstGeom prst="rect">
            <a:avLst/>
          </a:prstGeom>
          <a:noFill/>
          <a:ln w="25400">
            <a:solidFill>
              <a:schemeClr val="accent6">
                <a:lumMod val="75000"/>
              </a:schemeClr>
            </a:solidFill>
          </a:ln>
        </p:spPr>
        <p:txBody>
          <a:bodyPr wrap="square" rtlCol="0">
            <a:spAutoFit/>
          </a:bodyPr>
          <a:lstStyle/>
          <a:p>
            <a:r>
              <a:rPr lang="en-GB" sz="2400" dirty="0"/>
              <a:t>The molecules of water have kinetic (movement) energy and some potential energy. The total </a:t>
            </a:r>
            <a:r>
              <a:rPr lang="en-GB" sz="2400" b="1" dirty="0">
                <a:solidFill>
                  <a:schemeClr val="accent6">
                    <a:lumMod val="75000"/>
                  </a:schemeClr>
                </a:solidFill>
              </a:rPr>
              <a:t>kinetic (</a:t>
            </a:r>
            <a:r>
              <a:rPr lang="en-GB" sz="2400" b="1" dirty="0" err="1">
                <a:solidFill>
                  <a:schemeClr val="accent6">
                    <a:lumMod val="75000"/>
                  </a:schemeClr>
                </a:solidFill>
              </a:rPr>
              <a:t>E</a:t>
            </a:r>
            <a:r>
              <a:rPr lang="en-GB" sz="2400" b="1" baseline="-25000" dirty="0" err="1">
                <a:solidFill>
                  <a:schemeClr val="accent6">
                    <a:lumMod val="75000"/>
                  </a:schemeClr>
                </a:solidFill>
              </a:rPr>
              <a:t>k</a:t>
            </a:r>
            <a:r>
              <a:rPr lang="en-GB" sz="2400" b="1" dirty="0">
                <a:solidFill>
                  <a:schemeClr val="accent6">
                    <a:lumMod val="75000"/>
                  </a:schemeClr>
                </a:solidFill>
              </a:rPr>
              <a:t>)</a:t>
            </a:r>
            <a:r>
              <a:rPr lang="en-GB" sz="2400" dirty="0"/>
              <a:t> and </a:t>
            </a:r>
            <a:r>
              <a:rPr lang="en-GB" sz="2400" b="1" dirty="0">
                <a:solidFill>
                  <a:schemeClr val="accent6">
                    <a:lumMod val="75000"/>
                  </a:schemeClr>
                </a:solidFill>
              </a:rPr>
              <a:t>potential (E</a:t>
            </a:r>
            <a:r>
              <a:rPr lang="en-GB" sz="2400" b="1" baseline="-25000" dirty="0">
                <a:solidFill>
                  <a:schemeClr val="accent6">
                    <a:lumMod val="75000"/>
                  </a:schemeClr>
                </a:solidFill>
              </a:rPr>
              <a:t>p</a:t>
            </a:r>
            <a:r>
              <a:rPr lang="en-GB" sz="2400" b="1" dirty="0">
                <a:solidFill>
                  <a:schemeClr val="accent6">
                    <a:lumMod val="75000"/>
                  </a:schemeClr>
                </a:solidFill>
              </a:rPr>
              <a:t>)</a:t>
            </a:r>
            <a:r>
              <a:rPr lang="en-GB" sz="2400" dirty="0"/>
              <a:t> energy in the system make up the </a:t>
            </a:r>
            <a:r>
              <a:rPr lang="en-GB" sz="2400" b="1" dirty="0">
                <a:solidFill>
                  <a:schemeClr val="accent6">
                    <a:lumMod val="75000"/>
                  </a:schemeClr>
                </a:solidFill>
              </a:rPr>
              <a:t>internal energy (U).</a:t>
            </a:r>
            <a:endParaRPr lang="en-GB" b="1" dirty="0">
              <a:solidFill>
                <a:schemeClr val="accent6">
                  <a:lumMod val="75000"/>
                </a:schemeClr>
              </a:solidFill>
            </a:endParaRPr>
          </a:p>
        </p:txBody>
      </p:sp>
      <p:pic>
        <p:nvPicPr>
          <p:cNvPr id="8" name="Picture 7">
            <a:extLst>
              <a:ext uri="{FF2B5EF4-FFF2-40B4-BE49-F238E27FC236}">
                <a16:creationId xmlns:a16="http://schemas.microsoft.com/office/drawing/2014/main" id="{0C023085-23C1-459D-B1B7-982E84280C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4164921"/>
            <a:ext cx="2857500" cy="2085975"/>
          </a:xfrm>
          <a:prstGeom prst="rect">
            <a:avLst/>
          </a:prstGeom>
        </p:spPr>
      </p:pic>
      <p:sp>
        <p:nvSpPr>
          <p:cNvPr id="10" name="TextBox 9">
            <a:extLst>
              <a:ext uri="{FF2B5EF4-FFF2-40B4-BE49-F238E27FC236}">
                <a16:creationId xmlns:a16="http://schemas.microsoft.com/office/drawing/2014/main" id="{C4D59BBE-8AD1-4DD7-8701-5E88208D014B}"/>
              </a:ext>
            </a:extLst>
          </p:cNvPr>
          <p:cNvSpPr txBox="1"/>
          <p:nvPr/>
        </p:nvSpPr>
        <p:spPr>
          <a:xfrm>
            <a:off x="611560" y="4157749"/>
            <a:ext cx="4680520" cy="2308324"/>
          </a:xfrm>
          <a:prstGeom prst="rect">
            <a:avLst/>
          </a:prstGeom>
          <a:noFill/>
          <a:ln w="25400">
            <a:solidFill>
              <a:schemeClr val="accent6">
                <a:lumMod val="75000"/>
              </a:schemeClr>
            </a:solidFill>
          </a:ln>
        </p:spPr>
        <p:txBody>
          <a:bodyPr wrap="square" rtlCol="0">
            <a:spAutoFit/>
          </a:bodyPr>
          <a:lstStyle/>
          <a:p>
            <a:r>
              <a:rPr lang="en-GB" sz="2400" dirty="0"/>
              <a:t>The particles inside a</a:t>
            </a:r>
            <a:r>
              <a:rPr lang="en-GB" sz="2400" b="1" dirty="0">
                <a:solidFill>
                  <a:schemeClr val="accent6">
                    <a:lumMod val="75000"/>
                  </a:schemeClr>
                </a:solidFill>
              </a:rPr>
              <a:t> liquid </a:t>
            </a:r>
            <a:r>
              <a:rPr lang="en-GB" sz="2400" dirty="0"/>
              <a:t>or a </a:t>
            </a:r>
            <a:r>
              <a:rPr lang="en-GB" sz="2400" b="1" dirty="0">
                <a:solidFill>
                  <a:schemeClr val="accent6">
                    <a:lumMod val="75000"/>
                  </a:schemeClr>
                </a:solidFill>
              </a:rPr>
              <a:t>gas</a:t>
            </a:r>
            <a:r>
              <a:rPr lang="en-GB" sz="2400" dirty="0"/>
              <a:t> are in </a:t>
            </a:r>
            <a:r>
              <a:rPr lang="en-GB" sz="2400" b="1" dirty="0">
                <a:solidFill>
                  <a:schemeClr val="accent6">
                    <a:lumMod val="75000"/>
                  </a:schemeClr>
                </a:solidFill>
              </a:rPr>
              <a:t>constant motion</a:t>
            </a:r>
            <a:r>
              <a:rPr lang="en-GB" sz="2400" b="1" dirty="0"/>
              <a:t>,</a:t>
            </a:r>
            <a:r>
              <a:rPr lang="en-GB" sz="2400" dirty="0"/>
              <a:t> colliding with each other and the walls of any container they are in. </a:t>
            </a:r>
          </a:p>
          <a:p>
            <a:r>
              <a:rPr lang="en-GB" sz="2400" dirty="0"/>
              <a:t>In a </a:t>
            </a:r>
            <a:r>
              <a:rPr lang="en-GB" sz="2400" b="1" dirty="0">
                <a:solidFill>
                  <a:schemeClr val="accent6">
                    <a:lumMod val="75000"/>
                  </a:schemeClr>
                </a:solidFill>
              </a:rPr>
              <a:t>solid </a:t>
            </a:r>
            <a:r>
              <a:rPr lang="en-GB" sz="2400" dirty="0"/>
              <a:t>the particles are </a:t>
            </a:r>
            <a:r>
              <a:rPr lang="en-GB" sz="2400" b="1" dirty="0">
                <a:solidFill>
                  <a:schemeClr val="accent6">
                    <a:lumMod val="75000"/>
                  </a:schemeClr>
                </a:solidFill>
              </a:rPr>
              <a:t>vibrating</a:t>
            </a:r>
            <a:r>
              <a:rPr lang="en-GB" sz="2400" dirty="0"/>
              <a:t> around a fixed point.</a:t>
            </a:r>
          </a:p>
        </p:txBody>
      </p:sp>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4" name="Ink 3">
                <a:extLst>
                  <a:ext uri="{FF2B5EF4-FFF2-40B4-BE49-F238E27FC236}">
                    <a16:creationId xmlns:a16="http://schemas.microsoft.com/office/drawing/2014/main" id="{F7DD4FDB-0FD1-4403-830E-DC0B4B5360C5}"/>
                  </a:ext>
                </a:extLst>
              </p14:cNvPr>
              <p14:cNvContentPartPr/>
              <p14:nvPr>
                <p:extLst>
                  <p:ext uri="{42D2F446-02D8-4167-A562-619A0277C38B}">
                    <p15:isNarration xmlns:p15="http://schemas.microsoft.com/office/powerpoint/2012/main" val="1"/>
                  </p:ext>
                </p:extLst>
              </p14:nvPr>
            </p14:nvContentPartPr>
            <p14:xfrm>
              <a:off x="3377880" y="2055960"/>
              <a:ext cx="5519160" cy="2004840"/>
            </p14:xfrm>
          </p:contentPart>
        </mc:Choice>
        <mc:Fallback>
          <p:pic>
            <p:nvPicPr>
              <p:cNvPr id="4" name="Ink 3">
                <a:extLst>
                  <a:ext uri="{FF2B5EF4-FFF2-40B4-BE49-F238E27FC236}">
                    <a16:creationId xmlns:a16="http://schemas.microsoft.com/office/drawing/2014/main" id="{F7DD4FDB-0FD1-4403-830E-DC0B4B5360C5}"/>
                  </a:ext>
                </a:extLst>
              </p:cNvPr>
              <p:cNvPicPr>
                <a:picLocks noGrp="1" noRot="1" noChangeAspect="1" noMove="1" noResize="1" noEditPoints="1" noAdjustHandles="1" noChangeArrowheads="1" noChangeShapeType="1"/>
              </p:cNvPicPr>
              <p:nvPr/>
            </p:nvPicPr>
            <p:blipFill>
              <a:blip r:embed="rId9"/>
              <a:stretch>
                <a:fillRect/>
              </a:stretch>
            </p:blipFill>
            <p:spPr>
              <a:xfrm>
                <a:off x="3368520" y="2046600"/>
                <a:ext cx="5537880" cy="2023560"/>
              </a:xfrm>
              <a:prstGeom prst="rect">
                <a:avLst/>
              </a:prstGeom>
            </p:spPr>
          </p:pic>
        </mc:Fallback>
      </mc:AlternateContent>
      <p:pic>
        <p:nvPicPr>
          <p:cNvPr id="11" name="Audio 10">
            <a:hlinkClick r:id="" action="ppaction://media"/>
            <a:extLst>
              <a:ext uri="{FF2B5EF4-FFF2-40B4-BE49-F238E27FC236}">
                <a16:creationId xmlns:a16="http://schemas.microsoft.com/office/drawing/2014/main" id="{B0D8AD31-98E1-4616-B3ED-9F0444BB57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4794851"/>
      </p:ext>
    </p:extLst>
  </p:cSld>
  <p:clrMapOvr>
    <a:masterClrMapping/>
  </p:clrMapOvr>
  <mc:AlternateContent xmlns:mc="http://schemas.openxmlformats.org/markup-compatibility/2006">
    <mc:Choice xmlns:p14="http://schemas.microsoft.com/office/powerpoint/2010/main" Requires="p14">
      <p:transition spd="slow" p14:dur="2000" advTm="85490"/>
    </mc:Choice>
    <mc:Fallback>
      <p:transition spd="slow" advTm="8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Internal energy and energy transfers – Internal energy</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 </a:t>
            </a:r>
          </a:p>
        </p:txBody>
      </p:sp>
      <p:sp>
        <p:nvSpPr>
          <p:cNvPr id="3" name="TextBox 2">
            <a:extLst>
              <a:ext uri="{FF2B5EF4-FFF2-40B4-BE49-F238E27FC236}">
                <a16:creationId xmlns:a16="http://schemas.microsoft.com/office/drawing/2014/main" id="{C2E9F94F-0ED3-49B5-9206-D535894D4189}"/>
              </a:ext>
            </a:extLst>
          </p:cNvPr>
          <p:cNvSpPr txBox="1"/>
          <p:nvPr/>
        </p:nvSpPr>
        <p:spPr>
          <a:xfrm>
            <a:off x="683568" y="959937"/>
            <a:ext cx="8235607" cy="830997"/>
          </a:xfrm>
          <a:prstGeom prst="rect">
            <a:avLst/>
          </a:prstGeom>
          <a:solidFill>
            <a:schemeClr val="accent6">
              <a:lumMod val="60000"/>
              <a:lumOff val="40000"/>
            </a:schemeClr>
          </a:solidFill>
          <a:ln w="25400">
            <a:solidFill>
              <a:schemeClr val="accent6">
                <a:lumMod val="75000"/>
              </a:schemeClr>
            </a:solidFill>
          </a:ln>
        </p:spPr>
        <p:txBody>
          <a:bodyPr wrap="square" rtlCol="0">
            <a:spAutoFit/>
          </a:bodyPr>
          <a:lstStyle/>
          <a:p>
            <a:r>
              <a:rPr lang="en-GB" sz="2400" dirty="0"/>
              <a:t>When heat is added to a system the </a:t>
            </a:r>
            <a:r>
              <a:rPr lang="en-GB" sz="2400" b="1" dirty="0"/>
              <a:t>internal energy </a:t>
            </a:r>
            <a:r>
              <a:rPr lang="en-GB" sz="2400" dirty="0"/>
              <a:t>of the particles increases. This can result in the material </a:t>
            </a:r>
            <a:r>
              <a:rPr lang="en-GB" sz="2400" b="1" dirty="0"/>
              <a:t>changing state</a:t>
            </a:r>
            <a:r>
              <a:rPr lang="en-GB" sz="2400" dirty="0"/>
              <a:t>.</a:t>
            </a:r>
          </a:p>
        </p:txBody>
      </p:sp>
      <p:pic>
        <p:nvPicPr>
          <p:cNvPr id="4" name="Picture 3" descr="Image result for particles in solids, liquids and gases">
            <a:extLst>
              <a:ext uri="{FF2B5EF4-FFF2-40B4-BE49-F238E27FC236}">
                <a16:creationId xmlns:a16="http://schemas.microsoft.com/office/drawing/2014/main" id="{AFACA1DC-7D49-4FBA-831C-45C67F8124C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385210" y="2872392"/>
            <a:ext cx="5145668" cy="2592288"/>
          </a:xfrm>
          <a:prstGeom prst="rect">
            <a:avLst/>
          </a:prstGeom>
          <a:noFill/>
          <a:ln>
            <a:noFill/>
          </a:ln>
        </p:spPr>
      </p:pic>
      <p:sp>
        <p:nvSpPr>
          <p:cNvPr id="6" name="TextBox 5">
            <a:extLst>
              <a:ext uri="{FF2B5EF4-FFF2-40B4-BE49-F238E27FC236}">
                <a16:creationId xmlns:a16="http://schemas.microsoft.com/office/drawing/2014/main" id="{F94D1BEA-6930-4478-A492-DDFB8D24C7D7}"/>
              </a:ext>
            </a:extLst>
          </p:cNvPr>
          <p:cNvSpPr txBox="1"/>
          <p:nvPr/>
        </p:nvSpPr>
        <p:spPr>
          <a:xfrm>
            <a:off x="2078415" y="2058176"/>
            <a:ext cx="6912768" cy="4078039"/>
          </a:xfrm>
          <a:prstGeom prst="rect">
            <a:avLst/>
          </a:prstGeom>
          <a:noFill/>
          <a:ln w="25400">
            <a:solidFill>
              <a:schemeClr val="accent6">
                <a:lumMod val="75000"/>
              </a:schemeClr>
            </a:solidFill>
          </a:ln>
        </p:spPr>
        <p:txBody>
          <a:bodyPr wrap="square" rtlCol="0">
            <a:spAutoFit/>
          </a:bodyPr>
          <a:lstStyle/>
          <a:p>
            <a:r>
              <a:rPr lang="en-GB" sz="2200" dirty="0"/>
              <a:t>In a </a:t>
            </a:r>
            <a:r>
              <a:rPr lang="en-GB" sz="2200" b="1" dirty="0">
                <a:solidFill>
                  <a:schemeClr val="accent6">
                    <a:lumMod val="75000"/>
                  </a:schemeClr>
                </a:solidFill>
              </a:rPr>
              <a:t>solid</a:t>
            </a:r>
            <a:r>
              <a:rPr lang="en-GB" sz="2200" dirty="0"/>
              <a:t>, particles can only </a:t>
            </a:r>
            <a:r>
              <a:rPr lang="en-GB" sz="2200" b="1" dirty="0">
                <a:solidFill>
                  <a:schemeClr val="accent6">
                    <a:lumMod val="75000"/>
                  </a:schemeClr>
                </a:solidFill>
              </a:rPr>
              <a:t>vibrate</a:t>
            </a:r>
            <a:r>
              <a:rPr lang="en-GB" sz="2200" dirty="0"/>
              <a:t> so they cannot move relative to each other. When the solid is heated the particles gain kinetic energy and vibrate faster and faster.</a:t>
            </a:r>
          </a:p>
          <a:p>
            <a:endParaRPr lang="en-GB" sz="2200" dirty="0"/>
          </a:p>
          <a:p>
            <a:endParaRPr lang="en-GB" sz="1100" dirty="0"/>
          </a:p>
          <a:p>
            <a:r>
              <a:rPr lang="en-GB" sz="2200" dirty="0"/>
              <a:t>In a</a:t>
            </a:r>
            <a:r>
              <a:rPr lang="en-GB" sz="2200" b="1" dirty="0">
                <a:solidFill>
                  <a:schemeClr val="accent6">
                    <a:lumMod val="75000"/>
                  </a:schemeClr>
                </a:solidFill>
              </a:rPr>
              <a:t> liquid</a:t>
            </a:r>
            <a:r>
              <a:rPr lang="en-GB" sz="2200" dirty="0"/>
              <a:t>, the particles are </a:t>
            </a:r>
            <a:r>
              <a:rPr lang="en-GB" sz="2200" b="1" dirty="0">
                <a:solidFill>
                  <a:schemeClr val="accent6">
                    <a:lumMod val="75000"/>
                  </a:schemeClr>
                </a:solidFill>
              </a:rPr>
              <a:t>moving</a:t>
            </a:r>
            <a:r>
              <a:rPr lang="en-GB" sz="2200" dirty="0"/>
              <a:t> fast enough to break free from the solid. They are free to move relative to each other but are held within a container.</a:t>
            </a:r>
          </a:p>
          <a:p>
            <a:endParaRPr lang="en-GB" sz="2800" dirty="0"/>
          </a:p>
          <a:p>
            <a:r>
              <a:rPr lang="en-GB" sz="2200" dirty="0"/>
              <a:t>In a</a:t>
            </a:r>
            <a:r>
              <a:rPr lang="en-GB" sz="2200" b="1" dirty="0">
                <a:solidFill>
                  <a:schemeClr val="accent6">
                    <a:lumMod val="75000"/>
                  </a:schemeClr>
                </a:solidFill>
              </a:rPr>
              <a:t> gas</a:t>
            </a:r>
            <a:r>
              <a:rPr lang="en-GB" sz="2200" dirty="0"/>
              <a:t>, the particles have sufficient energy to </a:t>
            </a:r>
            <a:r>
              <a:rPr lang="en-GB" sz="2200" b="1" dirty="0">
                <a:solidFill>
                  <a:schemeClr val="accent6">
                    <a:lumMod val="75000"/>
                  </a:schemeClr>
                </a:solidFill>
              </a:rPr>
              <a:t>break free </a:t>
            </a:r>
            <a:r>
              <a:rPr lang="en-GB" sz="2200" dirty="0"/>
              <a:t>from their container. Gas particles can move away from their container and away from other gas particles.</a:t>
            </a:r>
            <a:endParaRPr lang="en-GB" sz="2400" dirty="0"/>
          </a:p>
        </p:txBody>
      </p:sp>
      <p:pic>
        <p:nvPicPr>
          <p:cNvPr id="5" name="Audio 4">
            <a:hlinkClick r:id="" action="ppaction://media"/>
            <a:extLst>
              <a:ext uri="{FF2B5EF4-FFF2-40B4-BE49-F238E27FC236}">
                <a16:creationId xmlns:a16="http://schemas.microsoft.com/office/drawing/2014/main" id="{6844D76F-2ED1-437A-BCD7-330EF0CE32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266302"/>
      </p:ext>
    </p:extLst>
  </p:cSld>
  <p:clrMapOvr>
    <a:masterClrMapping/>
  </p:clrMapOvr>
  <mc:AlternateContent xmlns:mc="http://schemas.openxmlformats.org/markup-compatibility/2006">
    <mc:Choice xmlns:p14="http://schemas.microsoft.com/office/powerpoint/2010/main" Requires="p14">
      <p:transition spd="slow" p14:dur="2000" advTm="38238"/>
    </mc:Choice>
    <mc:Fallback>
      <p:transition spd="slow" advTm="3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4C147-2AC8-43C9-A67D-977D0D7D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855" y="1933074"/>
            <a:ext cx="2676525" cy="1688765"/>
          </a:xfrm>
          <a:prstGeom prst="rect">
            <a:avLst/>
          </a:prstGeom>
        </p:spPr>
      </p:pic>
      <p:pic>
        <p:nvPicPr>
          <p:cNvPr id="7" name="Picture 6">
            <a:extLst>
              <a:ext uri="{FF2B5EF4-FFF2-40B4-BE49-F238E27FC236}">
                <a16:creationId xmlns:a16="http://schemas.microsoft.com/office/drawing/2014/main" id="{BC3E4D4D-ECEA-4F55-AF00-AA8F8B35016F}"/>
              </a:ext>
            </a:extLst>
          </p:cNvPr>
          <p:cNvPicPr>
            <a:picLocks noChangeAspect="1"/>
          </p:cNvPicPr>
          <p:nvPr/>
        </p:nvPicPr>
        <p:blipFill rotWithShape="1">
          <a:blip r:embed="rId5">
            <a:extLst>
              <a:ext uri="{28A0092B-C50C-407E-A947-70E740481C1C}">
                <a14:useLocalDpi xmlns:a14="http://schemas.microsoft.com/office/drawing/2010/main" val="0"/>
              </a:ext>
            </a:extLst>
          </a:blip>
          <a:srcRect l="-1575" t="-7525" r="1575" b="-2996"/>
          <a:stretch/>
        </p:blipFill>
        <p:spPr>
          <a:xfrm>
            <a:off x="1932336" y="3410094"/>
            <a:ext cx="1739561" cy="1671075"/>
          </a:xfrm>
          <a:prstGeom prst="rect">
            <a:avLst/>
          </a:prstGeom>
        </p:spPr>
      </p:pic>
      <p:sp>
        <p:nvSpPr>
          <p:cNvPr id="2" name="Title 1"/>
          <p:cNvSpPr>
            <a:spLocks noGrp="1"/>
          </p:cNvSpPr>
          <p:nvPr>
            <p:ph type="ctrTitle"/>
          </p:nvPr>
        </p:nvSpPr>
        <p:spPr>
          <a:xfrm>
            <a:off x="971600" y="35655"/>
            <a:ext cx="8172400"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Internal energy and energy transfers – </a:t>
            </a:r>
            <a:br>
              <a:rPr lang="en-US" sz="2100" b="1" dirty="0">
                <a:solidFill>
                  <a:schemeClr val="accent6"/>
                </a:solidFill>
              </a:rPr>
            </a:br>
            <a:r>
              <a:rPr lang="en-US" sz="2100" b="1" dirty="0">
                <a:solidFill>
                  <a:schemeClr val="accent6"/>
                </a:solidFill>
              </a:rPr>
              <a:t>Temperature change in a system and specific heat capacity</a:t>
            </a:r>
            <a:r>
              <a:rPr kumimoji="0" lang="en-US" sz="2100" b="1" i="0" u="none" strike="noStrike" kern="1200" cap="none" spc="0" normalizeH="0" baseline="0" noProof="0" dirty="0">
                <a:ln>
                  <a:noFill/>
                </a:ln>
                <a:solidFill>
                  <a:schemeClr val="accent6"/>
                </a:solidFill>
                <a:effectLst/>
                <a:uLnTx/>
                <a:uFillTx/>
                <a:latin typeface="Calibri"/>
                <a:ea typeface=""/>
                <a:cs typeface="News Gothic MT"/>
              </a:rPr>
              <a:t> </a:t>
            </a:r>
          </a:p>
        </p:txBody>
      </p:sp>
      <p:sp>
        <p:nvSpPr>
          <p:cNvPr id="3" name="TextBox 2">
            <a:extLst>
              <a:ext uri="{FF2B5EF4-FFF2-40B4-BE49-F238E27FC236}">
                <a16:creationId xmlns:a16="http://schemas.microsoft.com/office/drawing/2014/main" id="{517838B1-F549-4A08-A828-0F64B7B59FFD}"/>
              </a:ext>
            </a:extLst>
          </p:cNvPr>
          <p:cNvSpPr txBox="1"/>
          <p:nvPr/>
        </p:nvSpPr>
        <p:spPr>
          <a:xfrm>
            <a:off x="683568" y="908720"/>
            <a:ext cx="7848872" cy="648072"/>
          </a:xfrm>
          <a:prstGeom prst="rect">
            <a:avLst/>
          </a:prstGeom>
          <a:noFill/>
        </p:spPr>
        <p:txBody>
          <a:bodyPr wrap="square" rtlCol="0">
            <a:spAutoFit/>
          </a:bodyPr>
          <a:lstStyle/>
          <a:p>
            <a:endParaRPr lang="en-GB"/>
          </a:p>
        </p:txBody>
      </p:sp>
      <p:sp>
        <p:nvSpPr>
          <p:cNvPr id="8" name="TextBox 7">
            <a:extLst>
              <a:ext uri="{FF2B5EF4-FFF2-40B4-BE49-F238E27FC236}">
                <a16:creationId xmlns:a16="http://schemas.microsoft.com/office/drawing/2014/main" id="{BA8B4CD5-D3DA-45B6-ABF1-E5775CFCACD4}"/>
              </a:ext>
            </a:extLst>
          </p:cNvPr>
          <p:cNvSpPr txBox="1"/>
          <p:nvPr/>
        </p:nvSpPr>
        <p:spPr>
          <a:xfrm>
            <a:off x="467544" y="908720"/>
            <a:ext cx="8424936" cy="830997"/>
          </a:xfrm>
          <a:prstGeom prst="rect">
            <a:avLst/>
          </a:prstGeom>
          <a:noFill/>
          <a:ln w="25400">
            <a:solidFill>
              <a:schemeClr val="accent6">
                <a:lumMod val="75000"/>
              </a:schemeClr>
            </a:solidFill>
          </a:ln>
        </p:spPr>
        <p:txBody>
          <a:bodyPr wrap="square" rtlCol="0">
            <a:spAutoFit/>
          </a:bodyPr>
          <a:lstStyle/>
          <a:p>
            <a:r>
              <a:rPr lang="en-GB" sz="2400" dirty="0"/>
              <a:t>The temperature increase of an object depends on what it is made of, the mass of the object and the amount of energy put into it.</a:t>
            </a:r>
          </a:p>
        </p:txBody>
      </p:sp>
      <p:sp>
        <p:nvSpPr>
          <p:cNvPr id="9" name="Arrow: Right 8">
            <a:extLst>
              <a:ext uri="{FF2B5EF4-FFF2-40B4-BE49-F238E27FC236}">
                <a16:creationId xmlns:a16="http://schemas.microsoft.com/office/drawing/2014/main" id="{0858066E-4065-4F34-BD82-309F001D5F3D}"/>
              </a:ext>
            </a:extLst>
          </p:cNvPr>
          <p:cNvSpPr/>
          <p:nvPr/>
        </p:nvSpPr>
        <p:spPr>
          <a:xfrm rot="16200000">
            <a:off x="1873459" y="4105847"/>
            <a:ext cx="864097" cy="199732"/>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E7FC0972-55BD-43B7-8AF6-1DDF07055883}"/>
              </a:ext>
            </a:extLst>
          </p:cNvPr>
          <p:cNvSpPr/>
          <p:nvPr/>
        </p:nvSpPr>
        <p:spPr>
          <a:xfrm>
            <a:off x="1347265" y="2556867"/>
            <a:ext cx="864097" cy="199732"/>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C4E6A714-52EA-42A4-BDD8-6664D82317F7}"/>
              </a:ext>
            </a:extLst>
          </p:cNvPr>
          <p:cNvSpPr/>
          <p:nvPr/>
        </p:nvSpPr>
        <p:spPr>
          <a:xfrm rot="8910744">
            <a:off x="3332219" y="2292034"/>
            <a:ext cx="864097" cy="214796"/>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312EBE7-7203-4E9E-A468-A330D55AD60B}"/>
              </a:ext>
            </a:extLst>
          </p:cNvPr>
          <p:cNvSpPr txBox="1"/>
          <p:nvPr/>
        </p:nvSpPr>
        <p:spPr>
          <a:xfrm>
            <a:off x="243016" y="2067381"/>
            <a:ext cx="1080120" cy="923330"/>
          </a:xfrm>
          <a:prstGeom prst="rect">
            <a:avLst/>
          </a:prstGeom>
          <a:noFill/>
        </p:spPr>
        <p:txBody>
          <a:bodyPr wrap="square" rtlCol="0">
            <a:spAutoFit/>
          </a:bodyPr>
          <a:lstStyle/>
          <a:p>
            <a:pPr algn="ctr"/>
            <a:r>
              <a:rPr lang="en-GB" b="1" dirty="0"/>
              <a:t>Mass of system</a:t>
            </a:r>
          </a:p>
          <a:p>
            <a:pPr algn="ctr"/>
            <a:r>
              <a:rPr lang="en-GB" b="1" dirty="0"/>
              <a:t>(kg)</a:t>
            </a:r>
          </a:p>
        </p:txBody>
      </p:sp>
      <p:sp>
        <p:nvSpPr>
          <p:cNvPr id="13" name="TextBox 12">
            <a:extLst>
              <a:ext uri="{FF2B5EF4-FFF2-40B4-BE49-F238E27FC236}">
                <a16:creationId xmlns:a16="http://schemas.microsoft.com/office/drawing/2014/main" id="{5B082EE6-83A2-469A-9697-45548FBF67B2}"/>
              </a:ext>
            </a:extLst>
          </p:cNvPr>
          <p:cNvSpPr txBox="1"/>
          <p:nvPr/>
        </p:nvSpPr>
        <p:spPr>
          <a:xfrm>
            <a:off x="923797" y="3716529"/>
            <a:ext cx="1124268" cy="1200329"/>
          </a:xfrm>
          <a:prstGeom prst="rect">
            <a:avLst/>
          </a:prstGeom>
          <a:noFill/>
        </p:spPr>
        <p:txBody>
          <a:bodyPr wrap="square" rtlCol="0">
            <a:spAutoFit/>
          </a:bodyPr>
          <a:lstStyle/>
          <a:p>
            <a:pPr algn="ctr"/>
            <a:r>
              <a:rPr lang="en-GB" b="1" dirty="0"/>
              <a:t>Energy input (thermal)</a:t>
            </a:r>
          </a:p>
          <a:p>
            <a:pPr algn="ctr"/>
            <a:r>
              <a:rPr lang="en-GB" b="1" dirty="0"/>
              <a:t>(J)</a:t>
            </a:r>
          </a:p>
        </p:txBody>
      </p:sp>
      <p:sp>
        <p:nvSpPr>
          <p:cNvPr id="14" name="TextBox 13">
            <a:extLst>
              <a:ext uri="{FF2B5EF4-FFF2-40B4-BE49-F238E27FC236}">
                <a16:creationId xmlns:a16="http://schemas.microsoft.com/office/drawing/2014/main" id="{8AEF4FA3-B23B-4AF0-9CB8-50CEF8B1CE8B}"/>
              </a:ext>
            </a:extLst>
          </p:cNvPr>
          <p:cNvSpPr txBox="1"/>
          <p:nvPr/>
        </p:nvSpPr>
        <p:spPr>
          <a:xfrm>
            <a:off x="4140380" y="1933074"/>
            <a:ext cx="4824108" cy="369332"/>
          </a:xfrm>
          <a:prstGeom prst="rect">
            <a:avLst/>
          </a:prstGeom>
          <a:noFill/>
        </p:spPr>
        <p:txBody>
          <a:bodyPr wrap="square" rtlCol="0">
            <a:spAutoFit/>
          </a:bodyPr>
          <a:lstStyle/>
          <a:p>
            <a:r>
              <a:rPr lang="en-GB" b="1" dirty="0"/>
              <a:t>Type of material (specific heat capacity) (J/kg </a:t>
            </a:r>
            <a:r>
              <a:rPr lang="en-GB" sz="2000" b="1" baseline="30000" dirty="0" err="1"/>
              <a:t>o</a:t>
            </a:r>
            <a:r>
              <a:rPr lang="en-GB" b="1" dirty="0" err="1"/>
              <a:t>C</a:t>
            </a:r>
            <a:r>
              <a:rPr lang="en-GB" b="1" dirty="0"/>
              <a:t>)</a:t>
            </a:r>
          </a:p>
        </p:txBody>
      </p:sp>
      <p:sp>
        <p:nvSpPr>
          <p:cNvPr id="15" name="TextBox 14">
            <a:extLst>
              <a:ext uri="{FF2B5EF4-FFF2-40B4-BE49-F238E27FC236}">
                <a16:creationId xmlns:a16="http://schemas.microsoft.com/office/drawing/2014/main" id="{B5A10B2D-DC13-48FC-8F1E-20BEEB958A1B}"/>
              </a:ext>
            </a:extLst>
          </p:cNvPr>
          <p:cNvSpPr txBox="1"/>
          <p:nvPr/>
        </p:nvSpPr>
        <p:spPr>
          <a:xfrm>
            <a:off x="3988116" y="2672569"/>
            <a:ext cx="4918991" cy="2677656"/>
          </a:xfrm>
          <a:prstGeom prst="rect">
            <a:avLst/>
          </a:prstGeom>
          <a:noFill/>
          <a:ln w="25400">
            <a:solidFill>
              <a:schemeClr val="accent6">
                <a:lumMod val="75000"/>
              </a:schemeClr>
            </a:solidFill>
          </a:ln>
        </p:spPr>
        <p:txBody>
          <a:bodyPr wrap="square" rtlCol="0">
            <a:spAutoFit/>
          </a:bodyPr>
          <a:lstStyle/>
          <a:p>
            <a:r>
              <a:rPr lang="en-GB" sz="2400" dirty="0"/>
              <a:t>To calculate the temperature change, the formula for </a:t>
            </a:r>
            <a:r>
              <a:rPr lang="en-GB" sz="2400" b="1" dirty="0">
                <a:solidFill>
                  <a:schemeClr val="accent6">
                    <a:lumMod val="75000"/>
                  </a:schemeClr>
                </a:solidFill>
              </a:rPr>
              <a:t>specific heat capacity </a:t>
            </a:r>
            <a:r>
              <a:rPr lang="en-GB" sz="2400" dirty="0"/>
              <a:t>has to be re-arranged.</a:t>
            </a:r>
          </a:p>
          <a:p>
            <a:r>
              <a:rPr lang="en-GB" sz="2400" dirty="0"/>
              <a:t>Remember, specific heat capacity (</a:t>
            </a:r>
            <a:r>
              <a:rPr lang="en-GB" sz="2400" b="1" i="1" dirty="0"/>
              <a:t>c</a:t>
            </a:r>
            <a:r>
              <a:rPr lang="en-GB" sz="2400" dirty="0"/>
              <a:t>) is the energy required to raise the temperature of 1 kg of a substance by 1</a:t>
            </a:r>
            <a:r>
              <a:rPr lang="en-GB" sz="2400" b="1" baseline="30000" dirty="0"/>
              <a:t>o</a:t>
            </a:r>
            <a:r>
              <a:rPr lang="en-GB" sz="2400" dirty="0"/>
              <a:t>C.</a:t>
            </a:r>
          </a:p>
        </p:txBody>
      </p:sp>
      <p:sp>
        <p:nvSpPr>
          <p:cNvPr id="16" name="TextBox 15">
            <a:extLst>
              <a:ext uri="{FF2B5EF4-FFF2-40B4-BE49-F238E27FC236}">
                <a16:creationId xmlns:a16="http://schemas.microsoft.com/office/drawing/2014/main" id="{F5BAC16D-A832-44B6-8AC4-F34AD3E39E0C}"/>
              </a:ext>
            </a:extLst>
          </p:cNvPr>
          <p:cNvSpPr txBox="1"/>
          <p:nvPr/>
        </p:nvSpPr>
        <p:spPr>
          <a:xfrm>
            <a:off x="1100995" y="5532188"/>
            <a:ext cx="7158033" cy="707886"/>
          </a:xfrm>
          <a:prstGeom prst="rect">
            <a:avLst/>
          </a:prstGeom>
          <a:noFill/>
          <a:ln w="25400">
            <a:solidFill>
              <a:schemeClr val="accent6">
                <a:lumMod val="75000"/>
              </a:schemeClr>
            </a:solidFill>
          </a:ln>
        </p:spPr>
        <p:txBody>
          <a:bodyPr wrap="square" rtlCol="0">
            <a:spAutoFit/>
          </a:bodyPr>
          <a:lstStyle/>
          <a:p>
            <a:r>
              <a:rPr lang="en-GB" sz="2000" dirty="0"/>
              <a:t>Temperature change (</a:t>
            </a:r>
            <a:r>
              <a:rPr lang="el-GR" sz="2000" b="1" dirty="0"/>
              <a:t>Δθ</a:t>
            </a:r>
            <a:r>
              <a:rPr lang="en-GB" sz="2000" dirty="0"/>
              <a:t>) =     ___</a:t>
            </a:r>
            <a:r>
              <a:rPr lang="en-GB" sz="2000" u="sng" dirty="0"/>
              <a:t>change in thermal energy (</a:t>
            </a:r>
            <a:r>
              <a:rPr lang="el-GR" sz="2000" b="1" u="sng" dirty="0"/>
              <a:t>Δ</a:t>
            </a:r>
            <a:r>
              <a:rPr lang="en-GB" sz="2000" b="1" u="sng" dirty="0"/>
              <a:t>E</a:t>
            </a:r>
            <a:r>
              <a:rPr lang="en-GB" sz="2000" u="sng" dirty="0"/>
              <a:t>)</a:t>
            </a:r>
            <a:r>
              <a:rPr lang="en-GB" u="sng" dirty="0"/>
              <a:t>__</a:t>
            </a:r>
          </a:p>
          <a:p>
            <a:r>
              <a:rPr lang="en-GB" sz="2000" dirty="0"/>
              <a:t>		                      mass (</a:t>
            </a:r>
            <a:r>
              <a:rPr lang="en-GB" sz="2000" b="1" dirty="0"/>
              <a:t>m</a:t>
            </a:r>
            <a:r>
              <a:rPr lang="en-GB" sz="2000" dirty="0"/>
              <a:t>) x specific heat capacity (</a:t>
            </a:r>
            <a:r>
              <a:rPr lang="en-GB" sz="2000" b="1" i="1" dirty="0"/>
              <a:t>C</a:t>
            </a:r>
            <a:r>
              <a:rPr lang="en-GB" dirty="0"/>
              <a:t> )</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4" name="Ink 3">
                <a:extLst>
                  <a:ext uri="{FF2B5EF4-FFF2-40B4-BE49-F238E27FC236}">
                    <a16:creationId xmlns:a16="http://schemas.microsoft.com/office/drawing/2014/main" id="{51D5903D-E139-4E42-B435-2F868076D806}"/>
                  </a:ext>
                </a:extLst>
              </p14:cNvPr>
              <p14:cNvContentPartPr/>
              <p14:nvPr>
                <p:extLst>
                  <p:ext uri="{42D2F446-02D8-4167-A562-619A0277C38B}">
                    <p15:isNarration xmlns:p15="http://schemas.microsoft.com/office/powerpoint/2012/main" val="1"/>
                  </p:ext>
                </p:extLst>
              </p14:nvPr>
            </p14:nvContentPartPr>
            <p14:xfrm>
              <a:off x="3445920" y="3830040"/>
              <a:ext cx="5510520" cy="2346120"/>
            </p14:xfrm>
          </p:contentPart>
        </mc:Choice>
        <mc:Fallback>
          <p:pic>
            <p:nvPicPr>
              <p:cNvPr id="4" name="Ink 3">
                <a:extLst>
                  <a:ext uri="{FF2B5EF4-FFF2-40B4-BE49-F238E27FC236}">
                    <a16:creationId xmlns:a16="http://schemas.microsoft.com/office/drawing/2014/main" id="{51D5903D-E139-4E42-B435-2F868076D806}"/>
                  </a:ext>
                </a:extLst>
              </p:cNvPr>
              <p:cNvPicPr>
                <a:picLocks noGrp="1" noRot="1" noChangeAspect="1" noMove="1" noResize="1" noEditPoints="1" noAdjustHandles="1" noChangeArrowheads="1" noChangeShapeType="1"/>
              </p:cNvPicPr>
              <p:nvPr/>
            </p:nvPicPr>
            <p:blipFill>
              <a:blip r:embed="rId7"/>
              <a:stretch>
                <a:fillRect/>
              </a:stretch>
            </p:blipFill>
            <p:spPr>
              <a:xfrm>
                <a:off x="3436560" y="3820680"/>
                <a:ext cx="5529240" cy="2364840"/>
              </a:xfrm>
              <a:prstGeom prst="rect">
                <a:avLst/>
              </a:prstGeom>
            </p:spPr>
          </p:pic>
        </mc:Fallback>
      </mc:AlternateContent>
      <p:pic>
        <p:nvPicPr>
          <p:cNvPr id="6" name="Audio 5">
            <a:hlinkClick r:id="" action="ppaction://media"/>
            <a:extLst>
              <a:ext uri="{FF2B5EF4-FFF2-40B4-BE49-F238E27FC236}">
                <a16:creationId xmlns:a16="http://schemas.microsoft.com/office/drawing/2014/main" id="{4D0BC713-FD33-4B22-87AD-148050B5D0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193316"/>
      </p:ext>
    </p:extLst>
  </p:cSld>
  <p:clrMapOvr>
    <a:masterClrMapping/>
  </p:clrMapOvr>
  <mc:AlternateContent xmlns:mc="http://schemas.openxmlformats.org/markup-compatibility/2006">
    <mc:Choice xmlns:p14="http://schemas.microsoft.com/office/powerpoint/2010/main" Requires="p14">
      <p:transition spd="slow" p14:dur="2000" advTm="147658"/>
    </mc:Choice>
    <mc:Fallback>
      <p:transition spd="slow" advTm="147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7824" y="35655"/>
            <a:ext cx="6156176" cy="1017081"/>
          </a:xfrm>
        </p:spPr>
        <p:txBody>
          <a:bodyPr>
            <a:normAutofit fontScale="90000"/>
          </a:bodyPr>
          <a:lstStyle/>
          <a:p>
            <a:pPr algn="r"/>
            <a:r>
              <a:rPr lang="en-GB" b="1" dirty="0">
                <a:solidFill>
                  <a:schemeClr val="accent6"/>
                </a:solidFill>
              </a:rPr>
              <a:t>Overview </a:t>
            </a:r>
            <a:br>
              <a:rPr lang="en-GB" b="1" dirty="0">
                <a:solidFill>
                  <a:schemeClr val="accent6"/>
                </a:solidFill>
              </a:rPr>
            </a:br>
            <a:r>
              <a:rPr lang="en-GB" b="1" dirty="0">
                <a:solidFill>
                  <a:schemeClr val="accent6"/>
                </a:solidFill>
              </a:rPr>
              <a:t> Particle Model of Matter</a:t>
            </a:r>
          </a:p>
        </p:txBody>
      </p:sp>
      <p:sp>
        <p:nvSpPr>
          <p:cNvPr id="3" name="Subtitle 2"/>
          <p:cNvSpPr>
            <a:spLocks noGrp="1"/>
          </p:cNvSpPr>
          <p:nvPr>
            <p:ph type="subTitle" idx="1"/>
          </p:nvPr>
        </p:nvSpPr>
        <p:spPr>
          <a:xfrm>
            <a:off x="179512" y="908720"/>
            <a:ext cx="4896544" cy="5472608"/>
          </a:xfrm>
        </p:spPr>
        <p:txBody>
          <a:bodyPr>
            <a:normAutofit lnSpcReduction="10000"/>
          </a:bodyPr>
          <a:lstStyle/>
          <a:p>
            <a:pPr algn="l"/>
            <a:r>
              <a:rPr lang="en-US" sz="3000" b="1" dirty="0">
                <a:solidFill>
                  <a:schemeClr val="tx1"/>
                </a:solidFill>
                <a:latin typeface="+mn-lt"/>
              </a:rPr>
              <a:t>Changes of state and the particle model</a:t>
            </a:r>
          </a:p>
          <a:p>
            <a:pPr marL="685800" lvl="1" indent="-342900" algn="l">
              <a:buFont typeface="Arial" charset="0"/>
              <a:buChar char="•"/>
            </a:pPr>
            <a:r>
              <a:rPr lang="en-US" dirty="0">
                <a:solidFill>
                  <a:schemeClr val="tx1"/>
                </a:solidFill>
              </a:rPr>
              <a:t>Density of materials</a:t>
            </a:r>
          </a:p>
          <a:p>
            <a:pPr marL="685800" lvl="1" indent="-342900" algn="l">
              <a:buFont typeface="Arial" charset="0"/>
              <a:buChar char="•"/>
            </a:pPr>
            <a:r>
              <a:rPr lang="en-US" dirty="0">
                <a:solidFill>
                  <a:schemeClr val="tx1"/>
                </a:solidFill>
              </a:rPr>
              <a:t>Changes of state</a:t>
            </a:r>
          </a:p>
          <a:p>
            <a:pPr algn="l"/>
            <a:r>
              <a:rPr lang="en-US" sz="2600" b="1" dirty="0">
                <a:solidFill>
                  <a:schemeClr val="tx1"/>
                </a:solidFill>
                <a:latin typeface="+mn-lt"/>
              </a:rPr>
              <a:t>Internal energy and energy transfers</a:t>
            </a:r>
          </a:p>
          <a:p>
            <a:pPr marL="685800" lvl="1" indent="-342900" algn="l">
              <a:buFont typeface="Arial" charset="0"/>
              <a:buChar char="•"/>
            </a:pPr>
            <a:r>
              <a:rPr lang="en-US" sz="1900" dirty="0">
                <a:solidFill>
                  <a:schemeClr val="tx1"/>
                </a:solidFill>
              </a:rPr>
              <a:t>Internal energy</a:t>
            </a:r>
          </a:p>
          <a:p>
            <a:pPr marL="685800" lvl="1" indent="-342900" algn="l">
              <a:buFont typeface="Arial" charset="0"/>
              <a:buChar char="•"/>
            </a:pPr>
            <a:r>
              <a:rPr lang="en-US" sz="1900" dirty="0">
                <a:solidFill>
                  <a:schemeClr val="tx1"/>
                </a:solidFill>
              </a:rPr>
              <a:t>Temperature changes in a system and specific heat capacity</a:t>
            </a:r>
          </a:p>
          <a:p>
            <a:pPr marL="685800" lvl="1" indent="-342900" algn="l">
              <a:buFont typeface="Arial" charset="0"/>
              <a:buChar char="•"/>
            </a:pPr>
            <a:r>
              <a:rPr lang="en-US" sz="1900" dirty="0">
                <a:solidFill>
                  <a:schemeClr val="tx1"/>
                </a:solidFill>
              </a:rPr>
              <a:t>Changes of heat and specific latent heat</a:t>
            </a:r>
          </a:p>
          <a:p>
            <a:pPr algn="l"/>
            <a:r>
              <a:rPr lang="en-US" sz="2600" b="1" dirty="0">
                <a:solidFill>
                  <a:schemeClr val="tx1"/>
                </a:solidFill>
                <a:latin typeface="+mn-lt"/>
              </a:rPr>
              <a:t>Particle model and pressure</a:t>
            </a:r>
          </a:p>
          <a:p>
            <a:pPr marL="685800" lvl="1" indent="-342900" algn="l">
              <a:buFont typeface="Arial" charset="0"/>
              <a:buChar char="•"/>
            </a:pPr>
            <a:r>
              <a:rPr lang="en-US" sz="1900" dirty="0">
                <a:solidFill>
                  <a:schemeClr val="tx1"/>
                </a:solidFill>
              </a:rPr>
              <a:t>Particle motion in gases</a:t>
            </a:r>
          </a:p>
          <a:p>
            <a:pPr marL="685800" lvl="1" indent="-342900" algn="l">
              <a:buFont typeface="Arial" charset="0"/>
              <a:buChar char="•"/>
            </a:pPr>
            <a:r>
              <a:rPr lang="en-US" sz="1900" dirty="0">
                <a:solidFill>
                  <a:schemeClr val="tx1"/>
                </a:solidFill>
              </a:rPr>
              <a:t>Pressure in gases (physics only)</a:t>
            </a:r>
          </a:p>
          <a:p>
            <a:pPr marL="685800" lvl="1" indent="-342900" algn="l">
              <a:buFont typeface="Arial" charset="0"/>
              <a:buChar char="•"/>
            </a:pPr>
            <a:r>
              <a:rPr lang="en-US" sz="1900" dirty="0">
                <a:solidFill>
                  <a:schemeClr val="tx1"/>
                </a:solidFill>
              </a:rPr>
              <a:t>Increasing the pressure of a gas (physics only – Higher Tier)</a:t>
            </a:r>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endParaRPr lang="en-GB" dirty="0">
              <a:solidFill>
                <a:schemeClr val="tx1"/>
              </a:solidFill>
            </a:endParaRPr>
          </a:p>
        </p:txBody>
      </p:sp>
      <p:pic>
        <p:nvPicPr>
          <p:cNvPr id="8" name="Picture 7">
            <a:extLst>
              <a:ext uri="{FF2B5EF4-FFF2-40B4-BE49-F238E27FC236}">
                <a16:creationId xmlns:a16="http://schemas.microsoft.com/office/drawing/2014/main" id="{74824F59-6051-4DC2-ADB5-DB5637B32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688" y="1268760"/>
            <a:ext cx="3816424" cy="4536504"/>
          </a:xfrm>
          <a:prstGeom prst="rect">
            <a:avLst/>
          </a:prstGeom>
        </p:spPr>
      </p:pic>
      <p:pic>
        <p:nvPicPr>
          <p:cNvPr id="4" name="Audio 3">
            <a:hlinkClick r:id="" action="ppaction://media"/>
            <a:extLst>
              <a:ext uri="{FF2B5EF4-FFF2-40B4-BE49-F238E27FC236}">
                <a16:creationId xmlns:a16="http://schemas.microsoft.com/office/drawing/2014/main" id="{A2686CC9-A778-4138-A379-D39145CECF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2448546"/>
      </p:ext>
    </p:extLst>
  </p:cSld>
  <p:clrMapOvr>
    <a:masterClrMapping/>
  </p:clrMapOvr>
  <mc:AlternateContent xmlns:mc="http://schemas.openxmlformats.org/markup-compatibility/2006">
    <mc:Choice xmlns:p14="http://schemas.microsoft.com/office/powerpoint/2010/main" Requires="p14">
      <p:transition spd="slow" p14:dur="2000" advTm="42208"/>
    </mc:Choice>
    <mc:Fallback>
      <p:transition spd="slow" advTm="4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35655"/>
            <a:ext cx="8172400"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Internal energy and energy transfers – </a:t>
            </a:r>
            <a:br>
              <a:rPr lang="en-US" sz="2100" b="1" dirty="0">
                <a:solidFill>
                  <a:schemeClr val="accent6"/>
                </a:solidFill>
              </a:rPr>
            </a:br>
            <a:r>
              <a:rPr lang="en-US" sz="2100" b="1" dirty="0">
                <a:solidFill>
                  <a:schemeClr val="accent6"/>
                </a:solidFill>
              </a:rPr>
              <a:t>Temperature change in a system and specific heat capacity</a:t>
            </a:r>
            <a:r>
              <a:rPr lang="en-US" sz="2100" b="1" kern="1200" dirty="0">
                <a:solidFill>
                  <a:schemeClr val="accent6"/>
                </a:solidFill>
                <a:latin typeface="Calibri"/>
                <a:ea typeface=""/>
                <a:cs typeface="News Gothic MT"/>
              </a:rPr>
              <a:t> </a:t>
            </a:r>
            <a:endParaRPr kumimoji="0" lang="en-US" sz="2100" b="1" i="0" u="none" strike="noStrike" kern="1200" cap="none" spc="0" normalizeH="0" baseline="0" noProof="0" dirty="0">
              <a:ln>
                <a:noFill/>
              </a:ln>
              <a:solidFill>
                <a:schemeClr val="accent6"/>
              </a:solidFill>
              <a:effectLst/>
              <a:uLnTx/>
              <a:uFillTx/>
              <a:latin typeface="Calibri"/>
              <a:ea typeface=""/>
              <a:cs typeface="News Gothic MT"/>
            </a:endParaRPr>
          </a:p>
        </p:txBody>
      </p:sp>
      <p:pic>
        <p:nvPicPr>
          <p:cNvPr id="4" name="Picture 3">
            <a:extLst>
              <a:ext uri="{FF2B5EF4-FFF2-40B4-BE49-F238E27FC236}">
                <a16:creationId xmlns:a16="http://schemas.microsoft.com/office/drawing/2014/main" id="{2AC5EFD0-4AF6-44B4-9388-0E3260DAF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200" y="1304765"/>
            <a:ext cx="2232248" cy="2232248"/>
          </a:xfrm>
          <a:prstGeom prst="rect">
            <a:avLst/>
          </a:prstGeom>
        </p:spPr>
      </p:pic>
      <p:sp>
        <p:nvSpPr>
          <p:cNvPr id="5" name="TextBox 4">
            <a:extLst>
              <a:ext uri="{FF2B5EF4-FFF2-40B4-BE49-F238E27FC236}">
                <a16:creationId xmlns:a16="http://schemas.microsoft.com/office/drawing/2014/main" id="{906EFB5A-F920-400B-883C-25D75F243095}"/>
              </a:ext>
            </a:extLst>
          </p:cNvPr>
          <p:cNvSpPr txBox="1"/>
          <p:nvPr/>
        </p:nvSpPr>
        <p:spPr>
          <a:xfrm>
            <a:off x="611560" y="980728"/>
            <a:ext cx="4248472" cy="461665"/>
          </a:xfrm>
          <a:prstGeom prst="rect">
            <a:avLst/>
          </a:prstGeom>
          <a:solidFill>
            <a:schemeClr val="accent6">
              <a:lumMod val="75000"/>
            </a:schemeClr>
          </a:solidFill>
        </p:spPr>
        <p:txBody>
          <a:bodyPr wrap="square" rtlCol="0">
            <a:spAutoFit/>
          </a:bodyPr>
          <a:lstStyle/>
          <a:p>
            <a:r>
              <a:rPr lang="en-GB" sz="2400" dirty="0"/>
              <a:t>Calculating temperature change</a:t>
            </a:r>
          </a:p>
        </p:txBody>
      </p:sp>
      <p:sp>
        <p:nvSpPr>
          <p:cNvPr id="6" name="TextBox 5">
            <a:extLst>
              <a:ext uri="{FF2B5EF4-FFF2-40B4-BE49-F238E27FC236}">
                <a16:creationId xmlns:a16="http://schemas.microsoft.com/office/drawing/2014/main" id="{8FBA93CF-C1E6-4E57-9010-3FFE5A310E7A}"/>
              </a:ext>
            </a:extLst>
          </p:cNvPr>
          <p:cNvSpPr txBox="1"/>
          <p:nvPr/>
        </p:nvSpPr>
        <p:spPr>
          <a:xfrm>
            <a:off x="541421" y="1935068"/>
            <a:ext cx="5686763" cy="1477328"/>
          </a:xfrm>
          <a:prstGeom prst="rect">
            <a:avLst/>
          </a:prstGeom>
          <a:noFill/>
        </p:spPr>
        <p:txBody>
          <a:bodyPr wrap="square" rtlCol="0">
            <a:spAutoFit/>
          </a:bodyPr>
          <a:lstStyle/>
          <a:p>
            <a:r>
              <a:rPr lang="en-GB" sz="2400" dirty="0"/>
              <a:t>A kettle contains 1400 g of water at 12 </a:t>
            </a:r>
            <a:r>
              <a:rPr lang="en-GB" sz="2400" b="1" baseline="30000" dirty="0"/>
              <a:t>o</a:t>
            </a:r>
            <a:r>
              <a:rPr lang="en-GB" sz="2400" dirty="0"/>
              <a:t>C.</a:t>
            </a:r>
          </a:p>
          <a:p>
            <a:r>
              <a:rPr lang="en-GB" sz="2400" dirty="0"/>
              <a:t>If 400 kJ of heat energy is supplied to the water, how much will the temperature rise?</a:t>
            </a:r>
          </a:p>
          <a:p>
            <a:endParaRPr lang="en-GB" dirty="0"/>
          </a:p>
        </p:txBody>
      </p:sp>
      <p:sp>
        <p:nvSpPr>
          <p:cNvPr id="7" name="TextBox 6">
            <a:extLst>
              <a:ext uri="{FF2B5EF4-FFF2-40B4-BE49-F238E27FC236}">
                <a16:creationId xmlns:a16="http://schemas.microsoft.com/office/drawing/2014/main" id="{D9E0EB77-1FD9-410A-8770-CD4CDB5526FA}"/>
              </a:ext>
            </a:extLst>
          </p:cNvPr>
          <p:cNvSpPr txBox="1"/>
          <p:nvPr/>
        </p:nvSpPr>
        <p:spPr>
          <a:xfrm>
            <a:off x="611560" y="3781727"/>
            <a:ext cx="7776864" cy="2677656"/>
          </a:xfrm>
          <a:prstGeom prst="rect">
            <a:avLst/>
          </a:prstGeom>
          <a:noFill/>
          <a:ln w="25400">
            <a:solidFill>
              <a:schemeClr val="accent6">
                <a:lumMod val="75000"/>
              </a:schemeClr>
            </a:solidFill>
          </a:ln>
        </p:spPr>
        <p:txBody>
          <a:bodyPr wrap="square" rtlCol="0">
            <a:spAutoFit/>
          </a:bodyPr>
          <a:lstStyle/>
          <a:p>
            <a:r>
              <a:rPr lang="en-GB" sz="2000" dirty="0"/>
              <a:t>Temperature change (</a:t>
            </a:r>
            <a:r>
              <a:rPr lang="el-GR" sz="2000" b="1" dirty="0"/>
              <a:t>Δθ</a:t>
            </a:r>
            <a:r>
              <a:rPr lang="en-GB" sz="2000" dirty="0"/>
              <a:t>) =     change in thermal energy (</a:t>
            </a:r>
            <a:r>
              <a:rPr lang="el-GR" sz="2000" b="1" dirty="0"/>
              <a:t>Δ</a:t>
            </a:r>
            <a:r>
              <a:rPr lang="en-GB" sz="2000" b="1" dirty="0"/>
              <a:t>E</a:t>
            </a:r>
            <a:r>
              <a:rPr lang="en-GB" sz="2000" dirty="0"/>
              <a:t>)</a:t>
            </a:r>
            <a:r>
              <a:rPr lang="en-GB" dirty="0"/>
              <a:t> </a:t>
            </a:r>
            <a:r>
              <a:rPr lang="en-GB" sz="2000" dirty="0"/>
              <a:t>		                      			  mass (</a:t>
            </a:r>
            <a:r>
              <a:rPr lang="en-GB" sz="2000" b="1" dirty="0"/>
              <a:t>m</a:t>
            </a:r>
            <a:r>
              <a:rPr lang="en-GB" sz="2000" dirty="0"/>
              <a:t>) x specific heat capacity </a:t>
            </a:r>
            <a:r>
              <a:rPr lang="en-GB" sz="2000" b="1" dirty="0"/>
              <a:t>(</a:t>
            </a:r>
            <a:r>
              <a:rPr lang="en-GB" sz="2000" b="1" i="1" dirty="0"/>
              <a:t>C</a:t>
            </a:r>
            <a:r>
              <a:rPr lang="en-GB" sz="2000" b="1" dirty="0"/>
              <a:t>) </a:t>
            </a:r>
          </a:p>
          <a:p>
            <a:endParaRPr lang="en-GB" sz="2000" b="1" dirty="0"/>
          </a:p>
          <a:p>
            <a:r>
              <a:rPr lang="el-GR" sz="2000" b="1" dirty="0"/>
              <a:t>Δθ</a:t>
            </a:r>
            <a:r>
              <a:rPr lang="en-GB" sz="2000" dirty="0"/>
              <a:t> =  </a:t>
            </a:r>
            <a:r>
              <a:rPr lang="el-GR" sz="2000" b="1" dirty="0"/>
              <a:t>Δ</a:t>
            </a:r>
            <a:r>
              <a:rPr lang="en-GB" sz="2000" b="1" dirty="0"/>
              <a:t>E           </a:t>
            </a:r>
            <a:r>
              <a:rPr lang="en-GB" sz="2000" dirty="0"/>
              <a:t>=      400 000       =   </a:t>
            </a:r>
            <a:r>
              <a:rPr lang="en-GB" sz="2000" b="1" dirty="0"/>
              <a:t>68 </a:t>
            </a:r>
            <a:r>
              <a:rPr lang="en-GB" sz="2000" b="1" baseline="30000" dirty="0"/>
              <a:t>o</a:t>
            </a:r>
            <a:r>
              <a:rPr lang="en-GB" sz="2000" b="1" dirty="0"/>
              <a:t>C</a:t>
            </a:r>
          </a:p>
          <a:p>
            <a:r>
              <a:rPr lang="en-GB" sz="2000" b="1" dirty="0"/>
              <a:t>        m x </a:t>
            </a:r>
            <a:r>
              <a:rPr lang="en-GB" sz="2000" b="1" i="1" dirty="0"/>
              <a:t>C               </a:t>
            </a:r>
            <a:r>
              <a:rPr lang="en-GB" sz="2000" dirty="0"/>
              <a:t>1.4 x 4200</a:t>
            </a:r>
          </a:p>
          <a:p>
            <a:endParaRPr lang="en-GB" sz="2000" dirty="0"/>
          </a:p>
          <a:p>
            <a:r>
              <a:rPr lang="en-GB" sz="2400" dirty="0"/>
              <a:t>The temperature rise will be 68 </a:t>
            </a:r>
            <a:r>
              <a:rPr lang="en-GB" sz="2400" b="1" baseline="30000" dirty="0"/>
              <a:t>o</a:t>
            </a:r>
            <a:r>
              <a:rPr lang="en-GB" sz="2400" dirty="0"/>
              <a:t>C.</a:t>
            </a:r>
          </a:p>
          <a:p>
            <a:r>
              <a:rPr lang="en-GB" sz="2400" dirty="0"/>
              <a:t>The new temperature of the water will be 68 + 12 = 80 </a:t>
            </a:r>
            <a:r>
              <a:rPr lang="en-GB" sz="2400" b="1" baseline="30000" dirty="0"/>
              <a:t>o</a:t>
            </a:r>
            <a:r>
              <a:rPr lang="en-GB" sz="2400" dirty="0"/>
              <a:t>C.</a:t>
            </a:r>
          </a:p>
        </p:txBody>
      </p:sp>
      <p:cxnSp>
        <p:nvCxnSpPr>
          <p:cNvPr id="9" name="Straight Connector 8">
            <a:extLst>
              <a:ext uri="{FF2B5EF4-FFF2-40B4-BE49-F238E27FC236}">
                <a16:creationId xmlns:a16="http://schemas.microsoft.com/office/drawing/2014/main" id="{57A96BB6-5EFA-4A52-B204-C9F9A93D9659}"/>
              </a:ext>
            </a:extLst>
          </p:cNvPr>
          <p:cNvCxnSpPr/>
          <p:nvPr/>
        </p:nvCxnSpPr>
        <p:spPr>
          <a:xfrm>
            <a:off x="1115616" y="5085184"/>
            <a:ext cx="5760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FBC1C46-879D-4164-B073-0008E5F4947A}"/>
              </a:ext>
            </a:extLst>
          </p:cNvPr>
          <p:cNvCxnSpPr/>
          <p:nvPr/>
        </p:nvCxnSpPr>
        <p:spPr>
          <a:xfrm>
            <a:off x="3563888" y="4149080"/>
            <a:ext cx="363640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41DF724-5C23-403F-B416-55141F409064}"/>
              </a:ext>
            </a:extLst>
          </p:cNvPr>
          <p:cNvCxnSpPr>
            <a:cxnSpLocks/>
          </p:cNvCxnSpPr>
          <p:nvPr/>
        </p:nvCxnSpPr>
        <p:spPr>
          <a:xfrm flipH="1" flipV="1">
            <a:off x="2627784" y="5081010"/>
            <a:ext cx="936104" cy="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3" name="Ink 2">
                <a:extLst>
                  <a:ext uri="{FF2B5EF4-FFF2-40B4-BE49-F238E27FC236}">
                    <a16:creationId xmlns:a16="http://schemas.microsoft.com/office/drawing/2014/main" id="{74B7EFCB-123A-4DBC-BD1C-5AC2895CC3E4}"/>
                  </a:ext>
                </a:extLst>
              </p14:cNvPr>
              <p14:cNvContentPartPr/>
              <p14:nvPr>
                <p:extLst>
                  <p:ext uri="{42D2F446-02D8-4167-A562-619A0277C38B}">
                    <p15:isNarration xmlns:p15="http://schemas.microsoft.com/office/powerpoint/2012/main" val="1"/>
                  </p:ext>
                </p:extLst>
              </p14:nvPr>
            </p14:nvContentPartPr>
            <p14:xfrm>
              <a:off x="1458360" y="1578240"/>
              <a:ext cx="6440400" cy="4853880"/>
            </p14:xfrm>
          </p:contentPart>
        </mc:Choice>
        <mc:Fallback>
          <p:pic>
            <p:nvPicPr>
              <p:cNvPr id="3" name="Ink 2">
                <a:extLst>
                  <a:ext uri="{FF2B5EF4-FFF2-40B4-BE49-F238E27FC236}">
                    <a16:creationId xmlns:a16="http://schemas.microsoft.com/office/drawing/2014/main" id="{74B7EFCB-123A-4DBC-BD1C-5AC2895CC3E4}"/>
                  </a:ext>
                </a:extLst>
              </p:cNvPr>
              <p:cNvPicPr>
                <a:picLocks noGrp="1" noRot="1" noChangeAspect="1" noMove="1" noResize="1" noEditPoints="1" noAdjustHandles="1" noChangeArrowheads="1" noChangeShapeType="1"/>
              </p:cNvPicPr>
              <p:nvPr/>
            </p:nvPicPr>
            <p:blipFill>
              <a:blip r:embed="rId7"/>
              <a:stretch>
                <a:fillRect/>
              </a:stretch>
            </p:blipFill>
            <p:spPr>
              <a:xfrm>
                <a:off x="1449000" y="1568880"/>
                <a:ext cx="6459120" cy="4872600"/>
              </a:xfrm>
              <a:prstGeom prst="rect">
                <a:avLst/>
              </a:prstGeom>
            </p:spPr>
          </p:pic>
        </mc:Fallback>
      </mc:AlternateContent>
      <p:pic>
        <p:nvPicPr>
          <p:cNvPr id="8" name="Audio 7">
            <a:hlinkClick r:id="" action="ppaction://media"/>
            <a:extLst>
              <a:ext uri="{FF2B5EF4-FFF2-40B4-BE49-F238E27FC236}">
                <a16:creationId xmlns:a16="http://schemas.microsoft.com/office/drawing/2014/main" id="{138BEA31-4A7C-4466-BF54-F541434DB0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6146901"/>
      </p:ext>
    </p:extLst>
  </p:cSld>
  <p:clrMapOvr>
    <a:masterClrMapping/>
  </p:clrMapOvr>
  <mc:AlternateContent xmlns:mc="http://schemas.openxmlformats.org/markup-compatibility/2006">
    <mc:Choice xmlns:p14="http://schemas.microsoft.com/office/powerpoint/2010/main" Requires="p14">
      <p:transition spd="slow" p14:dur="2000" advTm="167835"/>
    </mc:Choice>
    <mc:Fallback>
      <p:transition spd="slow" advTm="16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   Internal energy and energy transfers – </a:t>
            </a:r>
            <a:br>
              <a:rPr lang="en-US" sz="2100" b="1" dirty="0">
                <a:solidFill>
                  <a:schemeClr val="accent6"/>
                </a:solidFill>
              </a:rPr>
            </a:br>
            <a:r>
              <a:rPr lang="en-US" sz="2100" b="1" dirty="0">
                <a:solidFill>
                  <a:schemeClr val="accent6"/>
                </a:solidFill>
              </a:rPr>
              <a:t>								Changes of heat and specific latent heat</a:t>
            </a:r>
            <a:endParaRPr kumimoji="0" lang="en-US" sz="21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TextBox 2">
            <a:extLst>
              <a:ext uri="{FF2B5EF4-FFF2-40B4-BE49-F238E27FC236}">
                <a16:creationId xmlns:a16="http://schemas.microsoft.com/office/drawing/2014/main" id="{E6CA3B38-978A-4D04-A501-3302E4A4D580}"/>
              </a:ext>
            </a:extLst>
          </p:cNvPr>
          <p:cNvSpPr txBox="1"/>
          <p:nvPr/>
        </p:nvSpPr>
        <p:spPr>
          <a:xfrm>
            <a:off x="539552" y="1052736"/>
            <a:ext cx="8208912" cy="1569660"/>
          </a:xfrm>
          <a:prstGeom prst="rect">
            <a:avLst/>
          </a:prstGeom>
          <a:solidFill>
            <a:schemeClr val="accent6">
              <a:lumMod val="60000"/>
              <a:lumOff val="40000"/>
            </a:schemeClr>
          </a:solidFill>
        </p:spPr>
        <p:txBody>
          <a:bodyPr wrap="square" rtlCol="0">
            <a:spAutoFit/>
          </a:bodyPr>
          <a:lstStyle/>
          <a:p>
            <a:r>
              <a:rPr lang="en-GB" sz="2400" b="1" dirty="0">
                <a:solidFill>
                  <a:schemeClr val="accent6">
                    <a:lumMod val="75000"/>
                  </a:schemeClr>
                </a:solidFill>
              </a:rPr>
              <a:t>Latent heat </a:t>
            </a:r>
            <a:r>
              <a:rPr lang="en-GB" sz="2400" dirty="0"/>
              <a:t>is the energy needed to </a:t>
            </a:r>
            <a:r>
              <a:rPr lang="en-GB" sz="2400" b="1" dirty="0">
                <a:solidFill>
                  <a:schemeClr val="accent6">
                    <a:lumMod val="75000"/>
                  </a:schemeClr>
                </a:solidFill>
              </a:rPr>
              <a:t>change the state </a:t>
            </a:r>
            <a:r>
              <a:rPr lang="en-GB" sz="2400" dirty="0"/>
              <a:t>of a substance without a change in temperature. </a:t>
            </a:r>
          </a:p>
          <a:p>
            <a:r>
              <a:rPr lang="en-GB" sz="2400" dirty="0"/>
              <a:t>The energy supplied is used to change the </a:t>
            </a:r>
            <a:r>
              <a:rPr lang="en-GB" sz="2400" b="1" dirty="0">
                <a:solidFill>
                  <a:schemeClr val="accent6">
                    <a:lumMod val="75000"/>
                  </a:schemeClr>
                </a:solidFill>
              </a:rPr>
              <a:t>internal energy store </a:t>
            </a:r>
            <a:r>
              <a:rPr lang="en-GB" sz="2400" dirty="0"/>
              <a:t>of the substance.</a:t>
            </a:r>
          </a:p>
        </p:txBody>
      </p:sp>
      <p:pic>
        <p:nvPicPr>
          <p:cNvPr id="6" name="Picture 5">
            <a:extLst>
              <a:ext uri="{FF2B5EF4-FFF2-40B4-BE49-F238E27FC236}">
                <a16:creationId xmlns:a16="http://schemas.microsoft.com/office/drawing/2014/main" id="{28DA27DB-C71A-4116-999E-26CDB771CC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83" b="4483"/>
          <a:stretch/>
        </p:blipFill>
        <p:spPr>
          <a:xfrm>
            <a:off x="1763688" y="4135085"/>
            <a:ext cx="1444365" cy="1083274"/>
          </a:xfrm>
          <a:prstGeom prst="rect">
            <a:avLst/>
          </a:prstGeom>
        </p:spPr>
      </p:pic>
      <p:pic>
        <p:nvPicPr>
          <p:cNvPr id="10" name="Picture 9">
            <a:extLst>
              <a:ext uri="{FF2B5EF4-FFF2-40B4-BE49-F238E27FC236}">
                <a16:creationId xmlns:a16="http://schemas.microsoft.com/office/drawing/2014/main" id="{05E19A75-E49F-4432-A833-5E969E60B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1" y="3858555"/>
            <a:ext cx="1445146" cy="1445146"/>
          </a:xfrm>
          <a:prstGeom prst="rect">
            <a:avLst/>
          </a:prstGeom>
        </p:spPr>
      </p:pic>
      <p:sp>
        <p:nvSpPr>
          <p:cNvPr id="11" name="Arrow: Right 10">
            <a:extLst>
              <a:ext uri="{FF2B5EF4-FFF2-40B4-BE49-F238E27FC236}">
                <a16:creationId xmlns:a16="http://schemas.microsoft.com/office/drawing/2014/main" id="{5DF8E48F-934A-420E-A619-6DF888236AAD}"/>
              </a:ext>
            </a:extLst>
          </p:cNvPr>
          <p:cNvSpPr/>
          <p:nvPr/>
        </p:nvSpPr>
        <p:spPr>
          <a:xfrm>
            <a:off x="3637998" y="4293096"/>
            <a:ext cx="1152128" cy="576064"/>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5A60CE8-D992-40F7-A149-B33FC9737363}"/>
              </a:ext>
            </a:extLst>
          </p:cNvPr>
          <p:cNvSpPr txBox="1"/>
          <p:nvPr/>
        </p:nvSpPr>
        <p:spPr>
          <a:xfrm>
            <a:off x="1583668" y="3658500"/>
            <a:ext cx="6120680" cy="400110"/>
          </a:xfrm>
          <a:prstGeom prst="rect">
            <a:avLst/>
          </a:prstGeom>
          <a:noFill/>
        </p:spPr>
        <p:txBody>
          <a:bodyPr wrap="square" rtlCol="0">
            <a:spAutoFit/>
          </a:bodyPr>
          <a:lstStyle/>
          <a:p>
            <a:r>
              <a:rPr lang="en-GB" sz="2000" dirty="0"/>
              <a:t>1kg of ice at 0</a:t>
            </a:r>
            <a:r>
              <a:rPr lang="en-GB" sz="2000" b="1" baseline="30000" dirty="0"/>
              <a:t>o</a:t>
            </a:r>
            <a:r>
              <a:rPr lang="en-GB" sz="2000" dirty="0"/>
              <a:t>C                                1kg water at 0</a:t>
            </a:r>
            <a:r>
              <a:rPr lang="en-GB" sz="2000" b="1" baseline="30000" dirty="0"/>
              <a:t>o</a:t>
            </a:r>
            <a:r>
              <a:rPr lang="en-GB" sz="2000" dirty="0"/>
              <a:t>C  </a:t>
            </a:r>
          </a:p>
        </p:txBody>
      </p:sp>
      <p:sp>
        <p:nvSpPr>
          <p:cNvPr id="15" name="TextBox 14">
            <a:extLst>
              <a:ext uri="{FF2B5EF4-FFF2-40B4-BE49-F238E27FC236}">
                <a16:creationId xmlns:a16="http://schemas.microsoft.com/office/drawing/2014/main" id="{2A4C2ED6-2EDB-43A1-8AFA-AF8D03D8F732}"/>
              </a:ext>
            </a:extLst>
          </p:cNvPr>
          <p:cNvSpPr txBox="1"/>
          <p:nvPr/>
        </p:nvSpPr>
        <p:spPr>
          <a:xfrm>
            <a:off x="539552" y="2780928"/>
            <a:ext cx="8208912" cy="707886"/>
          </a:xfrm>
          <a:prstGeom prst="rect">
            <a:avLst/>
          </a:prstGeom>
          <a:noFill/>
        </p:spPr>
        <p:txBody>
          <a:bodyPr wrap="square" rtlCol="0">
            <a:spAutoFit/>
          </a:bodyPr>
          <a:lstStyle/>
          <a:p>
            <a:r>
              <a:rPr lang="en-GB" sz="2000" dirty="0"/>
              <a:t>Latent heat for melting is called </a:t>
            </a:r>
            <a:r>
              <a:rPr lang="en-GB" sz="2000" b="1" dirty="0">
                <a:solidFill>
                  <a:schemeClr val="accent6">
                    <a:lumMod val="75000"/>
                  </a:schemeClr>
                </a:solidFill>
              </a:rPr>
              <a:t>specific latent heat of fusion </a:t>
            </a:r>
            <a:r>
              <a:rPr lang="en-GB" sz="2000" dirty="0"/>
              <a:t>(</a:t>
            </a:r>
            <a:r>
              <a:rPr lang="en-GB" sz="2000" dirty="0" err="1"/>
              <a:t>L</a:t>
            </a:r>
            <a:r>
              <a:rPr lang="en-GB" sz="2000" b="1" baseline="-25000" dirty="0" err="1"/>
              <a:t>f</a:t>
            </a:r>
            <a:r>
              <a:rPr lang="en-GB" sz="2000" dirty="0"/>
              <a:t>) </a:t>
            </a:r>
          </a:p>
          <a:p>
            <a:r>
              <a:rPr lang="en-GB" sz="2000" dirty="0"/>
              <a:t>Latent heat for evaporating is called </a:t>
            </a:r>
            <a:r>
              <a:rPr lang="en-GB" sz="2000" b="1" dirty="0">
                <a:solidFill>
                  <a:schemeClr val="accent6">
                    <a:lumMod val="75000"/>
                  </a:schemeClr>
                </a:solidFill>
              </a:rPr>
              <a:t>specific latent heat of vaporisation </a:t>
            </a:r>
            <a:r>
              <a:rPr lang="en-GB" sz="2000" dirty="0"/>
              <a:t>(</a:t>
            </a:r>
            <a:r>
              <a:rPr lang="en-GB" sz="2000" dirty="0" err="1"/>
              <a:t>L</a:t>
            </a:r>
            <a:r>
              <a:rPr lang="en-GB" sz="2000" b="1" baseline="-25000" dirty="0" err="1"/>
              <a:t>v</a:t>
            </a:r>
            <a:r>
              <a:rPr lang="en-GB" sz="2000" dirty="0"/>
              <a:t>)</a:t>
            </a:r>
          </a:p>
        </p:txBody>
      </p:sp>
      <p:sp>
        <p:nvSpPr>
          <p:cNvPr id="16" name="TextBox 15">
            <a:extLst>
              <a:ext uri="{FF2B5EF4-FFF2-40B4-BE49-F238E27FC236}">
                <a16:creationId xmlns:a16="http://schemas.microsoft.com/office/drawing/2014/main" id="{E250C38A-E146-4DCC-BB8A-68497864DE72}"/>
              </a:ext>
            </a:extLst>
          </p:cNvPr>
          <p:cNvSpPr txBox="1"/>
          <p:nvPr/>
        </p:nvSpPr>
        <p:spPr>
          <a:xfrm>
            <a:off x="755576" y="5218359"/>
            <a:ext cx="7776864" cy="1015663"/>
          </a:xfrm>
          <a:prstGeom prst="rect">
            <a:avLst/>
          </a:prstGeom>
          <a:noFill/>
        </p:spPr>
        <p:txBody>
          <a:bodyPr wrap="square" rtlCol="0">
            <a:spAutoFit/>
          </a:bodyPr>
          <a:lstStyle/>
          <a:p>
            <a:r>
              <a:rPr lang="en-GB" sz="2000" b="1" dirty="0"/>
              <a:t>Specific latent heat of fusion for water = 336 000 J/kg</a:t>
            </a:r>
          </a:p>
          <a:p>
            <a:r>
              <a:rPr lang="en-GB" sz="2000" b="1" dirty="0"/>
              <a:t>This means 336 000 J of energy are needed to turn 1 kg of ice into 1 kg of water with no temperature change.</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4" name="Ink 3">
                <a:extLst>
                  <a:ext uri="{FF2B5EF4-FFF2-40B4-BE49-F238E27FC236}">
                    <a16:creationId xmlns:a16="http://schemas.microsoft.com/office/drawing/2014/main" id="{8BAD6E7E-B9C5-4F4E-A95B-0E468C6B4321}"/>
                  </a:ext>
                </a:extLst>
              </p14:cNvPr>
              <p14:cNvContentPartPr/>
              <p14:nvPr>
                <p:extLst>
                  <p:ext uri="{42D2F446-02D8-4167-A562-619A0277C38B}">
                    <p15:isNarration xmlns:p15="http://schemas.microsoft.com/office/powerpoint/2012/main" val="1"/>
                  </p:ext>
                </p:extLst>
              </p14:nvPr>
            </p14:nvContentPartPr>
            <p14:xfrm>
              <a:off x="605520" y="1467360"/>
              <a:ext cx="7822080" cy="4964760"/>
            </p14:xfrm>
          </p:contentPart>
        </mc:Choice>
        <mc:Fallback>
          <p:pic>
            <p:nvPicPr>
              <p:cNvPr id="4" name="Ink 3">
                <a:extLst>
                  <a:ext uri="{FF2B5EF4-FFF2-40B4-BE49-F238E27FC236}">
                    <a16:creationId xmlns:a16="http://schemas.microsoft.com/office/drawing/2014/main" id="{8BAD6E7E-B9C5-4F4E-A95B-0E468C6B4321}"/>
                  </a:ext>
                </a:extLst>
              </p:cNvPr>
              <p:cNvPicPr>
                <a:picLocks noGrp="1" noRot="1" noChangeAspect="1" noMove="1" noResize="1" noEditPoints="1" noAdjustHandles="1" noChangeArrowheads="1" noChangeShapeType="1"/>
              </p:cNvPicPr>
              <p:nvPr/>
            </p:nvPicPr>
            <p:blipFill>
              <a:blip r:embed="rId7"/>
              <a:stretch>
                <a:fillRect/>
              </a:stretch>
            </p:blipFill>
            <p:spPr>
              <a:xfrm>
                <a:off x="596160" y="1458000"/>
                <a:ext cx="7840800" cy="4983480"/>
              </a:xfrm>
              <a:prstGeom prst="rect">
                <a:avLst/>
              </a:prstGeom>
            </p:spPr>
          </p:pic>
        </mc:Fallback>
      </mc:AlternateContent>
      <p:pic>
        <p:nvPicPr>
          <p:cNvPr id="5" name="Audio 4">
            <a:hlinkClick r:id="" action="ppaction://media"/>
            <a:extLst>
              <a:ext uri="{FF2B5EF4-FFF2-40B4-BE49-F238E27FC236}">
                <a16:creationId xmlns:a16="http://schemas.microsoft.com/office/drawing/2014/main" id="{0DE5A353-7274-47B5-A4E6-CAFB740E46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3000470"/>
      </p:ext>
    </p:extLst>
  </p:cSld>
  <p:clrMapOvr>
    <a:masterClrMapping/>
  </p:clrMapOvr>
  <mc:AlternateContent xmlns:mc="http://schemas.openxmlformats.org/markup-compatibility/2006">
    <mc:Choice xmlns:p14="http://schemas.microsoft.com/office/powerpoint/2010/main" Requires="p14">
      <p:transition spd="slow" p14:dur="2000" advTm="179282"/>
    </mc:Choice>
    <mc:Fallback>
      <p:transition spd="slow" advTm="179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     Internal energy and energy transfers – </a:t>
            </a:r>
            <a:br>
              <a:rPr lang="en-US" sz="2100" b="1" dirty="0">
                <a:solidFill>
                  <a:schemeClr val="accent6"/>
                </a:solidFill>
              </a:rPr>
            </a:br>
            <a:r>
              <a:rPr lang="en-US" sz="2100" b="1" dirty="0">
                <a:solidFill>
                  <a:schemeClr val="accent6"/>
                </a:solidFill>
              </a:rPr>
              <a:t>								Changes of heat and specific latent heat</a:t>
            </a:r>
            <a:endParaRPr kumimoji="0" lang="en-US" sz="2100" b="1" i="0" u="none" strike="noStrike" kern="1200" cap="none" spc="0" normalizeH="0" baseline="0" noProof="0" dirty="0">
              <a:ln>
                <a:noFill/>
              </a:ln>
              <a:solidFill>
                <a:schemeClr val="accent6"/>
              </a:solidFill>
              <a:effectLst/>
              <a:uLnTx/>
              <a:uFillTx/>
              <a:latin typeface="Calibri"/>
              <a:ea typeface=""/>
              <a:cs typeface="News Gothic MT"/>
            </a:endParaRPr>
          </a:p>
        </p:txBody>
      </p:sp>
      <p:pic>
        <p:nvPicPr>
          <p:cNvPr id="4" name="Picture 3">
            <a:extLst>
              <a:ext uri="{FF2B5EF4-FFF2-40B4-BE49-F238E27FC236}">
                <a16:creationId xmlns:a16="http://schemas.microsoft.com/office/drawing/2014/main" id="{3EEEAFBB-B0B7-4F74-83CA-948807780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67" y="1124744"/>
            <a:ext cx="3549361" cy="2369880"/>
          </a:xfrm>
          <a:prstGeom prst="rect">
            <a:avLst/>
          </a:prstGeom>
        </p:spPr>
      </p:pic>
      <p:sp>
        <p:nvSpPr>
          <p:cNvPr id="5" name="TextBox 4">
            <a:extLst>
              <a:ext uri="{FF2B5EF4-FFF2-40B4-BE49-F238E27FC236}">
                <a16:creationId xmlns:a16="http://schemas.microsoft.com/office/drawing/2014/main" id="{A7799C17-D703-4104-9690-62893B7CEBDD}"/>
              </a:ext>
            </a:extLst>
          </p:cNvPr>
          <p:cNvSpPr txBox="1"/>
          <p:nvPr/>
        </p:nvSpPr>
        <p:spPr>
          <a:xfrm>
            <a:off x="3923928" y="1124744"/>
            <a:ext cx="4968552" cy="2369880"/>
          </a:xfrm>
          <a:prstGeom prst="rect">
            <a:avLst/>
          </a:prstGeom>
          <a:noFill/>
          <a:ln w="25400">
            <a:solidFill>
              <a:schemeClr val="accent6">
                <a:lumMod val="75000"/>
              </a:schemeClr>
            </a:solidFill>
          </a:ln>
        </p:spPr>
        <p:txBody>
          <a:bodyPr wrap="square" rtlCol="0">
            <a:spAutoFit/>
          </a:bodyPr>
          <a:lstStyle/>
          <a:p>
            <a:r>
              <a:rPr lang="en-GB" sz="2400" dirty="0"/>
              <a:t>5 g of gold is being melted to make a ring.</a:t>
            </a:r>
          </a:p>
          <a:p>
            <a:r>
              <a:rPr lang="en-GB" sz="2400" dirty="0"/>
              <a:t>Once the gold reaches its melting temperature, how much heat energy is needed to melt the gold?</a:t>
            </a:r>
          </a:p>
          <a:p>
            <a:endParaRPr lang="en-GB" sz="1000" dirty="0"/>
          </a:p>
          <a:p>
            <a:r>
              <a:rPr lang="en-GB" b="1" dirty="0"/>
              <a:t>Specific latent heat of fusion for gold = 64 400 J/kg</a:t>
            </a:r>
          </a:p>
        </p:txBody>
      </p:sp>
      <p:sp>
        <p:nvSpPr>
          <p:cNvPr id="6" name="TextBox 5">
            <a:extLst>
              <a:ext uri="{FF2B5EF4-FFF2-40B4-BE49-F238E27FC236}">
                <a16:creationId xmlns:a16="http://schemas.microsoft.com/office/drawing/2014/main" id="{2E9A8C38-311F-4BF5-9175-9E08D559451D}"/>
              </a:ext>
            </a:extLst>
          </p:cNvPr>
          <p:cNvSpPr txBox="1"/>
          <p:nvPr/>
        </p:nvSpPr>
        <p:spPr>
          <a:xfrm>
            <a:off x="0" y="3717032"/>
            <a:ext cx="9143999" cy="1261884"/>
          </a:xfrm>
          <a:prstGeom prst="rect">
            <a:avLst/>
          </a:prstGeom>
          <a:noFill/>
        </p:spPr>
        <p:txBody>
          <a:bodyPr wrap="square" rtlCol="0">
            <a:spAutoFit/>
          </a:bodyPr>
          <a:lstStyle/>
          <a:p>
            <a:pPr algn="ctr"/>
            <a:r>
              <a:rPr lang="en-GB" sz="2400" b="1" dirty="0"/>
              <a:t>Energy to change state (J) = mass (kg) x specific latent heat (J/kg)</a:t>
            </a:r>
          </a:p>
          <a:p>
            <a:pPr algn="ctr"/>
            <a:endParaRPr lang="en-GB" sz="1200" b="1" dirty="0"/>
          </a:p>
          <a:p>
            <a:pPr algn="ctr"/>
            <a:r>
              <a:rPr lang="en-GB" sz="2000" b="1" dirty="0"/>
              <a:t>Remember there are two latent heats for each substance –</a:t>
            </a:r>
            <a:r>
              <a:rPr lang="en-GB" sz="2000" b="1" dirty="0">
                <a:solidFill>
                  <a:schemeClr val="accent6">
                    <a:lumMod val="75000"/>
                  </a:schemeClr>
                </a:solidFill>
              </a:rPr>
              <a:t> fusion </a:t>
            </a:r>
            <a:r>
              <a:rPr lang="en-GB" sz="2000" b="1" dirty="0"/>
              <a:t>and </a:t>
            </a:r>
            <a:r>
              <a:rPr lang="en-GB" sz="2000" b="1" dirty="0">
                <a:solidFill>
                  <a:schemeClr val="accent6">
                    <a:lumMod val="75000"/>
                  </a:schemeClr>
                </a:solidFill>
              </a:rPr>
              <a:t>vaporisation</a:t>
            </a:r>
            <a:r>
              <a:rPr lang="en-GB" sz="2000" b="1" dirty="0"/>
              <a:t>.</a:t>
            </a:r>
          </a:p>
          <a:p>
            <a:pPr algn="ctr"/>
            <a:r>
              <a:rPr lang="en-GB" sz="2000" b="1" dirty="0">
                <a:solidFill>
                  <a:schemeClr val="accent6">
                    <a:lumMod val="75000"/>
                  </a:schemeClr>
                </a:solidFill>
              </a:rPr>
              <a:t>Fusion</a:t>
            </a:r>
            <a:r>
              <a:rPr lang="en-GB" sz="2000" b="1" dirty="0"/>
              <a:t> – melting and freezing  </a:t>
            </a:r>
            <a:r>
              <a:rPr lang="en-GB" sz="2000" b="1" dirty="0">
                <a:solidFill>
                  <a:schemeClr val="accent6">
                    <a:lumMod val="75000"/>
                  </a:schemeClr>
                </a:solidFill>
              </a:rPr>
              <a:t>Vaporisation</a:t>
            </a:r>
            <a:r>
              <a:rPr lang="en-GB" sz="2000" b="1" dirty="0"/>
              <a:t> – evaporating and condensing</a:t>
            </a:r>
          </a:p>
        </p:txBody>
      </p:sp>
      <p:sp>
        <p:nvSpPr>
          <p:cNvPr id="7" name="TextBox 6">
            <a:extLst>
              <a:ext uri="{FF2B5EF4-FFF2-40B4-BE49-F238E27FC236}">
                <a16:creationId xmlns:a16="http://schemas.microsoft.com/office/drawing/2014/main" id="{093B1C51-4E71-45DC-B137-C87283DCF247}"/>
              </a:ext>
            </a:extLst>
          </p:cNvPr>
          <p:cNvSpPr txBox="1"/>
          <p:nvPr/>
        </p:nvSpPr>
        <p:spPr>
          <a:xfrm>
            <a:off x="539551" y="5229200"/>
            <a:ext cx="8064896" cy="1200329"/>
          </a:xfrm>
          <a:prstGeom prst="rect">
            <a:avLst/>
          </a:prstGeom>
          <a:noFill/>
          <a:ln w="25400">
            <a:solidFill>
              <a:schemeClr val="accent6">
                <a:lumMod val="75000"/>
              </a:schemeClr>
            </a:solidFill>
          </a:ln>
        </p:spPr>
        <p:txBody>
          <a:bodyPr wrap="square" rtlCol="0">
            <a:spAutoFit/>
          </a:bodyPr>
          <a:lstStyle/>
          <a:p>
            <a:pPr algn="ctr"/>
            <a:r>
              <a:rPr lang="en-GB" sz="2400" dirty="0"/>
              <a:t>Energy = 0.0005 kg x 64,400 J/kg = 322 J</a:t>
            </a:r>
          </a:p>
          <a:p>
            <a:pPr algn="ctr"/>
            <a:endParaRPr lang="en-GB" sz="2400" dirty="0"/>
          </a:p>
          <a:p>
            <a:pPr algn="ctr"/>
            <a:r>
              <a:rPr lang="en-GB" sz="2400" dirty="0"/>
              <a:t>322 J of heat energy is needed to melt 5 g of gold</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17497FFB-F0EE-4021-B6DA-F5DD449E597F}"/>
                  </a:ext>
                </a:extLst>
              </p14:cNvPr>
              <p14:cNvContentPartPr/>
              <p14:nvPr>
                <p:extLst>
                  <p:ext uri="{42D2F446-02D8-4167-A562-619A0277C38B}">
                    <p15:isNarration xmlns:p15="http://schemas.microsoft.com/office/powerpoint/2012/main" val="1"/>
                  </p:ext>
                </p:extLst>
              </p14:nvPr>
            </p14:nvContentPartPr>
            <p14:xfrm>
              <a:off x="51120" y="1526760"/>
              <a:ext cx="8735040" cy="4146120"/>
            </p14:xfrm>
          </p:contentPart>
        </mc:Choice>
        <mc:Fallback>
          <p:pic>
            <p:nvPicPr>
              <p:cNvPr id="3" name="Ink 2">
                <a:extLst>
                  <a:ext uri="{FF2B5EF4-FFF2-40B4-BE49-F238E27FC236}">
                    <a16:creationId xmlns:a16="http://schemas.microsoft.com/office/drawing/2014/main" id="{17497FFB-F0EE-4021-B6DA-F5DD449E597F}"/>
                  </a:ext>
                </a:extLst>
              </p:cNvPr>
              <p:cNvPicPr>
                <a:picLocks noGrp="1" noRot="1" noChangeAspect="1" noMove="1" noResize="1" noEditPoints="1" noAdjustHandles="1" noChangeArrowheads="1" noChangeShapeType="1"/>
              </p:cNvPicPr>
              <p:nvPr/>
            </p:nvPicPr>
            <p:blipFill>
              <a:blip r:embed="rId6"/>
              <a:stretch>
                <a:fillRect/>
              </a:stretch>
            </p:blipFill>
            <p:spPr>
              <a:xfrm>
                <a:off x="41760" y="1517400"/>
                <a:ext cx="8753760" cy="4164840"/>
              </a:xfrm>
              <a:prstGeom prst="rect">
                <a:avLst/>
              </a:prstGeom>
            </p:spPr>
          </p:pic>
        </mc:Fallback>
      </mc:AlternateContent>
      <p:pic>
        <p:nvPicPr>
          <p:cNvPr id="8" name="Audio 7">
            <a:hlinkClick r:id="" action="ppaction://media"/>
            <a:extLst>
              <a:ext uri="{FF2B5EF4-FFF2-40B4-BE49-F238E27FC236}">
                <a16:creationId xmlns:a16="http://schemas.microsoft.com/office/drawing/2014/main" id="{4F7309B4-9DB2-443D-91ED-F9756FB816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856631"/>
      </p:ext>
    </p:extLst>
  </p:cSld>
  <p:clrMapOvr>
    <a:masterClrMapping/>
  </p:clrMapOvr>
  <mc:AlternateContent xmlns:mc="http://schemas.openxmlformats.org/markup-compatibility/2006">
    <mc:Choice xmlns:p14="http://schemas.microsoft.com/office/powerpoint/2010/main" Requires="p14">
      <p:transition spd="slow" p14:dur="2000" advTm="133483"/>
    </mc:Choice>
    <mc:Fallback>
      <p:transition spd="slow" advTm="13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     Internal energy and energy transfers – </a:t>
            </a:r>
            <a:br>
              <a:rPr lang="en-US" sz="2100" b="1" dirty="0">
                <a:solidFill>
                  <a:schemeClr val="accent6"/>
                </a:solidFill>
              </a:rPr>
            </a:br>
            <a:r>
              <a:rPr lang="en-US" sz="2100" b="1" dirty="0">
                <a:solidFill>
                  <a:schemeClr val="accent6"/>
                </a:solidFill>
              </a:rPr>
              <a:t>								Changes of heat and specific latent heat</a:t>
            </a:r>
            <a:endParaRPr kumimoji="0" lang="en-US" sz="21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TextBox 2">
            <a:extLst>
              <a:ext uri="{FF2B5EF4-FFF2-40B4-BE49-F238E27FC236}">
                <a16:creationId xmlns:a16="http://schemas.microsoft.com/office/drawing/2014/main" id="{35EC6E93-B336-4DBA-8FB2-C06CC7A6BC6D}"/>
              </a:ext>
            </a:extLst>
          </p:cNvPr>
          <p:cNvSpPr txBox="1"/>
          <p:nvPr/>
        </p:nvSpPr>
        <p:spPr>
          <a:xfrm>
            <a:off x="3059832" y="908720"/>
            <a:ext cx="3672408" cy="461665"/>
          </a:xfrm>
          <a:prstGeom prst="rect">
            <a:avLst/>
          </a:prstGeom>
          <a:solidFill>
            <a:schemeClr val="accent6">
              <a:lumMod val="60000"/>
              <a:lumOff val="40000"/>
            </a:schemeClr>
          </a:solidFill>
        </p:spPr>
        <p:txBody>
          <a:bodyPr wrap="square" rtlCol="0">
            <a:spAutoFit/>
          </a:bodyPr>
          <a:lstStyle/>
          <a:p>
            <a:r>
              <a:rPr lang="en-GB" sz="2400" dirty="0"/>
              <a:t>Heating and cooling graphs</a:t>
            </a:r>
          </a:p>
        </p:txBody>
      </p:sp>
      <p:pic>
        <p:nvPicPr>
          <p:cNvPr id="10" name="Picture 9">
            <a:extLst>
              <a:ext uri="{FF2B5EF4-FFF2-40B4-BE49-F238E27FC236}">
                <a16:creationId xmlns:a16="http://schemas.microsoft.com/office/drawing/2014/main" id="{84A6F5B7-FD59-4399-B899-F6723A5A0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0" y="1370384"/>
            <a:ext cx="5513757" cy="4722912"/>
          </a:xfrm>
          <a:prstGeom prst="rect">
            <a:avLst/>
          </a:prstGeom>
        </p:spPr>
      </p:pic>
      <p:sp>
        <p:nvSpPr>
          <p:cNvPr id="12" name="TextBox 11">
            <a:extLst>
              <a:ext uri="{FF2B5EF4-FFF2-40B4-BE49-F238E27FC236}">
                <a16:creationId xmlns:a16="http://schemas.microsoft.com/office/drawing/2014/main" id="{72C2C7DA-D936-43A2-978C-17CAEE7D31AE}"/>
              </a:ext>
            </a:extLst>
          </p:cNvPr>
          <p:cNvSpPr txBox="1"/>
          <p:nvPr/>
        </p:nvSpPr>
        <p:spPr>
          <a:xfrm>
            <a:off x="5528253" y="1384315"/>
            <a:ext cx="3600401" cy="4708981"/>
          </a:xfrm>
          <a:prstGeom prst="rect">
            <a:avLst/>
          </a:prstGeom>
          <a:noFill/>
        </p:spPr>
        <p:txBody>
          <a:bodyPr wrap="square" rtlCol="0">
            <a:spAutoFit/>
          </a:bodyPr>
          <a:lstStyle/>
          <a:p>
            <a:r>
              <a:rPr lang="en-GB" sz="2000" dirty="0"/>
              <a:t>As heat energy is added to a solid, the temperature rises until it reaches its </a:t>
            </a:r>
            <a:r>
              <a:rPr lang="en-GB" sz="2000" b="1" dirty="0">
                <a:solidFill>
                  <a:schemeClr val="accent6">
                    <a:lumMod val="75000"/>
                  </a:schemeClr>
                </a:solidFill>
              </a:rPr>
              <a:t>melting point.</a:t>
            </a:r>
          </a:p>
          <a:p>
            <a:r>
              <a:rPr lang="en-GB" sz="2000" dirty="0"/>
              <a:t>As the substance melts, all the heat energy added is used to </a:t>
            </a:r>
            <a:r>
              <a:rPr lang="en-GB" sz="2000" b="1" dirty="0">
                <a:solidFill>
                  <a:schemeClr val="accent6">
                    <a:lumMod val="75000"/>
                  </a:schemeClr>
                </a:solidFill>
              </a:rPr>
              <a:t>change the state </a:t>
            </a:r>
            <a:r>
              <a:rPr lang="en-GB" sz="2000" dirty="0"/>
              <a:t>of the substance with no temperature change.</a:t>
            </a:r>
          </a:p>
          <a:p>
            <a:r>
              <a:rPr lang="en-GB" sz="2000" dirty="0"/>
              <a:t>When all the substance is melted, the temperature will then rise until the </a:t>
            </a:r>
            <a:r>
              <a:rPr lang="en-GB" sz="2000" b="1" dirty="0">
                <a:solidFill>
                  <a:schemeClr val="accent6">
                    <a:lumMod val="75000"/>
                  </a:schemeClr>
                </a:solidFill>
              </a:rPr>
              <a:t>boiling point </a:t>
            </a:r>
            <a:r>
              <a:rPr lang="en-GB" sz="2000" dirty="0"/>
              <a:t>is reached.</a:t>
            </a:r>
          </a:p>
          <a:p>
            <a:r>
              <a:rPr lang="en-GB" sz="2000" dirty="0"/>
              <a:t>Again, heat energy is now required to </a:t>
            </a:r>
            <a:r>
              <a:rPr lang="en-GB" sz="2000" b="1" dirty="0">
                <a:solidFill>
                  <a:schemeClr val="accent6">
                    <a:lumMod val="75000"/>
                  </a:schemeClr>
                </a:solidFill>
              </a:rPr>
              <a:t>change the state </a:t>
            </a:r>
            <a:r>
              <a:rPr lang="en-GB" sz="2000" dirty="0"/>
              <a:t>to a gas with no temperature change.</a:t>
            </a:r>
          </a:p>
        </p:txBody>
      </p:sp>
      <p:cxnSp>
        <p:nvCxnSpPr>
          <p:cNvPr id="5" name="Straight Connector 4">
            <a:extLst>
              <a:ext uri="{FF2B5EF4-FFF2-40B4-BE49-F238E27FC236}">
                <a16:creationId xmlns:a16="http://schemas.microsoft.com/office/drawing/2014/main" id="{D7159376-DC63-41BF-B3F4-DA5FBEC89AE9}"/>
              </a:ext>
            </a:extLst>
          </p:cNvPr>
          <p:cNvCxnSpPr/>
          <p:nvPr/>
        </p:nvCxnSpPr>
        <p:spPr>
          <a:xfrm flipV="1">
            <a:off x="251520" y="4005064"/>
            <a:ext cx="0" cy="136815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0415D6F-140A-4D31-AF75-43A6E29E209D}"/>
              </a:ext>
            </a:extLst>
          </p:cNvPr>
          <p:cNvCxnSpPr/>
          <p:nvPr/>
        </p:nvCxnSpPr>
        <p:spPr>
          <a:xfrm flipV="1">
            <a:off x="274259" y="1988840"/>
            <a:ext cx="0" cy="12961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3257AAA7-F7BB-4463-8BC9-A310873D868B}"/>
                  </a:ext>
                </a:extLst>
              </p14:cNvPr>
              <p14:cNvContentPartPr/>
              <p14:nvPr>
                <p:extLst>
                  <p:ext uri="{42D2F446-02D8-4167-A562-619A0277C38B}">
                    <p15:isNarration xmlns:p15="http://schemas.microsoft.com/office/powerpoint/2012/main" val="1"/>
                  </p:ext>
                </p:extLst>
              </p14:nvPr>
            </p14:nvContentPartPr>
            <p14:xfrm>
              <a:off x="16920" y="2209320"/>
              <a:ext cx="7387200" cy="4214160"/>
            </p14:xfrm>
          </p:contentPart>
        </mc:Choice>
        <mc:Fallback>
          <p:pic>
            <p:nvPicPr>
              <p:cNvPr id="4" name="Ink 3">
                <a:extLst>
                  <a:ext uri="{FF2B5EF4-FFF2-40B4-BE49-F238E27FC236}">
                    <a16:creationId xmlns:a16="http://schemas.microsoft.com/office/drawing/2014/main" id="{3257AAA7-F7BB-4463-8BC9-A310873D868B}"/>
                  </a:ext>
                </a:extLst>
              </p:cNvPr>
              <p:cNvPicPr>
                <a:picLocks noGrp="1" noRot="1" noChangeAspect="1" noMove="1" noResize="1" noEditPoints="1" noAdjustHandles="1" noChangeArrowheads="1" noChangeShapeType="1"/>
              </p:cNvPicPr>
              <p:nvPr/>
            </p:nvPicPr>
            <p:blipFill>
              <a:blip r:embed="rId6"/>
              <a:stretch>
                <a:fillRect/>
              </a:stretch>
            </p:blipFill>
            <p:spPr>
              <a:xfrm>
                <a:off x="7560" y="2199960"/>
                <a:ext cx="7405920" cy="4232880"/>
              </a:xfrm>
              <a:prstGeom prst="rect">
                <a:avLst/>
              </a:prstGeom>
            </p:spPr>
          </p:pic>
        </mc:Fallback>
      </mc:AlternateContent>
      <p:pic>
        <p:nvPicPr>
          <p:cNvPr id="6" name="Audio 5">
            <a:hlinkClick r:id="" action="ppaction://media"/>
            <a:extLst>
              <a:ext uri="{FF2B5EF4-FFF2-40B4-BE49-F238E27FC236}">
                <a16:creationId xmlns:a16="http://schemas.microsoft.com/office/drawing/2014/main" id="{B8F0158C-9940-4B05-8861-13706B26CA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1998042"/>
      </p:ext>
    </p:extLst>
  </p:cSld>
  <p:clrMapOvr>
    <a:masterClrMapping/>
  </p:clrMapOvr>
  <mc:AlternateContent xmlns:mc="http://schemas.openxmlformats.org/markup-compatibility/2006">
    <mc:Choice xmlns:p14="http://schemas.microsoft.com/office/powerpoint/2010/main" Requires="p14">
      <p:transition spd="slow" p14:dur="2000" advTm="198236"/>
    </mc:Choice>
    <mc:Fallback>
      <p:transition spd="slow" advTm="19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170646"/>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r>
              <a:rPr lang="en-GB" sz="3600" b="1" dirty="0">
                <a:solidFill>
                  <a:schemeClr val="tx1">
                    <a:lumMod val="50000"/>
                    <a:lumOff val="50000"/>
                  </a:schemeClr>
                </a:solidFill>
              </a:rPr>
              <a:t>Internal energy and energy transfers</a:t>
            </a:r>
          </a:p>
          <a:p>
            <a:pPr marL="457200" indent="-457200">
              <a:lnSpc>
                <a:spcPct val="150000"/>
              </a:lnSpc>
              <a:buFont typeface="Arial" charset="0"/>
              <a:buChar char="•"/>
            </a:pPr>
            <a:r>
              <a:rPr lang="en-GB" sz="2400" b="1" dirty="0">
                <a:solidFill>
                  <a:schemeClr val="tx1">
                    <a:lumMod val="50000"/>
                    <a:lumOff val="50000"/>
                  </a:schemeClr>
                </a:solidFill>
              </a:rPr>
              <a:t>Internal energy</a:t>
            </a:r>
          </a:p>
          <a:p>
            <a:pPr marL="457200" indent="-457200">
              <a:buFont typeface="Arial" charset="0"/>
              <a:buChar char="•"/>
            </a:pPr>
            <a:r>
              <a:rPr lang="en-GB" sz="2400" b="1" dirty="0">
                <a:solidFill>
                  <a:schemeClr val="tx1">
                    <a:lumMod val="50000"/>
                    <a:lumOff val="50000"/>
                  </a:schemeClr>
                </a:solidFill>
              </a:rPr>
              <a:t>Temperature change in a system and specific heat capacity</a:t>
            </a:r>
          </a:p>
          <a:p>
            <a:pPr marL="457200" indent="-457200">
              <a:buFont typeface="Arial" charset="0"/>
              <a:buChar char="•"/>
            </a:pPr>
            <a:r>
              <a:rPr lang="en-GB" sz="2400" b="1" dirty="0">
                <a:solidFill>
                  <a:schemeClr val="tx1">
                    <a:lumMod val="50000"/>
                    <a:lumOff val="50000"/>
                  </a:schemeClr>
                </a:solidFill>
              </a:rPr>
              <a:t>Changes of heat and specific latent heat</a:t>
            </a:r>
          </a:p>
          <a:p>
            <a:endParaRPr lang="en-GB" dirty="0"/>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4211960" y="886544"/>
            <a:ext cx="4914900" cy="5638800"/>
          </a:xfrm>
          <a:prstGeom prst="rect">
            <a:avLst/>
          </a:prstGeom>
        </p:spPr>
      </p:pic>
      <p:pic>
        <p:nvPicPr>
          <p:cNvPr id="2" name="Audio 1">
            <a:hlinkClick r:id="" action="ppaction://media"/>
            <a:extLst>
              <a:ext uri="{FF2B5EF4-FFF2-40B4-BE49-F238E27FC236}">
                <a16:creationId xmlns:a16="http://schemas.microsoft.com/office/drawing/2014/main" id="{7BBD008E-1533-4698-A28E-3CA3411282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4752612"/>
      </p:ext>
    </p:extLst>
  </p:cSld>
  <p:clrMapOvr>
    <a:masterClrMapping/>
  </p:clrMapOvr>
  <mc:AlternateContent xmlns:mc="http://schemas.openxmlformats.org/markup-compatibility/2006">
    <mc:Choice xmlns:p14="http://schemas.microsoft.com/office/powerpoint/2010/main" Requires="p14">
      <p:transition spd="slow" p14:dur="2000" advTm="33105"/>
    </mc:Choice>
    <mc:Fallback>
      <p:transition spd="slow" advTm="33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22120" y="802524"/>
            <a:ext cx="8911218" cy="5209118"/>
          </a:xfrm>
          <a:prstGeom prst="rect">
            <a:avLst/>
          </a:prstGeom>
          <a:noFill/>
        </p:spPr>
        <p:txBody>
          <a:bodyPr wrap="square" rtlCol="0">
            <a:spAutoFit/>
          </a:bodyPr>
          <a:lstStyle/>
          <a:p>
            <a:pPr marL="457200" indent="-457200">
              <a:lnSpc>
                <a:spcPct val="150000"/>
              </a:lnSpc>
              <a:buAutoNum type="arabicPeriod"/>
            </a:pPr>
            <a:r>
              <a:rPr lang="en-GB" sz="2300" dirty="0"/>
              <a:t>Define internal energy.</a:t>
            </a:r>
          </a:p>
          <a:p>
            <a:r>
              <a:rPr lang="en-GB" sz="2300" dirty="0"/>
              <a:t>      </a:t>
            </a:r>
            <a:r>
              <a:rPr lang="en-GB" sz="2300" b="1" dirty="0">
                <a:solidFill>
                  <a:srgbClr val="00B050"/>
                </a:solidFill>
              </a:rPr>
              <a:t> </a:t>
            </a:r>
          </a:p>
          <a:p>
            <a:endParaRPr lang="en-GB" sz="2300" b="1" dirty="0">
              <a:solidFill>
                <a:srgbClr val="00B050"/>
              </a:solidFill>
            </a:endParaRPr>
          </a:p>
          <a:p>
            <a:pPr>
              <a:lnSpc>
                <a:spcPct val="150000"/>
              </a:lnSpc>
            </a:pPr>
            <a:r>
              <a:rPr lang="en-US" sz="2400" dirty="0"/>
              <a:t> 2. Which of the following will change the internal energy of a stone?</a:t>
            </a:r>
          </a:p>
          <a:p>
            <a:r>
              <a:rPr lang="en-US" sz="2400" dirty="0"/>
              <a:t>	A. Lifting it to the top of a building.  </a:t>
            </a:r>
          </a:p>
          <a:p>
            <a:r>
              <a:rPr lang="en-US" sz="2400" dirty="0"/>
              <a:t>	B. Heating it. </a:t>
            </a:r>
          </a:p>
          <a:p>
            <a:r>
              <a:rPr lang="en-US" sz="2400" dirty="0"/>
              <a:t>	C. Firing it from a catapult.</a:t>
            </a:r>
          </a:p>
          <a:p>
            <a:r>
              <a:rPr lang="en-US" sz="2400" dirty="0"/>
              <a:t>	</a:t>
            </a:r>
          </a:p>
          <a:p>
            <a:r>
              <a:rPr lang="en-US" sz="2400" dirty="0"/>
              <a:t>3.  Water and the chemical isooctane both boil at 100 </a:t>
            </a:r>
            <a:r>
              <a:rPr lang="en-US" sz="2400" b="1" baseline="30000" dirty="0" err="1"/>
              <a:t>o</a:t>
            </a:r>
            <a:r>
              <a:rPr lang="en-US" sz="2400" dirty="0" err="1"/>
              <a:t>C.</a:t>
            </a:r>
            <a:r>
              <a:rPr lang="en-US" sz="2400" dirty="0"/>
              <a:t> When the</a:t>
            </a:r>
          </a:p>
          <a:p>
            <a:r>
              <a:rPr lang="en-US" sz="2400" dirty="0"/>
              <a:t>     same mass of each substance is placed on a heater, the</a:t>
            </a:r>
          </a:p>
          <a:p>
            <a:r>
              <a:rPr lang="en-US" sz="2400" dirty="0"/>
              <a:t>     isooctane boils first. Explain why this happens.</a:t>
            </a:r>
          </a:p>
          <a:p>
            <a:r>
              <a:rPr lang="en-GB" sz="2400" dirty="0"/>
              <a:t>	</a:t>
            </a:r>
          </a:p>
          <a:p>
            <a:endParaRPr lang="en-GB" sz="2400" b="1" dirty="0">
              <a:solidFill>
                <a:srgbClr val="00B050"/>
              </a:solidFill>
            </a:endParaRPr>
          </a:p>
        </p:txBody>
      </p:sp>
    </p:spTree>
    <p:extLst>
      <p:ext uri="{BB962C8B-B14F-4D97-AF65-F5344CB8AC3E}">
        <p14:creationId xmlns:p14="http://schemas.microsoft.com/office/powerpoint/2010/main" val="65284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0480"/>
            <a:ext cx="8994912" cy="5401479"/>
          </a:xfrm>
          <a:prstGeom prst="rect">
            <a:avLst/>
          </a:prstGeom>
          <a:noFill/>
        </p:spPr>
        <p:txBody>
          <a:bodyPr wrap="square" rtlCol="0">
            <a:spAutoFit/>
          </a:bodyPr>
          <a:lstStyle/>
          <a:p>
            <a:r>
              <a:rPr lang="en-GB" sz="2300" dirty="0"/>
              <a:t>4. A hot stone is placed into a glass of water containing 200 g</a:t>
            </a:r>
          </a:p>
          <a:p>
            <a:r>
              <a:rPr lang="en-GB" sz="2300" dirty="0"/>
              <a:t>     of cold water. The stone transfers 25 200 J of energy to</a:t>
            </a:r>
          </a:p>
          <a:p>
            <a:r>
              <a:rPr lang="en-GB" sz="2300" dirty="0"/>
              <a:t>     the water. How much will the temperature of the water rise?</a:t>
            </a:r>
          </a:p>
          <a:p>
            <a:r>
              <a:rPr lang="en-GB" sz="2300" dirty="0"/>
              <a:t>      </a:t>
            </a:r>
            <a:r>
              <a:rPr lang="en-GB" sz="2000" b="1" dirty="0"/>
              <a:t>Specific heat capacity of water = 4200 J/kg </a:t>
            </a:r>
            <a:r>
              <a:rPr lang="en-GB" sz="2000" b="1" baseline="30000" dirty="0"/>
              <a:t>o</a:t>
            </a:r>
            <a:r>
              <a:rPr lang="en-GB" sz="2000" b="1" dirty="0"/>
              <a:t>C            </a:t>
            </a:r>
            <a:r>
              <a:rPr lang="el-GR" sz="2000" b="1" dirty="0"/>
              <a:t>Δ</a:t>
            </a:r>
            <a:r>
              <a:rPr lang="en-GB" sz="2000" b="1" dirty="0"/>
              <a:t>E = m </a:t>
            </a:r>
            <a:r>
              <a:rPr lang="en-GB" sz="2000" b="1" i="1" dirty="0"/>
              <a:t>c </a:t>
            </a:r>
            <a:r>
              <a:rPr lang="el-GR" sz="2000" b="1" dirty="0"/>
              <a:t>Δθ</a:t>
            </a:r>
            <a:endParaRPr lang="en-GB" sz="2000" b="1" dirty="0"/>
          </a:p>
          <a:p>
            <a:r>
              <a:rPr lang="en-GB" sz="2300" dirty="0"/>
              <a:t>	</a:t>
            </a:r>
            <a:endParaRPr lang="en-GB" sz="2300" b="1" dirty="0">
              <a:solidFill>
                <a:srgbClr val="00B050"/>
              </a:solidFill>
            </a:endParaRPr>
          </a:p>
          <a:p>
            <a:endParaRPr lang="en-GB" sz="2300" b="1" dirty="0">
              <a:solidFill>
                <a:srgbClr val="00B050"/>
              </a:solidFill>
            </a:endParaRPr>
          </a:p>
          <a:p>
            <a:r>
              <a:rPr lang="en-GB" sz="2300" dirty="0"/>
              <a:t>5. What is specific latent heat?</a:t>
            </a:r>
          </a:p>
          <a:p>
            <a:r>
              <a:rPr lang="en-GB" sz="2300" dirty="0"/>
              <a:t>	</a:t>
            </a:r>
            <a:endParaRPr lang="en-GB" sz="2300" b="1" dirty="0">
              <a:solidFill>
                <a:srgbClr val="00B050"/>
              </a:solidFill>
            </a:endParaRPr>
          </a:p>
          <a:p>
            <a:endParaRPr lang="en-GB" sz="2300" dirty="0"/>
          </a:p>
          <a:p>
            <a:r>
              <a:rPr lang="en-GB" sz="2300" dirty="0"/>
              <a:t>6. Explain the difference between latent heat of fusion and latent heat of</a:t>
            </a:r>
          </a:p>
          <a:p>
            <a:r>
              <a:rPr lang="en-GB" sz="2300" dirty="0"/>
              <a:t>    vaporisation.</a:t>
            </a:r>
          </a:p>
          <a:p>
            <a:r>
              <a:rPr lang="en-GB" sz="2300" dirty="0"/>
              <a:t>	</a:t>
            </a:r>
          </a:p>
          <a:p>
            <a:endParaRPr lang="en-GB" sz="2300" b="1" dirty="0">
              <a:solidFill>
                <a:srgbClr val="00B050"/>
              </a:solidFill>
            </a:endParaRPr>
          </a:p>
          <a:p>
            <a:endParaRPr lang="en-GB" sz="2300" b="1" dirty="0">
              <a:solidFill>
                <a:srgbClr val="00B050"/>
              </a:solidFill>
            </a:endParaRPr>
          </a:p>
          <a:p>
            <a:endParaRPr lang="en-GB" sz="2300" b="1" dirty="0">
              <a:solidFill>
                <a:srgbClr val="00B050"/>
              </a:solidFill>
            </a:endParaRPr>
          </a:p>
        </p:txBody>
      </p:sp>
      <p:pic>
        <p:nvPicPr>
          <p:cNvPr id="5" name="Picture 4">
            <a:extLst>
              <a:ext uri="{FF2B5EF4-FFF2-40B4-BE49-F238E27FC236}">
                <a16:creationId xmlns:a16="http://schemas.microsoft.com/office/drawing/2014/main" id="{6A6A2C41-63A1-4F3A-8FD8-581B1A30DBAC}"/>
              </a:ext>
            </a:extLst>
          </p:cNvPr>
          <p:cNvPicPr>
            <a:picLocks noChangeAspect="1"/>
          </p:cNvPicPr>
          <p:nvPr/>
        </p:nvPicPr>
        <p:blipFill rotWithShape="1">
          <a:blip r:embed="rId2">
            <a:extLst>
              <a:ext uri="{28A0092B-C50C-407E-A947-70E740481C1C}">
                <a14:useLocalDpi xmlns:a14="http://schemas.microsoft.com/office/drawing/2010/main" val="0"/>
              </a:ext>
            </a:extLst>
          </a:blip>
          <a:srcRect t="14867" b="5405"/>
          <a:stretch/>
        </p:blipFill>
        <p:spPr>
          <a:xfrm>
            <a:off x="7786124" y="876939"/>
            <a:ext cx="1080120" cy="1235171"/>
          </a:xfrm>
          <a:prstGeom prst="rect">
            <a:avLst/>
          </a:prstGeom>
        </p:spPr>
      </p:pic>
      <p:pic>
        <p:nvPicPr>
          <p:cNvPr id="8" name="Picture 7">
            <a:extLst>
              <a:ext uri="{FF2B5EF4-FFF2-40B4-BE49-F238E27FC236}">
                <a16:creationId xmlns:a16="http://schemas.microsoft.com/office/drawing/2014/main" id="{BE0AAA1F-090A-4931-94EB-08FDADC70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565" y="1494525"/>
            <a:ext cx="321239" cy="298762"/>
          </a:xfrm>
          <a:prstGeom prst="rect">
            <a:avLst/>
          </a:prstGeom>
        </p:spPr>
      </p:pic>
    </p:spTree>
    <p:extLst>
      <p:ext uri="{BB962C8B-B14F-4D97-AF65-F5344CB8AC3E}">
        <p14:creationId xmlns:p14="http://schemas.microsoft.com/office/powerpoint/2010/main" val="2020217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kumimoji="0" lang="en-US" sz="2400" b="1" i="0" u="none" strike="noStrike" kern="1200" cap="none" spc="0" normalizeH="0" baseline="0" noProof="0" dirty="0" err="1">
                <a:ln>
                  <a:noFill/>
                </a:ln>
                <a:solidFill>
                  <a:schemeClr val="tx1"/>
                </a:solidFill>
                <a:effectLst/>
                <a:uLnTx/>
                <a:uFillTx/>
                <a:latin typeface="Calibri"/>
                <a:ea typeface=""/>
                <a:cs typeface="News Gothic MT"/>
              </a:rPr>
              <a:t>AnswerIT</a:t>
            </a:r>
            <a:endParaRPr kumimoji="0" lang="en-US" sz="2400" b="1" i="0" u="none" strike="noStrike" kern="1200" cap="none" spc="0" normalizeH="0" baseline="0" noProof="0" dirty="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755422"/>
          </a:xfrm>
          <a:prstGeom prst="rect">
            <a:avLst/>
          </a:prstGeom>
          <a:noFill/>
        </p:spPr>
        <p:txBody>
          <a:bodyPr wrap="square" rtlCol="0">
            <a:spAutoFit/>
          </a:bodyPr>
          <a:lstStyle/>
          <a:p>
            <a:r>
              <a:rPr lang="en-GB" sz="2300" dirty="0"/>
              <a:t>7. A boiler is being used to heat water. The graph shows the temperature of</a:t>
            </a:r>
          </a:p>
          <a:p>
            <a:r>
              <a:rPr lang="en-GB" sz="2300" dirty="0"/>
              <a:t>    the water every 5 minutes.</a:t>
            </a:r>
          </a:p>
          <a:p>
            <a:r>
              <a:rPr lang="en-GB" sz="2300" dirty="0"/>
              <a:t>				a. What state is the water in between points </a:t>
            </a:r>
          </a:p>
          <a:p>
            <a:r>
              <a:rPr lang="en-GB" sz="2300" dirty="0"/>
              <a:t>                                                           Q and R?</a:t>
            </a:r>
          </a:p>
          <a:p>
            <a:r>
              <a:rPr lang="en-GB" sz="2300" dirty="0"/>
              <a:t>				      	</a:t>
            </a:r>
          </a:p>
          <a:p>
            <a:r>
              <a:rPr lang="en-GB" sz="2300" dirty="0"/>
              <a:t>				b. At which point does the water begin </a:t>
            </a:r>
          </a:p>
          <a:p>
            <a:r>
              <a:rPr lang="en-GB" sz="2300" dirty="0"/>
              <a:t>                                                            to boil?</a:t>
            </a:r>
          </a:p>
          <a:p>
            <a:r>
              <a:rPr lang="en-GB" sz="2300" dirty="0"/>
              <a:t>				      </a:t>
            </a:r>
            <a:r>
              <a:rPr lang="en-GB" sz="2300" b="1" dirty="0">
                <a:solidFill>
                  <a:srgbClr val="00B050"/>
                </a:solidFill>
              </a:rPr>
              <a:t> </a:t>
            </a:r>
            <a:endParaRPr lang="en-GB" sz="2300" dirty="0"/>
          </a:p>
          <a:p>
            <a:r>
              <a:rPr lang="en-GB" sz="2300" dirty="0"/>
              <a:t>				c. What state is the water in at 110 </a:t>
            </a:r>
            <a:r>
              <a:rPr lang="en-GB" sz="2300" b="1" baseline="30000" dirty="0"/>
              <a:t>o</a:t>
            </a:r>
            <a:r>
              <a:rPr lang="en-GB" sz="2300" dirty="0"/>
              <a:t>C?</a:t>
            </a:r>
          </a:p>
          <a:p>
            <a:r>
              <a:rPr lang="en-GB" sz="2300" dirty="0"/>
              <a:t>				      </a:t>
            </a:r>
            <a:r>
              <a:rPr lang="en-GB" sz="2300" b="1" dirty="0">
                <a:solidFill>
                  <a:srgbClr val="00B050"/>
                </a:solidFill>
              </a:rPr>
              <a:t> </a:t>
            </a:r>
            <a:endParaRPr lang="en-GB" sz="2300" dirty="0"/>
          </a:p>
          <a:p>
            <a:pPr marL="457200" indent="-457200">
              <a:buAutoNum type="arabicPeriod" startAt="8"/>
            </a:pPr>
            <a:r>
              <a:rPr lang="en-GB" sz="2300" dirty="0"/>
              <a:t>Candle wax has a latent heat of fusion of 200 000 J/kg. If the candle is at its melting temperature, how much heat energy is needed to melt a</a:t>
            </a:r>
          </a:p>
          <a:p>
            <a:r>
              <a:rPr lang="en-GB" sz="2300" dirty="0"/>
              <a:t>       250 g candle?  		</a:t>
            </a:r>
          </a:p>
          <a:p>
            <a:pPr algn="ctr"/>
            <a:r>
              <a:rPr lang="en-GB" sz="2300" b="1" dirty="0"/>
              <a:t>E = m </a:t>
            </a:r>
            <a:r>
              <a:rPr lang="en-GB" sz="2300" b="1" dirty="0" err="1"/>
              <a:t>L</a:t>
            </a:r>
            <a:r>
              <a:rPr lang="en-GB" sz="2400" b="1" baseline="-25000" dirty="0" err="1"/>
              <a:t>f</a:t>
            </a:r>
            <a:endParaRPr lang="en-GB" sz="2400" b="1" baseline="-25000" dirty="0"/>
          </a:p>
          <a:p>
            <a:r>
              <a:rPr lang="en-GB" sz="2300" dirty="0"/>
              <a:t>	</a:t>
            </a:r>
          </a:p>
          <a:p>
            <a:r>
              <a:rPr lang="en-GB" sz="2300" dirty="0"/>
              <a:t>	</a:t>
            </a:r>
            <a:endParaRPr lang="en-GB" sz="2300" b="1" dirty="0">
              <a:solidFill>
                <a:srgbClr val="00B050"/>
              </a:solidFill>
            </a:endParaRPr>
          </a:p>
        </p:txBody>
      </p:sp>
      <p:pic>
        <p:nvPicPr>
          <p:cNvPr id="7" name="Picture 6">
            <a:extLst>
              <a:ext uri="{FF2B5EF4-FFF2-40B4-BE49-F238E27FC236}">
                <a16:creationId xmlns:a16="http://schemas.microsoft.com/office/drawing/2014/main" id="{861FE921-F17D-4A95-9CF7-990F50ADE5F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79704" y="1484785"/>
            <a:ext cx="3787608" cy="2808312"/>
          </a:xfrm>
          <a:prstGeom prst="rect">
            <a:avLst/>
          </a:prstGeom>
        </p:spPr>
      </p:pic>
    </p:spTree>
    <p:extLst>
      <p:ext uri="{BB962C8B-B14F-4D97-AF65-F5344CB8AC3E}">
        <p14:creationId xmlns:p14="http://schemas.microsoft.com/office/powerpoint/2010/main" val="2074844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6278642"/>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r>
              <a:rPr lang="en-GB" sz="3600" b="1" dirty="0">
                <a:solidFill>
                  <a:schemeClr val="tx1">
                    <a:lumMod val="50000"/>
                    <a:lumOff val="50000"/>
                  </a:schemeClr>
                </a:solidFill>
              </a:rPr>
              <a:t>Internal energy and energy transfers</a:t>
            </a:r>
          </a:p>
          <a:p>
            <a:pPr marL="457200" indent="-457200">
              <a:lnSpc>
                <a:spcPct val="150000"/>
              </a:lnSpc>
              <a:buFont typeface="Arial" charset="0"/>
              <a:buChar char="•"/>
            </a:pPr>
            <a:r>
              <a:rPr lang="en-GB" sz="2400" b="1" dirty="0">
                <a:solidFill>
                  <a:schemeClr val="tx1">
                    <a:lumMod val="50000"/>
                    <a:lumOff val="50000"/>
                  </a:schemeClr>
                </a:solidFill>
              </a:rPr>
              <a:t>Internal energy</a:t>
            </a:r>
          </a:p>
          <a:p>
            <a:pPr marL="457200" indent="-457200">
              <a:buFont typeface="Arial" charset="0"/>
              <a:buChar char="•"/>
            </a:pPr>
            <a:r>
              <a:rPr lang="en-GB" sz="2400" b="1" dirty="0">
                <a:solidFill>
                  <a:schemeClr val="tx1">
                    <a:lumMod val="50000"/>
                    <a:lumOff val="50000"/>
                  </a:schemeClr>
                </a:solidFill>
              </a:rPr>
              <a:t>Temperature change in a system and specific heat capacity</a:t>
            </a:r>
          </a:p>
          <a:p>
            <a:pPr marL="457200" indent="-457200">
              <a:buFont typeface="Arial" charset="0"/>
              <a:buChar char="•"/>
            </a:pPr>
            <a:r>
              <a:rPr lang="en-GB" sz="2400" b="1" dirty="0">
                <a:solidFill>
                  <a:schemeClr val="tx1">
                    <a:lumMod val="50000"/>
                    <a:lumOff val="50000"/>
                  </a:schemeClr>
                </a:solidFill>
              </a:rPr>
              <a:t>Changes of heat and specific latent heat</a:t>
            </a:r>
          </a:p>
          <a:p>
            <a:pPr marL="457200" indent="-457200">
              <a:lnSpc>
                <a:spcPct val="150000"/>
              </a:lnSpc>
              <a:buFont typeface="Arial" charset="0"/>
              <a:buChar char="•"/>
            </a:pPr>
            <a:endParaRPr lang="en-GB" sz="2400" b="1" dirty="0">
              <a:solidFill>
                <a:schemeClr val="tx1">
                  <a:lumMod val="50000"/>
                  <a:lumOff val="50000"/>
                </a:schemeClr>
              </a:solidFill>
            </a:endParaRPr>
          </a:p>
          <a:p>
            <a:pPr marL="457200" indent="-457200">
              <a:lnSpc>
                <a:spcPct val="150000"/>
              </a:lnSpc>
              <a:buFont typeface="Arial" charset="0"/>
              <a:buChar char="•"/>
            </a:pPr>
            <a:endParaRPr lang="en-GB" sz="2400" b="1" dirty="0">
              <a:solidFill>
                <a:schemeClr val="tx1">
                  <a:lumMod val="50000"/>
                  <a:lumOff val="50000"/>
                </a:schemeClr>
              </a:solidFill>
            </a:endParaRPr>
          </a:p>
          <a:p>
            <a:endParaRPr lang="en-GB"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548680"/>
            <a:ext cx="4427984" cy="5257800"/>
          </a:xfrm>
          <a:prstGeom prst="rect">
            <a:avLst/>
          </a:prstGeom>
        </p:spPr>
      </p:pic>
      <p:pic>
        <p:nvPicPr>
          <p:cNvPr id="2" name="Audio 1">
            <a:hlinkClick r:id="" action="ppaction://media"/>
            <a:extLst>
              <a:ext uri="{FF2B5EF4-FFF2-40B4-BE49-F238E27FC236}">
                <a16:creationId xmlns:a16="http://schemas.microsoft.com/office/drawing/2014/main" id="{05198525-59F8-47EF-A03D-324DBE6BCD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7479044"/>
      </p:ext>
    </p:extLst>
  </p:cSld>
  <p:clrMapOvr>
    <a:masterClrMapping/>
  </p:clrMapOvr>
  <mc:AlternateContent xmlns:mc="http://schemas.openxmlformats.org/markup-compatibility/2006">
    <mc:Choice xmlns:p14="http://schemas.microsoft.com/office/powerpoint/2010/main" Requires="p14">
      <p:transition spd="slow" p14:dur="2000" advTm="9333"/>
    </mc:Choice>
    <mc:Fallback>
      <p:transition spd="slow" advTm="9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22120" y="802524"/>
            <a:ext cx="8911218" cy="5578450"/>
          </a:xfrm>
          <a:prstGeom prst="rect">
            <a:avLst/>
          </a:prstGeom>
          <a:noFill/>
        </p:spPr>
        <p:txBody>
          <a:bodyPr wrap="square" rtlCol="0">
            <a:spAutoFit/>
          </a:bodyPr>
          <a:lstStyle/>
          <a:p>
            <a:pPr marL="457200" indent="-457200">
              <a:lnSpc>
                <a:spcPct val="150000"/>
              </a:lnSpc>
              <a:buAutoNum type="arabicPeriod"/>
            </a:pPr>
            <a:r>
              <a:rPr lang="en-GB" sz="2300" dirty="0"/>
              <a:t>Define internal energy?</a:t>
            </a:r>
          </a:p>
          <a:p>
            <a:r>
              <a:rPr lang="en-GB" sz="2300" dirty="0"/>
              <a:t>      </a:t>
            </a:r>
            <a:r>
              <a:rPr lang="en-GB" sz="2300" b="1" dirty="0">
                <a:solidFill>
                  <a:srgbClr val="00B050"/>
                </a:solidFill>
              </a:rPr>
              <a:t>The total kinetic and potential energy of all the particles within a  </a:t>
            </a:r>
          </a:p>
          <a:p>
            <a:r>
              <a:rPr lang="en-GB" sz="2300" b="1" dirty="0">
                <a:solidFill>
                  <a:srgbClr val="00B050"/>
                </a:solidFill>
              </a:rPr>
              <a:t>       system</a:t>
            </a:r>
          </a:p>
          <a:p>
            <a:pPr>
              <a:lnSpc>
                <a:spcPct val="150000"/>
              </a:lnSpc>
            </a:pPr>
            <a:r>
              <a:rPr lang="en-US" sz="2400" dirty="0"/>
              <a:t> 2. Which of the following will change the internal energy of a stone?</a:t>
            </a:r>
          </a:p>
          <a:p>
            <a:r>
              <a:rPr lang="en-US" sz="2400" dirty="0"/>
              <a:t>	A. Lifting it to the top of a building  </a:t>
            </a:r>
          </a:p>
          <a:p>
            <a:r>
              <a:rPr lang="en-US" sz="2400" dirty="0"/>
              <a:t>	B. Heating it </a:t>
            </a:r>
          </a:p>
          <a:p>
            <a:r>
              <a:rPr lang="en-US" sz="2400" dirty="0"/>
              <a:t>	C. Firing it from a catapult</a:t>
            </a:r>
          </a:p>
          <a:p>
            <a:r>
              <a:rPr lang="en-US" sz="2400" dirty="0"/>
              <a:t>	</a:t>
            </a:r>
            <a:r>
              <a:rPr lang="en-US" sz="2400" b="1" dirty="0">
                <a:solidFill>
                  <a:srgbClr val="00B050"/>
                </a:solidFill>
              </a:rPr>
              <a:t>Heating it.</a:t>
            </a:r>
          </a:p>
          <a:p>
            <a:r>
              <a:rPr lang="en-US" sz="2400" dirty="0"/>
              <a:t>3.  Water and the chemical isooctane both boil at 100 </a:t>
            </a:r>
            <a:r>
              <a:rPr lang="en-US" sz="2400" b="1" baseline="30000" dirty="0" err="1"/>
              <a:t>o</a:t>
            </a:r>
            <a:r>
              <a:rPr lang="en-US" sz="2400" dirty="0" err="1"/>
              <a:t>C.</a:t>
            </a:r>
            <a:r>
              <a:rPr lang="en-US" sz="2400" dirty="0"/>
              <a:t> When the</a:t>
            </a:r>
          </a:p>
          <a:p>
            <a:r>
              <a:rPr lang="en-US" sz="2400" dirty="0"/>
              <a:t>     same amount of each substance is placed on a heater, the</a:t>
            </a:r>
          </a:p>
          <a:p>
            <a:r>
              <a:rPr lang="en-US" sz="2400" dirty="0"/>
              <a:t>     isooctane boils first. Explain why this happens.</a:t>
            </a:r>
          </a:p>
          <a:p>
            <a:r>
              <a:rPr lang="en-GB" sz="2400" dirty="0"/>
              <a:t>	</a:t>
            </a:r>
            <a:r>
              <a:rPr lang="en-GB" sz="2400" b="1" dirty="0">
                <a:solidFill>
                  <a:srgbClr val="00B050"/>
                </a:solidFill>
              </a:rPr>
              <a:t>Isooctane has a lower specific heat capacity than water so 	less heat energy is needed to raise its temperature to its </a:t>
            </a:r>
          </a:p>
          <a:p>
            <a:r>
              <a:rPr lang="en-GB" sz="2400" b="1" dirty="0">
                <a:solidFill>
                  <a:srgbClr val="00B050"/>
                </a:solidFill>
              </a:rPr>
              <a:t>	boiling point.</a:t>
            </a:r>
          </a:p>
        </p:txBody>
      </p:sp>
      <p:pic>
        <p:nvPicPr>
          <p:cNvPr id="3" name="Audio 2">
            <a:hlinkClick r:id="" action="ppaction://media"/>
            <a:extLst>
              <a:ext uri="{FF2B5EF4-FFF2-40B4-BE49-F238E27FC236}">
                <a16:creationId xmlns:a16="http://schemas.microsoft.com/office/drawing/2014/main" id="{D73CCB1F-D0CF-46A2-AE12-1CE0E8DB08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5459389"/>
      </p:ext>
    </p:extLst>
  </p:cSld>
  <p:clrMapOvr>
    <a:masterClrMapping/>
  </p:clrMapOvr>
  <mc:AlternateContent xmlns:mc="http://schemas.openxmlformats.org/markup-compatibility/2006">
    <mc:Choice xmlns:p14="http://schemas.microsoft.com/office/powerpoint/2010/main" Requires="p14">
      <p:transition spd="slow" p14:dur="2000" advTm="80492"/>
    </mc:Choice>
    <mc:Fallback>
      <p:transition spd="slow" advTm="8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5509200"/>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dirty="0"/>
          </a:p>
          <a:p>
            <a:r>
              <a:rPr lang="en-GB" sz="3600" b="1" dirty="0">
                <a:solidFill>
                  <a:schemeClr val="tx1">
                    <a:lumMod val="50000"/>
                    <a:lumOff val="50000"/>
                  </a:schemeClr>
                </a:solidFill>
              </a:rPr>
              <a:t>Changes of state and the particle model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Density of materials</a:t>
            </a:r>
          </a:p>
          <a:p>
            <a:pPr marL="457200" indent="-457200">
              <a:lnSpc>
                <a:spcPct val="150000"/>
              </a:lnSpc>
              <a:buFont typeface="Arial" charset="0"/>
              <a:buChar char="•"/>
            </a:pPr>
            <a:r>
              <a:rPr lang="en-GB" sz="2400" b="1" dirty="0">
                <a:solidFill>
                  <a:schemeClr val="tx1">
                    <a:lumMod val="50000"/>
                    <a:lumOff val="50000"/>
                  </a:schemeClr>
                </a:solidFill>
              </a:rPr>
              <a:t>Changes of state</a:t>
            </a:r>
          </a:p>
          <a:p>
            <a:endParaRPr lang="en-GB" dirty="0"/>
          </a:p>
        </p:txBody>
      </p:sp>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3419872" y="0"/>
            <a:ext cx="5760640" cy="6525344"/>
          </a:xfrm>
          <a:prstGeom prst="rect">
            <a:avLst/>
          </a:prstGeom>
        </p:spPr>
      </p:pic>
      <p:pic>
        <p:nvPicPr>
          <p:cNvPr id="2" name="Audio 1">
            <a:hlinkClick r:id="" action="ppaction://media"/>
            <a:extLst>
              <a:ext uri="{FF2B5EF4-FFF2-40B4-BE49-F238E27FC236}">
                <a16:creationId xmlns:a16="http://schemas.microsoft.com/office/drawing/2014/main" id="{89F52B0E-A3E7-44F3-AAA7-D21483BDBE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2385037"/>
      </p:ext>
    </p:extLst>
  </p:cSld>
  <p:clrMapOvr>
    <a:masterClrMapping/>
  </p:clrMapOvr>
  <mc:AlternateContent xmlns:mc="http://schemas.openxmlformats.org/markup-compatibility/2006">
    <mc:Choice xmlns:p14="http://schemas.microsoft.com/office/powerpoint/2010/main" Requires="p14">
      <p:transition spd="slow" p14:dur="2000" advTm="7720"/>
    </mc:Choice>
    <mc:Fallback>
      <p:transition spd="slow" advTm="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0480"/>
            <a:ext cx="8994912" cy="5755422"/>
          </a:xfrm>
          <a:prstGeom prst="rect">
            <a:avLst/>
          </a:prstGeom>
          <a:noFill/>
        </p:spPr>
        <p:txBody>
          <a:bodyPr wrap="square" rtlCol="0">
            <a:spAutoFit/>
          </a:bodyPr>
          <a:lstStyle/>
          <a:p>
            <a:r>
              <a:rPr lang="en-GB" sz="2300" dirty="0"/>
              <a:t>4. A hot stone is placed into a glass of water containing 200 g</a:t>
            </a:r>
          </a:p>
          <a:p>
            <a:r>
              <a:rPr lang="en-GB" sz="2300" dirty="0"/>
              <a:t>     of cold water. If the stone transfers 25 200 J of energy to</a:t>
            </a:r>
          </a:p>
          <a:p>
            <a:r>
              <a:rPr lang="en-GB" sz="2300" dirty="0"/>
              <a:t>     the water, what will the temperature rise of the water be?</a:t>
            </a:r>
          </a:p>
          <a:p>
            <a:r>
              <a:rPr lang="en-GB" sz="2300" dirty="0"/>
              <a:t>      </a:t>
            </a:r>
            <a:r>
              <a:rPr lang="en-GB" sz="2000" b="1" dirty="0"/>
              <a:t>specific heat capacity of water = 4200 J/kg </a:t>
            </a:r>
            <a:r>
              <a:rPr lang="en-GB" sz="2000" b="1" baseline="30000" dirty="0"/>
              <a:t>o</a:t>
            </a:r>
            <a:r>
              <a:rPr lang="en-GB" sz="2000" b="1" dirty="0"/>
              <a:t>C            </a:t>
            </a:r>
            <a:r>
              <a:rPr lang="el-GR" sz="2000" b="1" dirty="0"/>
              <a:t>Δ</a:t>
            </a:r>
            <a:r>
              <a:rPr lang="en-GB" sz="2000" b="1" dirty="0"/>
              <a:t>E = m </a:t>
            </a:r>
            <a:r>
              <a:rPr lang="en-GB" sz="2000" b="1" i="1" dirty="0"/>
              <a:t>c </a:t>
            </a:r>
            <a:r>
              <a:rPr lang="el-GR" sz="2000" b="1" dirty="0"/>
              <a:t>Δθ</a:t>
            </a:r>
            <a:endParaRPr lang="en-GB" sz="2000" b="1" dirty="0"/>
          </a:p>
          <a:p>
            <a:r>
              <a:rPr lang="en-GB" sz="2300" dirty="0"/>
              <a:t>	</a:t>
            </a:r>
            <a:r>
              <a:rPr lang="el-GR" sz="2300" b="1" dirty="0">
                <a:solidFill>
                  <a:srgbClr val="00B050"/>
                </a:solidFill>
              </a:rPr>
              <a:t>Δθ</a:t>
            </a:r>
            <a:r>
              <a:rPr lang="en-GB" sz="2300" b="1" dirty="0">
                <a:solidFill>
                  <a:srgbClr val="00B050"/>
                </a:solidFill>
              </a:rPr>
              <a:t> =  </a:t>
            </a:r>
            <a:r>
              <a:rPr lang="el-GR" sz="2300" b="1" dirty="0">
                <a:solidFill>
                  <a:srgbClr val="00B050"/>
                </a:solidFill>
              </a:rPr>
              <a:t>Δ</a:t>
            </a:r>
            <a:r>
              <a:rPr lang="en-GB" sz="2300" b="1" dirty="0">
                <a:solidFill>
                  <a:srgbClr val="00B050"/>
                </a:solidFill>
              </a:rPr>
              <a:t>E         =    25 200	= 30 </a:t>
            </a:r>
            <a:r>
              <a:rPr lang="en-GB" sz="2300" b="1" baseline="30000" dirty="0">
                <a:solidFill>
                  <a:srgbClr val="00B050"/>
                </a:solidFill>
              </a:rPr>
              <a:t>o</a:t>
            </a:r>
            <a:r>
              <a:rPr lang="en-GB" sz="2300" b="1" dirty="0">
                <a:solidFill>
                  <a:srgbClr val="00B050"/>
                </a:solidFill>
              </a:rPr>
              <a:t>C</a:t>
            </a:r>
          </a:p>
          <a:p>
            <a:r>
              <a:rPr lang="en-GB" sz="2300" b="1" dirty="0">
                <a:solidFill>
                  <a:srgbClr val="00B050"/>
                </a:solidFill>
              </a:rPr>
              <a:t>	        m x </a:t>
            </a:r>
            <a:r>
              <a:rPr lang="en-GB" sz="2300" b="1" i="1" dirty="0">
                <a:solidFill>
                  <a:srgbClr val="00B050"/>
                </a:solidFill>
              </a:rPr>
              <a:t>c          </a:t>
            </a:r>
            <a:r>
              <a:rPr lang="en-GB" sz="2300" b="1" dirty="0">
                <a:solidFill>
                  <a:srgbClr val="00B050"/>
                </a:solidFill>
              </a:rPr>
              <a:t>0.2 x 4200 	</a:t>
            </a:r>
          </a:p>
          <a:p>
            <a:r>
              <a:rPr lang="en-GB" sz="2300" b="1" dirty="0">
                <a:solidFill>
                  <a:srgbClr val="00B050"/>
                </a:solidFill>
              </a:rPr>
              <a:t>	Temperature rise of the water = 30 </a:t>
            </a:r>
            <a:r>
              <a:rPr lang="en-GB" sz="2300" b="1" baseline="30000" dirty="0">
                <a:solidFill>
                  <a:srgbClr val="00B050"/>
                </a:solidFill>
              </a:rPr>
              <a:t>o</a:t>
            </a:r>
            <a:r>
              <a:rPr lang="en-GB" sz="2300" b="1" dirty="0">
                <a:solidFill>
                  <a:srgbClr val="00B050"/>
                </a:solidFill>
              </a:rPr>
              <a:t>C</a:t>
            </a:r>
          </a:p>
          <a:p>
            <a:r>
              <a:rPr lang="en-GB" sz="2300" dirty="0"/>
              <a:t>5. What is latent heat?</a:t>
            </a:r>
          </a:p>
          <a:p>
            <a:r>
              <a:rPr lang="en-GB" sz="2300" dirty="0"/>
              <a:t>	</a:t>
            </a:r>
            <a:r>
              <a:rPr lang="en-GB" sz="2300" b="1" dirty="0">
                <a:solidFill>
                  <a:srgbClr val="00B050"/>
                </a:solidFill>
              </a:rPr>
              <a:t>The energy needed to change the state of a substance without</a:t>
            </a:r>
          </a:p>
          <a:p>
            <a:r>
              <a:rPr lang="en-GB" sz="2300" b="1" dirty="0">
                <a:solidFill>
                  <a:srgbClr val="00B050"/>
                </a:solidFill>
              </a:rPr>
              <a:t>              changing the temperature.</a:t>
            </a:r>
          </a:p>
          <a:p>
            <a:endParaRPr lang="en-GB" sz="2300" dirty="0"/>
          </a:p>
          <a:p>
            <a:r>
              <a:rPr lang="en-GB" sz="2300" dirty="0"/>
              <a:t>6. Explain the difference between latent heat of fusion and latent heat of</a:t>
            </a:r>
          </a:p>
          <a:p>
            <a:r>
              <a:rPr lang="en-GB" sz="2300" dirty="0"/>
              <a:t>    vaporisation.</a:t>
            </a:r>
          </a:p>
          <a:p>
            <a:r>
              <a:rPr lang="en-GB" sz="2300" dirty="0"/>
              <a:t>	</a:t>
            </a:r>
            <a:r>
              <a:rPr lang="en-GB" sz="2300" b="1" dirty="0">
                <a:solidFill>
                  <a:srgbClr val="00B050"/>
                </a:solidFill>
              </a:rPr>
              <a:t>Latent heat of fusion is the energy needed to change between</a:t>
            </a:r>
          </a:p>
          <a:p>
            <a:r>
              <a:rPr lang="en-GB" sz="2300" b="1" dirty="0">
                <a:solidFill>
                  <a:srgbClr val="00B050"/>
                </a:solidFill>
              </a:rPr>
              <a:t>              solid and liquid. Latent heat of vaporisation is the energy needed 	to change state between liquid and gas.</a:t>
            </a:r>
          </a:p>
        </p:txBody>
      </p:sp>
      <p:pic>
        <p:nvPicPr>
          <p:cNvPr id="5" name="Picture 4">
            <a:extLst>
              <a:ext uri="{FF2B5EF4-FFF2-40B4-BE49-F238E27FC236}">
                <a16:creationId xmlns:a16="http://schemas.microsoft.com/office/drawing/2014/main" id="{6A6A2C41-63A1-4F3A-8FD8-581B1A30DBAC}"/>
              </a:ext>
            </a:extLst>
          </p:cNvPr>
          <p:cNvPicPr>
            <a:picLocks noChangeAspect="1"/>
          </p:cNvPicPr>
          <p:nvPr/>
        </p:nvPicPr>
        <p:blipFill rotWithShape="1">
          <a:blip r:embed="rId4">
            <a:extLst>
              <a:ext uri="{28A0092B-C50C-407E-A947-70E740481C1C}">
                <a14:useLocalDpi xmlns:a14="http://schemas.microsoft.com/office/drawing/2010/main" val="0"/>
              </a:ext>
            </a:extLst>
          </a:blip>
          <a:srcRect t="14867" b="5405"/>
          <a:stretch/>
        </p:blipFill>
        <p:spPr>
          <a:xfrm>
            <a:off x="7786124" y="876939"/>
            <a:ext cx="1080120" cy="1235171"/>
          </a:xfrm>
          <a:prstGeom prst="rect">
            <a:avLst/>
          </a:prstGeom>
        </p:spPr>
      </p:pic>
      <p:pic>
        <p:nvPicPr>
          <p:cNvPr id="8" name="Picture 7">
            <a:extLst>
              <a:ext uri="{FF2B5EF4-FFF2-40B4-BE49-F238E27FC236}">
                <a16:creationId xmlns:a16="http://schemas.microsoft.com/office/drawing/2014/main" id="{BE0AAA1F-090A-4931-94EB-08FDADC70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565" y="1494525"/>
            <a:ext cx="321239" cy="298762"/>
          </a:xfrm>
          <a:prstGeom prst="rect">
            <a:avLst/>
          </a:prstGeom>
        </p:spPr>
      </p:pic>
      <p:cxnSp>
        <p:nvCxnSpPr>
          <p:cNvPr id="7" name="Straight Connector 6">
            <a:extLst>
              <a:ext uri="{FF2B5EF4-FFF2-40B4-BE49-F238E27FC236}">
                <a16:creationId xmlns:a16="http://schemas.microsoft.com/office/drawing/2014/main" id="{D4C27B8F-08D2-40AA-9219-B9656558B201}"/>
              </a:ext>
            </a:extLst>
          </p:cNvPr>
          <p:cNvCxnSpPr/>
          <p:nvPr/>
        </p:nvCxnSpPr>
        <p:spPr>
          <a:xfrm>
            <a:off x="1691680" y="2492896"/>
            <a:ext cx="64807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72EA307-8DD5-4C67-AD0C-F651F3880B0F}"/>
              </a:ext>
            </a:extLst>
          </p:cNvPr>
          <p:cNvCxnSpPr/>
          <p:nvPr/>
        </p:nvCxnSpPr>
        <p:spPr>
          <a:xfrm>
            <a:off x="3059832" y="2492896"/>
            <a:ext cx="10801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3" name="Ink 2">
                <a:extLst>
                  <a:ext uri="{FF2B5EF4-FFF2-40B4-BE49-F238E27FC236}">
                    <a16:creationId xmlns:a16="http://schemas.microsoft.com/office/drawing/2014/main" id="{B8353777-EB25-4D80-98D2-78D4A0698A4F}"/>
                  </a:ext>
                </a:extLst>
              </p14:cNvPr>
              <p14:cNvContentPartPr/>
              <p14:nvPr>
                <p:extLst>
                  <p:ext uri="{42D2F446-02D8-4167-A562-619A0277C38B}">
                    <p15:isNarration xmlns:p15="http://schemas.microsoft.com/office/powerpoint/2012/main" val="1"/>
                  </p:ext>
                </p:extLst>
              </p14:nvPr>
            </p14:nvContentPartPr>
            <p14:xfrm>
              <a:off x="614160" y="1074960"/>
              <a:ext cx="6866640" cy="1731960"/>
            </p14:xfrm>
          </p:contentPart>
        </mc:Choice>
        <mc:Fallback>
          <p:pic>
            <p:nvPicPr>
              <p:cNvPr id="3" name="Ink 2">
                <a:extLst>
                  <a:ext uri="{FF2B5EF4-FFF2-40B4-BE49-F238E27FC236}">
                    <a16:creationId xmlns:a16="http://schemas.microsoft.com/office/drawing/2014/main" id="{B8353777-EB25-4D80-98D2-78D4A0698A4F}"/>
                  </a:ext>
                </a:extLst>
              </p:cNvPr>
              <p:cNvPicPr>
                <a:picLocks noGrp="1" noRot="1" noChangeAspect="1" noMove="1" noResize="1" noEditPoints="1" noAdjustHandles="1" noChangeArrowheads="1" noChangeShapeType="1"/>
              </p:cNvPicPr>
              <p:nvPr/>
            </p:nvPicPr>
            <p:blipFill>
              <a:blip r:embed="rId7"/>
              <a:stretch>
                <a:fillRect/>
              </a:stretch>
            </p:blipFill>
            <p:spPr>
              <a:xfrm>
                <a:off x="604800" y="1065600"/>
                <a:ext cx="6885360" cy="1750680"/>
              </a:xfrm>
              <a:prstGeom prst="rect">
                <a:avLst/>
              </a:prstGeom>
            </p:spPr>
          </p:pic>
        </mc:Fallback>
      </mc:AlternateContent>
      <p:pic>
        <p:nvPicPr>
          <p:cNvPr id="9" name="Audio 8">
            <a:hlinkClick r:id="" action="ppaction://media"/>
            <a:extLst>
              <a:ext uri="{FF2B5EF4-FFF2-40B4-BE49-F238E27FC236}">
                <a16:creationId xmlns:a16="http://schemas.microsoft.com/office/drawing/2014/main" id="{D9B0AA71-0222-4A7E-8E1B-84EF8BEF2B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9455242"/>
      </p:ext>
    </p:extLst>
  </p:cSld>
  <p:clrMapOvr>
    <a:masterClrMapping/>
  </p:clrMapOvr>
  <mc:AlternateContent xmlns:mc="http://schemas.openxmlformats.org/markup-compatibility/2006">
    <mc:Choice xmlns:p14="http://schemas.microsoft.com/office/powerpoint/2010/main" Requires="p14">
      <p:transition spd="slow" p14:dur="2000" advTm="120943"/>
    </mc:Choice>
    <mc:Fallback>
      <p:transition spd="slow" advTm="12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kumimoji="0" lang="en-US" sz="2400" b="1" i="0" u="none" strike="noStrike" kern="1200" cap="none" spc="0" normalizeH="0" baseline="0" noProof="0" dirty="0" err="1">
                <a:ln>
                  <a:noFill/>
                </a:ln>
                <a:solidFill>
                  <a:schemeClr val="tx1"/>
                </a:solidFill>
                <a:effectLst/>
                <a:uLnTx/>
                <a:uFillTx/>
                <a:latin typeface="Calibri"/>
                <a:ea typeface=""/>
                <a:cs typeface="News Gothic MT"/>
              </a:rPr>
              <a:t>AnswerIT</a:t>
            </a:r>
            <a:endParaRPr kumimoji="0" lang="en-US" sz="2400" b="1" i="0" u="none" strike="noStrike" kern="1200" cap="none" spc="0" normalizeH="0" baseline="0" noProof="0" dirty="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755422"/>
          </a:xfrm>
          <a:prstGeom prst="rect">
            <a:avLst/>
          </a:prstGeom>
          <a:noFill/>
        </p:spPr>
        <p:txBody>
          <a:bodyPr wrap="square" rtlCol="0">
            <a:spAutoFit/>
          </a:bodyPr>
          <a:lstStyle/>
          <a:p>
            <a:r>
              <a:rPr lang="en-GB" sz="2300" dirty="0"/>
              <a:t>7. A boiler is being used to heat water. The graph shows the temperature of</a:t>
            </a:r>
          </a:p>
          <a:p>
            <a:r>
              <a:rPr lang="en-GB" sz="2300" dirty="0"/>
              <a:t>    the water every 5 minutes.</a:t>
            </a:r>
          </a:p>
          <a:p>
            <a:r>
              <a:rPr lang="en-GB" sz="2300" dirty="0"/>
              <a:t>				a. What state is the water in between points </a:t>
            </a:r>
          </a:p>
          <a:p>
            <a:r>
              <a:rPr lang="en-GB" sz="2300" dirty="0"/>
              <a:t>                                                           Q and R?</a:t>
            </a:r>
          </a:p>
          <a:p>
            <a:r>
              <a:rPr lang="en-GB" sz="2300" dirty="0"/>
              <a:t>				      </a:t>
            </a:r>
            <a:r>
              <a:rPr lang="en-GB" sz="2300" b="1" dirty="0">
                <a:solidFill>
                  <a:srgbClr val="00B050"/>
                </a:solidFill>
              </a:rPr>
              <a:t>Liquid</a:t>
            </a:r>
            <a:r>
              <a:rPr lang="en-GB" sz="2300" dirty="0"/>
              <a:t>	</a:t>
            </a:r>
          </a:p>
          <a:p>
            <a:r>
              <a:rPr lang="en-GB" sz="2300" dirty="0"/>
              <a:t>				b. At which point does the water begin </a:t>
            </a:r>
          </a:p>
          <a:p>
            <a:r>
              <a:rPr lang="en-GB" sz="2300" dirty="0"/>
              <a:t>                                                            to boil?</a:t>
            </a:r>
          </a:p>
          <a:p>
            <a:r>
              <a:rPr lang="en-GB" sz="2300" dirty="0"/>
              <a:t>				      </a:t>
            </a:r>
            <a:r>
              <a:rPr lang="en-GB" sz="2300" b="1" dirty="0">
                <a:solidFill>
                  <a:srgbClr val="00B050"/>
                </a:solidFill>
              </a:rPr>
              <a:t>R </a:t>
            </a:r>
            <a:r>
              <a:rPr lang="en-GB" sz="2300" dirty="0"/>
              <a:t> 	</a:t>
            </a:r>
          </a:p>
          <a:p>
            <a:r>
              <a:rPr lang="en-GB" sz="2300" dirty="0"/>
              <a:t>				c. What state is the water in at 110 </a:t>
            </a:r>
            <a:r>
              <a:rPr lang="en-GB" sz="2300" b="1" baseline="30000" dirty="0"/>
              <a:t>o</a:t>
            </a:r>
            <a:r>
              <a:rPr lang="en-GB" sz="2300" dirty="0"/>
              <a:t>C?</a:t>
            </a:r>
          </a:p>
          <a:p>
            <a:r>
              <a:rPr lang="en-GB" sz="2300" dirty="0"/>
              <a:t>				      </a:t>
            </a:r>
            <a:r>
              <a:rPr lang="en-GB" sz="2300" b="1" dirty="0">
                <a:solidFill>
                  <a:srgbClr val="00B050"/>
                </a:solidFill>
              </a:rPr>
              <a:t>Gas</a:t>
            </a:r>
            <a:r>
              <a:rPr lang="en-GB" sz="2300" dirty="0"/>
              <a:t>	</a:t>
            </a:r>
          </a:p>
          <a:p>
            <a:pPr marL="457200" indent="-457200">
              <a:buAutoNum type="arabicPeriod" startAt="8"/>
            </a:pPr>
            <a:r>
              <a:rPr lang="en-GB" sz="2300" dirty="0"/>
              <a:t>Candle wax has a latent heat of fusion of 200 000 J/kg. If the candle is at its melting temperature, how much heat energy is needed to melt a</a:t>
            </a:r>
          </a:p>
          <a:p>
            <a:r>
              <a:rPr lang="en-GB" sz="2300" dirty="0"/>
              <a:t>       250 g candle?  		</a:t>
            </a:r>
          </a:p>
          <a:p>
            <a:pPr algn="ctr"/>
            <a:r>
              <a:rPr lang="en-GB" sz="2300" b="1" dirty="0"/>
              <a:t>E = m </a:t>
            </a:r>
            <a:r>
              <a:rPr lang="en-GB" sz="2300" b="1" dirty="0" err="1"/>
              <a:t>L</a:t>
            </a:r>
            <a:r>
              <a:rPr lang="en-GB" sz="2400" b="1" baseline="-25000" dirty="0" err="1"/>
              <a:t>f</a:t>
            </a:r>
            <a:endParaRPr lang="en-GB" sz="2400" b="1" baseline="-25000" dirty="0"/>
          </a:p>
          <a:p>
            <a:r>
              <a:rPr lang="en-GB" sz="2300" dirty="0"/>
              <a:t>	</a:t>
            </a:r>
          </a:p>
          <a:p>
            <a:r>
              <a:rPr lang="en-GB" sz="2300" dirty="0"/>
              <a:t>	                         </a:t>
            </a:r>
            <a:r>
              <a:rPr lang="en-GB" sz="2300" b="1" dirty="0">
                <a:solidFill>
                  <a:srgbClr val="00B050"/>
                </a:solidFill>
              </a:rPr>
              <a:t>E = 0.25 x 200 000     = 50 000 J</a:t>
            </a:r>
          </a:p>
        </p:txBody>
      </p:sp>
      <p:pic>
        <p:nvPicPr>
          <p:cNvPr id="7" name="Picture 6">
            <a:extLst>
              <a:ext uri="{FF2B5EF4-FFF2-40B4-BE49-F238E27FC236}">
                <a16:creationId xmlns:a16="http://schemas.microsoft.com/office/drawing/2014/main" id="{861FE921-F17D-4A95-9CF7-990F50ADE5F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11234" y="1484785"/>
            <a:ext cx="3719138" cy="2808312"/>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3" name="Ink 2">
                <a:extLst>
                  <a:ext uri="{FF2B5EF4-FFF2-40B4-BE49-F238E27FC236}">
                    <a16:creationId xmlns:a16="http://schemas.microsoft.com/office/drawing/2014/main" id="{FB10777F-D841-4BB0-814C-1B6C7065C5F1}"/>
                  </a:ext>
                </a:extLst>
              </p14:cNvPr>
              <p14:cNvContentPartPr/>
              <p14:nvPr>
                <p:extLst>
                  <p:ext uri="{42D2F446-02D8-4167-A562-619A0277C38B}">
                    <p15:isNarration xmlns:p15="http://schemas.microsoft.com/office/powerpoint/2012/main" val="1"/>
                  </p:ext>
                </p:extLst>
              </p14:nvPr>
            </p14:nvContentPartPr>
            <p14:xfrm>
              <a:off x="622440" y="1885320"/>
              <a:ext cx="4495680" cy="4435920"/>
            </p14:xfrm>
          </p:contentPart>
        </mc:Choice>
        <mc:Fallback>
          <p:pic>
            <p:nvPicPr>
              <p:cNvPr id="3" name="Ink 2">
                <a:extLst>
                  <a:ext uri="{FF2B5EF4-FFF2-40B4-BE49-F238E27FC236}">
                    <a16:creationId xmlns:a16="http://schemas.microsoft.com/office/drawing/2014/main" id="{FB10777F-D841-4BB0-814C-1B6C7065C5F1}"/>
                  </a:ext>
                </a:extLst>
              </p:cNvPr>
              <p:cNvPicPr>
                <a:picLocks noGrp="1" noRot="1" noChangeAspect="1" noMove="1" noResize="1" noEditPoints="1" noAdjustHandles="1" noChangeArrowheads="1" noChangeShapeType="1"/>
              </p:cNvPicPr>
              <p:nvPr/>
            </p:nvPicPr>
            <p:blipFill>
              <a:blip r:embed="rId7"/>
              <a:stretch>
                <a:fillRect/>
              </a:stretch>
            </p:blipFill>
            <p:spPr>
              <a:xfrm>
                <a:off x="613080" y="1875960"/>
                <a:ext cx="4514400" cy="4454640"/>
              </a:xfrm>
              <a:prstGeom prst="rect">
                <a:avLst/>
              </a:prstGeom>
            </p:spPr>
          </p:pic>
        </mc:Fallback>
      </mc:AlternateContent>
      <p:pic>
        <p:nvPicPr>
          <p:cNvPr id="5" name="Audio 4">
            <a:hlinkClick r:id="" action="ppaction://media"/>
            <a:extLst>
              <a:ext uri="{FF2B5EF4-FFF2-40B4-BE49-F238E27FC236}">
                <a16:creationId xmlns:a16="http://schemas.microsoft.com/office/drawing/2014/main" id="{D5D09989-F7C2-42BA-A9E5-AC3A0C5A7E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5231248"/>
      </p:ext>
    </p:extLst>
  </p:cSld>
  <p:clrMapOvr>
    <a:masterClrMapping/>
  </p:clrMapOvr>
  <mc:AlternateContent xmlns:mc="http://schemas.openxmlformats.org/markup-compatibility/2006">
    <mc:Choice xmlns:p14="http://schemas.microsoft.com/office/powerpoint/2010/main" Requires="p14">
      <p:transition spd="slow" p14:dur="2000" advTm="123963"/>
    </mc:Choice>
    <mc:Fallback>
      <p:transition spd="slow" advTm="123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99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5457"/>
            <a:ext cx="8172400"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000" b="1" dirty="0">
                <a:solidFill>
                  <a:schemeClr val="accent6"/>
                </a:solidFill>
              </a:rPr>
              <a:t>Changes of state and the particle model – 	Density of materials</a:t>
            </a:r>
            <a:endParaRPr lang="en-GB" sz="2000" b="1" dirty="0">
              <a:solidFill>
                <a:schemeClr val="accent6"/>
              </a:solidFill>
            </a:endParaRPr>
          </a:p>
        </p:txBody>
      </p:sp>
      <p:sp>
        <p:nvSpPr>
          <p:cNvPr id="8" name="TextBox 7"/>
          <p:cNvSpPr txBox="1"/>
          <p:nvPr/>
        </p:nvSpPr>
        <p:spPr>
          <a:xfrm>
            <a:off x="323528" y="1124744"/>
            <a:ext cx="8352928" cy="461665"/>
          </a:xfrm>
          <a:prstGeom prst="rect">
            <a:avLst/>
          </a:prstGeom>
          <a:solidFill>
            <a:schemeClr val="accent6"/>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a:t>Density is the mass of a given volume of a substance</a:t>
            </a:r>
          </a:p>
        </p:txBody>
      </p:sp>
      <p:pic>
        <p:nvPicPr>
          <p:cNvPr id="5" name="Picture 4">
            <a:extLst>
              <a:ext uri="{FF2B5EF4-FFF2-40B4-BE49-F238E27FC236}">
                <a16:creationId xmlns:a16="http://schemas.microsoft.com/office/drawing/2014/main" id="{4D65FE5C-4353-4B57-8042-E9E2227B3CDF}"/>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83968" y="2009341"/>
            <a:ext cx="1338907" cy="1399158"/>
          </a:xfrm>
          <a:prstGeom prst="rect">
            <a:avLst/>
          </a:prstGeom>
          <a:solidFill>
            <a:schemeClr val="accent6">
              <a:lumMod val="75000"/>
              <a:alpha val="69000"/>
            </a:schemeClr>
          </a:solidFill>
        </p:spPr>
      </p:pic>
      <p:sp>
        <p:nvSpPr>
          <p:cNvPr id="6" name="TextBox 5">
            <a:extLst>
              <a:ext uri="{FF2B5EF4-FFF2-40B4-BE49-F238E27FC236}">
                <a16:creationId xmlns:a16="http://schemas.microsoft.com/office/drawing/2014/main" id="{489DC72D-5FDD-4E89-BBD2-D9B19E10741F}"/>
              </a:ext>
            </a:extLst>
          </p:cNvPr>
          <p:cNvSpPr txBox="1"/>
          <p:nvPr/>
        </p:nvSpPr>
        <p:spPr>
          <a:xfrm>
            <a:off x="323528" y="1739424"/>
            <a:ext cx="8327177" cy="1938992"/>
          </a:xfrm>
          <a:prstGeom prst="rect">
            <a:avLst/>
          </a:prstGeom>
          <a:noFill/>
          <a:ln w="25400">
            <a:solidFill>
              <a:schemeClr val="accent6">
                <a:lumMod val="75000"/>
              </a:schemeClr>
            </a:solidFill>
          </a:ln>
        </p:spPr>
        <p:txBody>
          <a:bodyPr wrap="square" rtlCol="0">
            <a:spAutoFit/>
          </a:bodyPr>
          <a:lstStyle/>
          <a:p>
            <a:r>
              <a:rPr lang="en-US" sz="2400" dirty="0"/>
              <a:t>The density of a substance is</a:t>
            </a:r>
          </a:p>
          <a:p>
            <a:r>
              <a:rPr lang="en-US" sz="2400" dirty="0"/>
              <a:t>determined by the mass of                              </a:t>
            </a:r>
          </a:p>
          <a:p>
            <a:r>
              <a:rPr lang="en-US" sz="2400" dirty="0"/>
              <a:t>the atoms it is made from and                                          </a:t>
            </a:r>
          </a:p>
          <a:p>
            <a:r>
              <a:rPr lang="en-US" sz="2400" dirty="0"/>
              <a:t>how closely these atoms are    		    </a:t>
            </a:r>
            <a:r>
              <a:rPr lang="en-US" sz="2400" dirty="0">
                <a:solidFill>
                  <a:schemeClr val="accent6">
                    <a:lumMod val="75000"/>
                  </a:schemeClr>
                </a:solidFill>
              </a:rPr>
              <a:t>mass in kg </a:t>
            </a:r>
            <a:r>
              <a:rPr lang="en-US" sz="2400" dirty="0"/>
              <a:t>                      </a:t>
            </a:r>
          </a:p>
          <a:p>
            <a:r>
              <a:rPr lang="en-US" sz="2400" dirty="0"/>
              <a:t>packed together.                                                      </a:t>
            </a:r>
            <a:r>
              <a:rPr lang="en-US" sz="2400" dirty="0">
                <a:solidFill>
                  <a:schemeClr val="accent6">
                    <a:lumMod val="75000"/>
                  </a:schemeClr>
                </a:solidFill>
              </a:rPr>
              <a:t>volume in m</a:t>
            </a:r>
            <a:r>
              <a:rPr lang="en-US" sz="2800" baseline="30000" dirty="0">
                <a:solidFill>
                  <a:schemeClr val="accent6">
                    <a:lumMod val="75000"/>
                  </a:schemeClr>
                </a:solidFill>
              </a:rPr>
              <a:t>3</a:t>
            </a:r>
          </a:p>
        </p:txBody>
      </p:sp>
      <p:pic>
        <p:nvPicPr>
          <p:cNvPr id="11" name="Picture 10">
            <a:extLst>
              <a:ext uri="{FF2B5EF4-FFF2-40B4-BE49-F238E27FC236}">
                <a16:creationId xmlns:a16="http://schemas.microsoft.com/office/drawing/2014/main" id="{0E796EE6-BE11-4EC2-A554-22DDF64FC0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3341" y="1844824"/>
            <a:ext cx="2791584" cy="1052826"/>
          </a:xfrm>
          <a:prstGeom prst="rect">
            <a:avLst/>
          </a:prstGeom>
          <a:solidFill>
            <a:schemeClr val="accent6">
              <a:lumMod val="60000"/>
              <a:lumOff val="40000"/>
              <a:alpha val="76000"/>
            </a:schemeClr>
          </a:solidFill>
        </p:spPr>
      </p:pic>
      <p:sp>
        <p:nvSpPr>
          <p:cNvPr id="12" name="TextBox 11">
            <a:extLst>
              <a:ext uri="{FF2B5EF4-FFF2-40B4-BE49-F238E27FC236}">
                <a16:creationId xmlns:a16="http://schemas.microsoft.com/office/drawing/2014/main" id="{37C76B79-2211-4E0B-AAC2-1FC953A3B487}"/>
              </a:ext>
            </a:extLst>
          </p:cNvPr>
          <p:cNvSpPr txBox="1"/>
          <p:nvPr/>
        </p:nvSpPr>
        <p:spPr>
          <a:xfrm>
            <a:off x="323528" y="3861048"/>
            <a:ext cx="4752528" cy="2246769"/>
          </a:xfrm>
          <a:prstGeom prst="rect">
            <a:avLst/>
          </a:prstGeom>
          <a:gradFill flip="none" rotWithShape="1">
            <a:gsLst>
              <a:gs pos="0">
                <a:schemeClr val="accent6">
                  <a:lumMod val="0"/>
                  <a:lumOff val="100000"/>
                </a:schemeClr>
              </a:gs>
              <a:gs pos="32000">
                <a:schemeClr val="accent6">
                  <a:lumMod val="0"/>
                  <a:lumOff val="100000"/>
                </a:schemeClr>
              </a:gs>
              <a:gs pos="100000">
                <a:schemeClr val="accent6">
                  <a:lumMod val="100000"/>
                </a:schemeClr>
              </a:gs>
            </a:gsLst>
            <a:path path="circle">
              <a:fillToRect l="50000" t="-80000" r="50000" b="180000"/>
            </a:path>
            <a:tileRect/>
          </a:gradFill>
        </p:spPr>
        <p:txBody>
          <a:bodyPr wrap="square" rtlCol="0">
            <a:spAutoFit/>
          </a:bodyPr>
          <a:lstStyle/>
          <a:p>
            <a:r>
              <a:rPr lang="en-GB" dirty="0"/>
              <a:t>What is the density of a bar of gold if its volume is 350 cm</a:t>
            </a:r>
            <a:r>
              <a:rPr lang="en-GB" b="1" baseline="30000" dirty="0"/>
              <a:t>3</a:t>
            </a:r>
            <a:r>
              <a:rPr lang="en-GB" dirty="0"/>
              <a:t> (0.00035 m</a:t>
            </a:r>
            <a:r>
              <a:rPr lang="en-GB" b="1" baseline="30000" dirty="0"/>
              <a:t>3</a:t>
            </a:r>
            <a:r>
              <a:rPr lang="en-GB" dirty="0"/>
              <a:t>) and its mass is 6.76 kg?</a:t>
            </a:r>
          </a:p>
          <a:p>
            <a:endParaRPr lang="en-GB" dirty="0"/>
          </a:p>
          <a:p>
            <a:r>
              <a:rPr lang="en-GB" dirty="0"/>
              <a:t>Density </a:t>
            </a:r>
            <a:r>
              <a:rPr lang="en-GB" sz="3200" dirty="0"/>
              <a:t>ᵨ </a:t>
            </a:r>
            <a:r>
              <a:rPr lang="en-GB" dirty="0"/>
              <a:t>=   mass (kg)      =         6.76</a:t>
            </a:r>
            <a:endParaRPr lang="en-GB" u="sng" dirty="0"/>
          </a:p>
          <a:p>
            <a:r>
              <a:rPr lang="en-GB" dirty="0"/>
              <a:t>                      volume (m</a:t>
            </a:r>
            <a:r>
              <a:rPr lang="en-GB" sz="2000" baseline="30000" dirty="0"/>
              <a:t>3</a:t>
            </a:r>
            <a:r>
              <a:rPr lang="en-GB" dirty="0"/>
              <a:t>)           0.00035  </a:t>
            </a:r>
          </a:p>
          <a:p>
            <a:endParaRPr lang="en-GB" dirty="0"/>
          </a:p>
          <a:p>
            <a:r>
              <a:rPr lang="en-GB" dirty="0"/>
              <a:t>            Density of gold = 19 314 kg/m</a:t>
            </a:r>
            <a:r>
              <a:rPr lang="en-GB" sz="2000" baseline="30000" dirty="0"/>
              <a:t>3</a:t>
            </a:r>
          </a:p>
        </p:txBody>
      </p:sp>
      <p:graphicFrame>
        <p:nvGraphicFramePr>
          <p:cNvPr id="13" name="Table 12">
            <a:extLst>
              <a:ext uri="{FF2B5EF4-FFF2-40B4-BE49-F238E27FC236}">
                <a16:creationId xmlns:a16="http://schemas.microsoft.com/office/drawing/2014/main" id="{AFF1AE3A-304C-4D2A-B2FA-31398381D642}"/>
              </a:ext>
            </a:extLst>
          </p:cNvPr>
          <p:cNvGraphicFramePr>
            <a:graphicFrameLocks noGrp="1"/>
          </p:cNvGraphicFramePr>
          <p:nvPr>
            <p:extLst>
              <p:ext uri="{D42A27DB-BD31-4B8C-83A1-F6EECF244321}">
                <p14:modId xmlns:p14="http://schemas.microsoft.com/office/powerpoint/2010/main" val="844959420"/>
              </p:ext>
            </p:extLst>
          </p:nvPr>
        </p:nvGraphicFramePr>
        <p:xfrm>
          <a:off x="5266329" y="3861048"/>
          <a:ext cx="3384376" cy="2225040"/>
        </p:xfrm>
        <a:graphic>
          <a:graphicData uri="http://schemas.openxmlformats.org/drawingml/2006/table">
            <a:tbl>
              <a:tblPr firstRow="1" bandRow="1">
                <a:tableStyleId>{5C22544A-7EE6-4342-B048-85BDC9FD1C3A}</a:tableStyleId>
              </a:tblPr>
              <a:tblGrid>
                <a:gridCol w="1897959">
                  <a:extLst>
                    <a:ext uri="{9D8B030D-6E8A-4147-A177-3AD203B41FA5}">
                      <a16:colId xmlns:a16="http://schemas.microsoft.com/office/drawing/2014/main" val="1378892910"/>
                    </a:ext>
                  </a:extLst>
                </a:gridCol>
                <a:gridCol w="1486417">
                  <a:extLst>
                    <a:ext uri="{9D8B030D-6E8A-4147-A177-3AD203B41FA5}">
                      <a16:colId xmlns:a16="http://schemas.microsoft.com/office/drawing/2014/main" val="4105917665"/>
                    </a:ext>
                  </a:extLst>
                </a:gridCol>
              </a:tblGrid>
              <a:tr h="370840">
                <a:tc>
                  <a:txBody>
                    <a:bodyPr/>
                    <a:lstStyle/>
                    <a:p>
                      <a:r>
                        <a:rPr lang="en-GB" dirty="0">
                          <a:solidFill>
                            <a:schemeClr val="tx1"/>
                          </a:solidFill>
                        </a:rPr>
                        <a:t>       Substance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r>
                        <a:rPr lang="en-GB" dirty="0">
                          <a:solidFill>
                            <a:schemeClr val="tx1"/>
                          </a:solidFill>
                        </a:rPr>
                        <a:t>Density (kg/m</a:t>
                      </a:r>
                      <a:r>
                        <a:rPr lang="en-GB" sz="1600" baseline="30000" dirty="0">
                          <a:solidFill>
                            <a:schemeClr val="tx1"/>
                          </a:solidFill>
                        </a:rPr>
                        <a:t>3</a:t>
                      </a:r>
                      <a:r>
                        <a:rPr lang="en-GB"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750814557"/>
                  </a:ext>
                </a:extLst>
              </a:tr>
              <a:tr h="370840">
                <a:tc>
                  <a:txBody>
                    <a:bodyPr/>
                    <a:lstStyle/>
                    <a:p>
                      <a:pPr algn="ctr"/>
                      <a:r>
                        <a:rPr lang="en-GB" b="1" dirty="0"/>
                        <a:t>Water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1 000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828053"/>
                  </a:ext>
                </a:extLst>
              </a:tr>
              <a:tr h="370840">
                <a:tc>
                  <a:txBody>
                    <a:bodyPr/>
                    <a:lstStyle/>
                    <a:p>
                      <a:pPr algn="ctr"/>
                      <a:r>
                        <a:rPr lang="en-GB" b="1" dirty="0"/>
                        <a:t>Glass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3 140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4699937"/>
                  </a:ext>
                </a:extLst>
              </a:tr>
              <a:tr h="370840">
                <a:tc>
                  <a:txBody>
                    <a:bodyPr/>
                    <a:lstStyle/>
                    <a:p>
                      <a:pPr algn="ctr"/>
                      <a:r>
                        <a:rPr lang="en-GB" b="1" dirty="0"/>
                        <a:t>Iron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7 700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132600"/>
                  </a:ext>
                </a:extLst>
              </a:tr>
              <a:tr h="370840">
                <a:tc>
                  <a:txBody>
                    <a:bodyPr/>
                    <a:lstStyle/>
                    <a:p>
                      <a:pPr algn="ctr"/>
                      <a:r>
                        <a:rPr lang="en-GB" b="1" dirty="0"/>
                        <a:t>Aluminium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2 800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4442941"/>
                  </a:ext>
                </a:extLst>
              </a:tr>
              <a:tr h="370840">
                <a:tc>
                  <a:txBody>
                    <a:bodyPr/>
                    <a:lstStyle/>
                    <a:p>
                      <a:pPr algn="ctr"/>
                      <a:r>
                        <a:rPr lang="en-GB" b="1" dirty="0"/>
                        <a:t>Hydrogen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0.085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9158336"/>
                  </a:ext>
                </a:extLst>
              </a:tr>
            </a:tbl>
          </a:graphicData>
        </a:graphic>
      </p:graphicFrame>
      <p:cxnSp>
        <p:nvCxnSpPr>
          <p:cNvPr id="4" name="Straight Connector 3">
            <a:extLst>
              <a:ext uri="{FF2B5EF4-FFF2-40B4-BE49-F238E27FC236}">
                <a16:creationId xmlns:a16="http://schemas.microsoft.com/office/drawing/2014/main" id="{08662C3E-C911-464B-BCA2-BAB41487E4E3}"/>
              </a:ext>
            </a:extLst>
          </p:cNvPr>
          <p:cNvCxnSpPr/>
          <p:nvPr/>
        </p:nvCxnSpPr>
        <p:spPr>
          <a:xfrm>
            <a:off x="3275856" y="5204284"/>
            <a:ext cx="79208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741C688-8EB7-4586-A1F2-0358309DF698}"/>
              </a:ext>
            </a:extLst>
          </p:cNvPr>
          <p:cNvCxnSpPr/>
          <p:nvPr/>
        </p:nvCxnSpPr>
        <p:spPr>
          <a:xfrm>
            <a:off x="1619672" y="5208639"/>
            <a:ext cx="10801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E117A1F-3F1D-4287-ACD8-C314730B2F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0480565"/>
      </p:ext>
    </p:extLst>
  </p:cSld>
  <p:clrMapOvr>
    <a:masterClrMapping/>
  </p:clrMapOvr>
  <mc:AlternateContent xmlns:mc="http://schemas.openxmlformats.org/markup-compatibility/2006">
    <mc:Choice xmlns:p14="http://schemas.microsoft.com/office/powerpoint/2010/main" Requires="p14">
      <p:transition spd="slow" p14:dur="2000" advTm="112379"/>
    </mc:Choice>
    <mc:Fallback>
      <p:transition spd="slow" advTm="11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0"/>
            <a:ext cx="8604448" cy="672120"/>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     </a:t>
            </a:r>
            <a:r>
              <a:rPr lang="en-US" sz="2000" b="1" dirty="0">
                <a:solidFill>
                  <a:schemeClr val="accent6"/>
                </a:solidFill>
              </a:rPr>
              <a:t>Changes of state and the particle model –  Density of materials</a:t>
            </a:r>
            <a:endParaRPr lang="en-GB" sz="2000" b="1" dirty="0">
              <a:solidFill>
                <a:schemeClr val="accent6"/>
              </a:solidFill>
            </a:endParaRPr>
          </a:p>
        </p:txBody>
      </p:sp>
      <p:pic>
        <p:nvPicPr>
          <p:cNvPr id="5" name="Picture 4" descr=" density of solid liquid and gas" title="sdgdf">
            <a:extLst>
              <a:ext uri="{FF2B5EF4-FFF2-40B4-BE49-F238E27FC236}">
                <a16:creationId xmlns:a16="http://schemas.microsoft.com/office/drawing/2014/main" id="{460C2CC9-3F6A-4CC5-B7F2-D31CD9164250}"/>
              </a:ext>
            </a:extLst>
          </p:cNvPr>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 r="-1869" b="22755"/>
          <a:stretch/>
        </p:blipFill>
        <p:spPr bwMode="auto">
          <a:xfrm>
            <a:off x="179512" y="1519153"/>
            <a:ext cx="4918075" cy="2483485"/>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89D78BF-2761-4AA0-97A4-FD50F549416C}"/>
              </a:ext>
            </a:extLst>
          </p:cNvPr>
          <p:cNvSpPr txBox="1"/>
          <p:nvPr/>
        </p:nvSpPr>
        <p:spPr>
          <a:xfrm>
            <a:off x="395536" y="1052736"/>
            <a:ext cx="8519864" cy="3416320"/>
          </a:xfrm>
          <a:prstGeom prst="rect">
            <a:avLst/>
          </a:prstGeom>
          <a:noFill/>
        </p:spPr>
        <p:txBody>
          <a:bodyPr wrap="square" rtlCol="0">
            <a:spAutoFit/>
          </a:bodyPr>
          <a:lstStyle/>
          <a:p>
            <a:r>
              <a:rPr lang="en-GB" sz="2400" dirty="0"/>
              <a:t>Density also depends on the </a:t>
            </a:r>
            <a:r>
              <a:rPr lang="en-GB" sz="2400" b="1" dirty="0">
                <a:solidFill>
                  <a:schemeClr val="accent6">
                    <a:lumMod val="75000"/>
                  </a:schemeClr>
                </a:solidFill>
              </a:rPr>
              <a:t>state</a:t>
            </a:r>
            <a:r>
              <a:rPr lang="en-GB" sz="2400" dirty="0">
                <a:solidFill>
                  <a:schemeClr val="accent6">
                    <a:lumMod val="75000"/>
                  </a:schemeClr>
                </a:solidFill>
              </a:rPr>
              <a:t> </a:t>
            </a:r>
            <a:r>
              <a:rPr lang="en-GB" sz="2400" dirty="0"/>
              <a:t>of a substance. </a:t>
            </a:r>
          </a:p>
          <a:p>
            <a:r>
              <a:rPr lang="en-GB" sz="2400" dirty="0"/>
              <a:t>                                                                 In </a:t>
            </a:r>
            <a:r>
              <a:rPr lang="en-GB" sz="2400" b="1" dirty="0">
                <a:solidFill>
                  <a:schemeClr val="accent6">
                    <a:lumMod val="75000"/>
                  </a:schemeClr>
                </a:solidFill>
              </a:rPr>
              <a:t>solids</a:t>
            </a:r>
            <a:r>
              <a:rPr lang="en-GB" sz="2400" dirty="0"/>
              <a:t> the particles are 					            packed close together.</a:t>
            </a:r>
          </a:p>
          <a:p>
            <a:r>
              <a:rPr lang="en-GB" sz="2400" dirty="0"/>
              <a:t>				            In </a:t>
            </a:r>
            <a:r>
              <a:rPr lang="en-GB" sz="2400" b="1" dirty="0">
                <a:solidFill>
                  <a:schemeClr val="accent6">
                    <a:lumMod val="75000"/>
                  </a:schemeClr>
                </a:solidFill>
              </a:rPr>
              <a:t>liquids</a:t>
            </a:r>
            <a:r>
              <a:rPr lang="en-GB" sz="2400" dirty="0"/>
              <a:t> the particles are free 				            to move so the same mass 					            takes up more space.</a:t>
            </a:r>
          </a:p>
          <a:p>
            <a:r>
              <a:rPr lang="en-GB" sz="2400" dirty="0"/>
              <a:t>				            In </a:t>
            </a:r>
            <a:r>
              <a:rPr lang="en-GB" sz="2400" b="1" dirty="0">
                <a:solidFill>
                  <a:schemeClr val="accent6">
                    <a:lumMod val="75000"/>
                  </a:schemeClr>
                </a:solidFill>
              </a:rPr>
              <a:t>gases</a:t>
            </a:r>
            <a:r>
              <a:rPr lang="en-GB" sz="2400" dirty="0"/>
              <a:t> the particles take up 				             	            a much greater volume than in 				            liquids and solids.</a:t>
            </a:r>
          </a:p>
        </p:txBody>
      </p:sp>
      <p:sp>
        <p:nvSpPr>
          <p:cNvPr id="4" name="TextBox 3">
            <a:extLst>
              <a:ext uri="{FF2B5EF4-FFF2-40B4-BE49-F238E27FC236}">
                <a16:creationId xmlns:a16="http://schemas.microsoft.com/office/drawing/2014/main" id="{3B081368-5D99-4A74-9739-4B340974A044}"/>
              </a:ext>
            </a:extLst>
          </p:cNvPr>
          <p:cNvSpPr txBox="1"/>
          <p:nvPr/>
        </p:nvSpPr>
        <p:spPr>
          <a:xfrm>
            <a:off x="539552" y="3501008"/>
            <a:ext cx="4104456" cy="369332"/>
          </a:xfrm>
          <a:prstGeom prst="rect">
            <a:avLst/>
          </a:prstGeom>
          <a:solidFill>
            <a:schemeClr val="bg1"/>
          </a:solidFill>
        </p:spPr>
        <p:txBody>
          <a:bodyPr wrap="square" rtlCol="0">
            <a:spAutoFit/>
          </a:bodyPr>
          <a:lstStyle/>
          <a:p>
            <a:r>
              <a:rPr lang="en-GB" dirty="0"/>
              <a:t>   Solid	              Liquid	          Gas</a:t>
            </a:r>
          </a:p>
        </p:txBody>
      </p:sp>
      <p:sp>
        <p:nvSpPr>
          <p:cNvPr id="6" name="TextBox 5">
            <a:extLst>
              <a:ext uri="{FF2B5EF4-FFF2-40B4-BE49-F238E27FC236}">
                <a16:creationId xmlns:a16="http://schemas.microsoft.com/office/drawing/2014/main" id="{39F470C0-4A36-4F58-ABC3-1F89A1E82CDE}"/>
              </a:ext>
            </a:extLst>
          </p:cNvPr>
          <p:cNvSpPr txBox="1"/>
          <p:nvPr/>
        </p:nvSpPr>
        <p:spPr>
          <a:xfrm>
            <a:off x="395536" y="4581128"/>
            <a:ext cx="8424936" cy="1754326"/>
          </a:xfrm>
          <a:prstGeom prst="rect">
            <a:avLst/>
          </a:prstGeom>
          <a:noFill/>
          <a:ln w="25400">
            <a:solidFill>
              <a:schemeClr val="accent6">
                <a:lumMod val="75000"/>
              </a:schemeClr>
            </a:solidFill>
          </a:ln>
        </p:spPr>
        <p:txBody>
          <a:bodyPr wrap="square" rtlCol="0">
            <a:spAutoFit/>
          </a:bodyPr>
          <a:lstStyle/>
          <a:p>
            <a:r>
              <a:rPr lang="en-GB" sz="2400" dirty="0"/>
              <a:t>For any particular substance, a </a:t>
            </a:r>
            <a:r>
              <a:rPr lang="en-GB" sz="2400" dirty="0">
                <a:solidFill>
                  <a:schemeClr val="accent6">
                    <a:lumMod val="75000"/>
                  </a:schemeClr>
                </a:solidFill>
              </a:rPr>
              <a:t>solid is usually denser than its liquid </a:t>
            </a:r>
            <a:r>
              <a:rPr lang="en-GB" sz="2400" dirty="0"/>
              <a:t>and the </a:t>
            </a:r>
            <a:r>
              <a:rPr lang="en-GB" sz="2400" dirty="0">
                <a:solidFill>
                  <a:schemeClr val="accent6">
                    <a:lumMod val="75000"/>
                  </a:schemeClr>
                </a:solidFill>
              </a:rPr>
              <a:t>liquid is usually denser than the gas</a:t>
            </a:r>
            <a:r>
              <a:rPr lang="en-GB" sz="2400" dirty="0"/>
              <a:t>.</a:t>
            </a:r>
          </a:p>
          <a:p>
            <a:endParaRPr lang="en-GB" sz="1200" dirty="0"/>
          </a:p>
          <a:p>
            <a:r>
              <a:rPr lang="en-GB" sz="2400" dirty="0"/>
              <a:t>However, </a:t>
            </a:r>
            <a:r>
              <a:rPr lang="en-GB" sz="2400" dirty="0">
                <a:solidFill>
                  <a:schemeClr val="accent6">
                    <a:lumMod val="75000"/>
                  </a:schemeClr>
                </a:solidFill>
              </a:rPr>
              <a:t>there are exceptions </a:t>
            </a:r>
            <a:r>
              <a:rPr lang="en-GB" sz="2400" dirty="0"/>
              <a:t>to this. Solid water (ice) is less dense than liquid water. This is why ice floats on water.</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7" name="Ink 6">
                <a:extLst>
                  <a:ext uri="{FF2B5EF4-FFF2-40B4-BE49-F238E27FC236}">
                    <a16:creationId xmlns:a16="http://schemas.microsoft.com/office/drawing/2014/main" id="{B286723E-489F-435D-BD31-DE5E42633D72}"/>
                  </a:ext>
                </a:extLst>
              </p14:cNvPr>
              <p14:cNvContentPartPr/>
              <p14:nvPr>
                <p:extLst>
                  <p:ext uri="{42D2F446-02D8-4167-A562-619A0277C38B}">
                    <p15:isNarration xmlns:p15="http://schemas.microsoft.com/office/powerpoint/2012/main" val="1"/>
                  </p:ext>
                </p:extLst>
              </p14:nvPr>
            </p14:nvContentPartPr>
            <p14:xfrm>
              <a:off x="-136440" y="2072880"/>
              <a:ext cx="4981680" cy="1893960"/>
            </p14:xfrm>
          </p:contentPart>
        </mc:Choice>
        <mc:Fallback>
          <p:pic>
            <p:nvPicPr>
              <p:cNvPr id="7" name="Ink 6">
                <a:extLst>
                  <a:ext uri="{FF2B5EF4-FFF2-40B4-BE49-F238E27FC236}">
                    <a16:creationId xmlns:a16="http://schemas.microsoft.com/office/drawing/2014/main" id="{B286723E-489F-435D-BD31-DE5E42633D72}"/>
                  </a:ext>
                </a:extLst>
              </p:cNvPr>
              <p:cNvPicPr>
                <a:picLocks noGrp="1" noRot="1" noChangeAspect="1" noMove="1" noResize="1" noEditPoints="1" noAdjustHandles="1" noChangeArrowheads="1" noChangeShapeType="1"/>
              </p:cNvPicPr>
              <p:nvPr/>
            </p:nvPicPr>
            <p:blipFill>
              <a:blip r:embed="rId7"/>
              <a:stretch>
                <a:fillRect/>
              </a:stretch>
            </p:blipFill>
            <p:spPr>
              <a:xfrm>
                <a:off x="-145800" y="2063520"/>
                <a:ext cx="5000400" cy="1912680"/>
              </a:xfrm>
              <a:prstGeom prst="rect">
                <a:avLst/>
              </a:prstGeom>
            </p:spPr>
          </p:pic>
        </mc:Fallback>
      </mc:AlternateContent>
      <p:pic>
        <p:nvPicPr>
          <p:cNvPr id="8" name="Audio 7">
            <a:hlinkClick r:id="" action="ppaction://media"/>
            <a:extLst>
              <a:ext uri="{FF2B5EF4-FFF2-40B4-BE49-F238E27FC236}">
                <a16:creationId xmlns:a16="http://schemas.microsoft.com/office/drawing/2014/main" id="{8C36744A-27D2-4C53-BA03-F287C15278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3305204"/>
      </p:ext>
    </p:extLst>
  </p:cSld>
  <p:clrMapOvr>
    <a:masterClrMapping/>
  </p:clrMapOvr>
  <mc:AlternateContent xmlns:mc="http://schemas.openxmlformats.org/markup-compatibility/2006">
    <mc:Choice xmlns:p14="http://schemas.microsoft.com/office/powerpoint/2010/main" Requires="p14">
      <p:transition spd="slow" p14:dur="2000" advTm="124315"/>
    </mc:Choice>
    <mc:Fallback>
      <p:transition spd="slow" advTm="1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FF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143" y="82930"/>
            <a:ext cx="8436859"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000" b="1" dirty="0">
                <a:solidFill>
                  <a:schemeClr val="accent6"/>
                </a:solidFill>
              </a:rPr>
              <a:t>Changes of state and the particle model –Density of materials</a:t>
            </a:r>
            <a:endParaRPr lang="en-GB" sz="2000" b="1" dirty="0">
              <a:solidFill>
                <a:schemeClr val="accent6"/>
              </a:solidFill>
            </a:endParaRPr>
          </a:p>
        </p:txBody>
      </p:sp>
      <p:pic>
        <p:nvPicPr>
          <p:cNvPr id="4" name="Picture 3">
            <a:extLst>
              <a:ext uri="{FF2B5EF4-FFF2-40B4-BE49-F238E27FC236}">
                <a16:creationId xmlns:a16="http://schemas.microsoft.com/office/drawing/2014/main" id="{DCDE06A3-0F9F-487E-A2AC-CD368BE5D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54" y="1700808"/>
            <a:ext cx="2806466" cy="3240360"/>
          </a:xfrm>
          <a:prstGeom prst="rect">
            <a:avLst/>
          </a:prstGeom>
        </p:spPr>
      </p:pic>
      <p:sp>
        <p:nvSpPr>
          <p:cNvPr id="5" name="TextBox 4">
            <a:extLst>
              <a:ext uri="{FF2B5EF4-FFF2-40B4-BE49-F238E27FC236}">
                <a16:creationId xmlns:a16="http://schemas.microsoft.com/office/drawing/2014/main" id="{A6A177B9-55EB-4DBB-B815-605A814E63F7}"/>
              </a:ext>
            </a:extLst>
          </p:cNvPr>
          <p:cNvSpPr txBox="1"/>
          <p:nvPr/>
        </p:nvSpPr>
        <p:spPr>
          <a:xfrm>
            <a:off x="2195737" y="836712"/>
            <a:ext cx="5256584" cy="461665"/>
          </a:xfrm>
          <a:prstGeom prst="rect">
            <a:avLst/>
          </a:prstGeom>
          <a:solidFill>
            <a:schemeClr val="accent6">
              <a:lumMod val="75000"/>
            </a:schemeClr>
          </a:solidFill>
        </p:spPr>
        <p:txBody>
          <a:bodyPr wrap="square" rtlCol="0">
            <a:spAutoFit/>
          </a:bodyPr>
          <a:lstStyle/>
          <a:p>
            <a:r>
              <a:rPr lang="en-GB" sz="2400" dirty="0"/>
              <a:t>Finding the density of an irregular object</a:t>
            </a:r>
          </a:p>
        </p:txBody>
      </p:sp>
      <p:sp>
        <p:nvSpPr>
          <p:cNvPr id="6" name="TextBox 5">
            <a:extLst>
              <a:ext uri="{FF2B5EF4-FFF2-40B4-BE49-F238E27FC236}">
                <a16:creationId xmlns:a16="http://schemas.microsoft.com/office/drawing/2014/main" id="{BA1B36E3-1EAB-4D6D-A2EA-518854407A86}"/>
              </a:ext>
            </a:extLst>
          </p:cNvPr>
          <p:cNvSpPr txBox="1"/>
          <p:nvPr/>
        </p:nvSpPr>
        <p:spPr>
          <a:xfrm>
            <a:off x="2795372" y="1700808"/>
            <a:ext cx="6018629" cy="3093154"/>
          </a:xfrm>
          <a:prstGeom prst="rect">
            <a:avLst/>
          </a:prstGeom>
          <a:noFill/>
        </p:spPr>
        <p:txBody>
          <a:bodyPr wrap="square" rtlCol="0">
            <a:spAutoFit/>
          </a:bodyPr>
          <a:lstStyle/>
          <a:p>
            <a:r>
              <a:rPr lang="en-GB" sz="2400" dirty="0"/>
              <a:t>To find the density of an </a:t>
            </a:r>
            <a:r>
              <a:rPr lang="en-GB" sz="2400" b="1" dirty="0">
                <a:solidFill>
                  <a:schemeClr val="accent6">
                    <a:lumMod val="75000"/>
                  </a:schemeClr>
                </a:solidFill>
              </a:rPr>
              <a:t>irregular </a:t>
            </a:r>
            <a:r>
              <a:rPr lang="en-GB" sz="2400" dirty="0"/>
              <a:t>shaped object, you need to determine its volume.</a:t>
            </a:r>
          </a:p>
          <a:p>
            <a:r>
              <a:rPr lang="en-GB" sz="2400" dirty="0"/>
              <a:t>To do this, it is placed in a known volume of water and the amount of water </a:t>
            </a:r>
            <a:r>
              <a:rPr lang="en-GB" sz="2400" b="1" dirty="0">
                <a:solidFill>
                  <a:schemeClr val="accent6">
                    <a:lumMod val="75000"/>
                  </a:schemeClr>
                </a:solidFill>
              </a:rPr>
              <a:t>displaced</a:t>
            </a:r>
            <a:r>
              <a:rPr lang="en-GB" sz="2400" dirty="0"/>
              <a:t> equals the volume of the object.</a:t>
            </a:r>
            <a:r>
              <a:rPr lang="en-GB" dirty="0"/>
              <a:t> </a:t>
            </a:r>
          </a:p>
          <a:p>
            <a:endParaRPr lang="en-GB" dirty="0"/>
          </a:p>
          <a:p>
            <a:r>
              <a:rPr lang="en-GB" dirty="0"/>
              <a:t>    </a:t>
            </a:r>
            <a:r>
              <a:rPr lang="en-GB" sz="1900" dirty="0"/>
              <a:t>Piece of</a:t>
            </a:r>
            <a:r>
              <a:rPr lang="en-GB" sz="1900" b="1" dirty="0">
                <a:solidFill>
                  <a:schemeClr val="accent6">
                    <a:lumMod val="75000"/>
                  </a:schemeClr>
                </a:solidFill>
              </a:rPr>
              <a:t> granite </a:t>
            </a:r>
            <a:r>
              <a:rPr lang="en-GB" sz="1900" dirty="0"/>
              <a:t>stone with a mass of 13.5 g (0.0135 kg)</a:t>
            </a:r>
          </a:p>
          <a:p>
            <a:r>
              <a:rPr lang="en-GB" sz="1900" dirty="0"/>
              <a:t>			     </a:t>
            </a:r>
          </a:p>
          <a:p>
            <a:r>
              <a:rPr lang="en-GB" sz="1900" dirty="0"/>
              <a:t>		 Volume = 0.000005 m</a:t>
            </a:r>
            <a:r>
              <a:rPr lang="en-GB" sz="2000" b="1" baseline="30000" dirty="0"/>
              <a:t>3 </a:t>
            </a:r>
            <a:r>
              <a:rPr lang="en-GB" sz="1900" dirty="0"/>
              <a:t>	</a:t>
            </a:r>
          </a:p>
        </p:txBody>
      </p:sp>
      <p:cxnSp>
        <p:nvCxnSpPr>
          <p:cNvPr id="8" name="Straight Arrow Connector 7">
            <a:extLst>
              <a:ext uri="{FF2B5EF4-FFF2-40B4-BE49-F238E27FC236}">
                <a16:creationId xmlns:a16="http://schemas.microsoft.com/office/drawing/2014/main" id="{ABFB6101-1AD8-4E7C-BC95-4B397C8BB58B}"/>
              </a:ext>
            </a:extLst>
          </p:cNvPr>
          <p:cNvCxnSpPr>
            <a:cxnSpLocks/>
          </p:cNvCxnSpPr>
          <p:nvPr/>
        </p:nvCxnSpPr>
        <p:spPr>
          <a:xfrm flipH="1">
            <a:off x="2339752" y="4005064"/>
            <a:ext cx="612068" cy="49651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2" name="Left Brace 11">
            <a:extLst>
              <a:ext uri="{FF2B5EF4-FFF2-40B4-BE49-F238E27FC236}">
                <a16:creationId xmlns:a16="http://schemas.microsoft.com/office/drawing/2014/main" id="{EDE38B68-D82D-41C4-B7D6-96732E6AA5BA}"/>
              </a:ext>
            </a:extLst>
          </p:cNvPr>
          <p:cNvSpPr/>
          <p:nvPr/>
        </p:nvSpPr>
        <p:spPr>
          <a:xfrm>
            <a:off x="1891796" y="3055314"/>
            <a:ext cx="210889" cy="21602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5316B368-460C-4CE6-B624-0513F024F716}"/>
              </a:ext>
            </a:extLst>
          </p:cNvPr>
          <p:cNvSpPr txBox="1"/>
          <p:nvPr/>
        </p:nvSpPr>
        <p:spPr>
          <a:xfrm>
            <a:off x="1043608" y="2470829"/>
            <a:ext cx="1059077" cy="1569660"/>
          </a:xfrm>
          <a:prstGeom prst="rect">
            <a:avLst/>
          </a:prstGeom>
          <a:noFill/>
        </p:spPr>
        <p:txBody>
          <a:bodyPr wrap="square" rtlCol="0">
            <a:spAutoFit/>
          </a:bodyPr>
          <a:lstStyle/>
          <a:p>
            <a:r>
              <a:rPr lang="en-GB" sz="1600" b="1" dirty="0"/>
              <a:t>Increase in water level = volume of granite</a:t>
            </a:r>
          </a:p>
          <a:p>
            <a:r>
              <a:rPr lang="en-GB" sz="1600" b="1" dirty="0"/>
              <a:t>(5 cm</a:t>
            </a:r>
            <a:r>
              <a:rPr lang="en-GB" sz="1600" b="1" baseline="30000" dirty="0"/>
              <a:t>3</a:t>
            </a:r>
            <a:r>
              <a:rPr lang="en-GB" sz="1600" b="1" dirty="0"/>
              <a:t>)</a:t>
            </a:r>
          </a:p>
        </p:txBody>
      </p:sp>
      <p:sp>
        <p:nvSpPr>
          <p:cNvPr id="15" name="TextBox 14">
            <a:extLst>
              <a:ext uri="{FF2B5EF4-FFF2-40B4-BE49-F238E27FC236}">
                <a16:creationId xmlns:a16="http://schemas.microsoft.com/office/drawing/2014/main" id="{68A0702B-A1FC-4949-9A11-AF12BC9EE118}"/>
              </a:ext>
            </a:extLst>
          </p:cNvPr>
          <p:cNvSpPr txBox="1"/>
          <p:nvPr/>
        </p:nvSpPr>
        <p:spPr>
          <a:xfrm>
            <a:off x="707141" y="5208154"/>
            <a:ext cx="7776864" cy="830997"/>
          </a:xfrm>
          <a:prstGeom prst="rect">
            <a:avLst/>
          </a:prstGeom>
          <a:solidFill>
            <a:schemeClr val="accent6">
              <a:lumMod val="60000"/>
              <a:lumOff val="40000"/>
            </a:schemeClr>
          </a:solidFill>
          <a:ln w="12700">
            <a:solidFill>
              <a:schemeClr val="accent6">
                <a:lumMod val="75000"/>
              </a:schemeClr>
            </a:solidFill>
          </a:ln>
        </p:spPr>
        <p:txBody>
          <a:bodyPr wrap="square" rtlCol="0">
            <a:spAutoFit/>
          </a:bodyPr>
          <a:lstStyle/>
          <a:p>
            <a:r>
              <a:rPr lang="en-GB" sz="2400" dirty="0"/>
              <a:t>Density of granite =     </a:t>
            </a:r>
            <a:r>
              <a:rPr lang="en-GB" sz="2400" u="sng" dirty="0"/>
              <a:t>  0.0135 kg  </a:t>
            </a:r>
            <a:r>
              <a:rPr lang="en-GB" sz="2400" dirty="0"/>
              <a:t>       = 2 690 kg/m</a:t>
            </a:r>
            <a:r>
              <a:rPr lang="en-GB" sz="2400" b="1" baseline="30000" dirty="0"/>
              <a:t>3</a:t>
            </a:r>
            <a:r>
              <a:rPr lang="en-GB" sz="2400" dirty="0"/>
              <a:t> </a:t>
            </a:r>
          </a:p>
          <a:p>
            <a:r>
              <a:rPr lang="en-GB" sz="2400" dirty="0"/>
              <a:t>		              0.000005 m</a:t>
            </a:r>
            <a:r>
              <a:rPr lang="en-GB" sz="2400" b="1" baseline="30000" dirty="0"/>
              <a:t>3</a:t>
            </a:r>
            <a:r>
              <a:rPr lang="en-GB" dirty="0"/>
              <a:t>	    </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535AB0BA-5214-4CCD-B88A-D441DA1C6CAD}"/>
                  </a:ext>
                </a:extLst>
              </p14:cNvPr>
              <p14:cNvContentPartPr/>
              <p14:nvPr>
                <p:extLst>
                  <p:ext uri="{42D2F446-02D8-4167-A562-619A0277C38B}">
                    <p15:isNarration xmlns:p15="http://schemas.microsoft.com/office/powerpoint/2012/main" val="1"/>
                  </p:ext>
                </p:extLst>
              </p14:nvPr>
            </p14:nvContentPartPr>
            <p14:xfrm>
              <a:off x="-221760" y="1211400"/>
              <a:ext cx="8623800" cy="5220720"/>
            </p14:xfrm>
          </p:contentPart>
        </mc:Choice>
        <mc:Fallback>
          <p:pic>
            <p:nvPicPr>
              <p:cNvPr id="3" name="Ink 2">
                <a:extLst>
                  <a:ext uri="{FF2B5EF4-FFF2-40B4-BE49-F238E27FC236}">
                    <a16:creationId xmlns:a16="http://schemas.microsoft.com/office/drawing/2014/main" id="{535AB0BA-5214-4CCD-B88A-D441DA1C6CAD}"/>
                  </a:ext>
                </a:extLst>
              </p:cNvPr>
              <p:cNvPicPr>
                <a:picLocks noGrp="1" noRot="1" noChangeAspect="1" noMove="1" noResize="1" noEditPoints="1" noAdjustHandles="1" noChangeArrowheads="1" noChangeShapeType="1"/>
              </p:cNvPicPr>
              <p:nvPr/>
            </p:nvPicPr>
            <p:blipFill>
              <a:blip r:embed="rId6"/>
              <a:stretch>
                <a:fillRect/>
              </a:stretch>
            </p:blipFill>
            <p:spPr>
              <a:xfrm>
                <a:off x="-231120" y="1202040"/>
                <a:ext cx="8642520" cy="5239440"/>
              </a:xfrm>
              <a:prstGeom prst="rect">
                <a:avLst/>
              </a:prstGeom>
            </p:spPr>
          </p:pic>
        </mc:Fallback>
      </mc:AlternateContent>
      <p:pic>
        <p:nvPicPr>
          <p:cNvPr id="7" name="Audio 6">
            <a:hlinkClick r:id="" action="ppaction://media"/>
            <a:extLst>
              <a:ext uri="{FF2B5EF4-FFF2-40B4-BE49-F238E27FC236}">
                <a16:creationId xmlns:a16="http://schemas.microsoft.com/office/drawing/2014/main" id="{3A98CAF2-E7A8-4275-92A3-1AD50188F5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68381975"/>
      </p:ext>
    </p:extLst>
  </p:cSld>
  <p:clrMapOvr>
    <a:masterClrMapping/>
  </p:clrMapOvr>
  <mc:AlternateContent xmlns:mc="http://schemas.openxmlformats.org/markup-compatibility/2006">
    <mc:Choice xmlns:p14="http://schemas.microsoft.com/office/powerpoint/2010/main" Requires="p14">
      <p:transition spd="slow" p14:dur="2000" advTm="228333"/>
    </mc:Choice>
    <mc:Fallback>
      <p:transition spd="slow" advTm="22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FF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7418"/>
            <a:ext cx="8532440"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000" b="1" dirty="0">
                <a:solidFill>
                  <a:schemeClr val="accent6"/>
                </a:solidFill>
              </a:rPr>
              <a:t>Changes of state and the particle model – Changes of state</a:t>
            </a:r>
            <a:endParaRPr lang="en-GB" sz="2000" b="1" dirty="0">
              <a:solidFill>
                <a:schemeClr val="accent6"/>
              </a:solidFill>
            </a:endParaRPr>
          </a:p>
        </p:txBody>
      </p:sp>
      <p:sp>
        <p:nvSpPr>
          <p:cNvPr id="3" name="TextBox 2">
            <a:extLst>
              <a:ext uri="{FF2B5EF4-FFF2-40B4-BE49-F238E27FC236}">
                <a16:creationId xmlns:a16="http://schemas.microsoft.com/office/drawing/2014/main" id="{3FD1830A-2376-446B-81B5-475CA51A4D33}"/>
              </a:ext>
            </a:extLst>
          </p:cNvPr>
          <p:cNvSpPr txBox="1"/>
          <p:nvPr/>
        </p:nvSpPr>
        <p:spPr>
          <a:xfrm>
            <a:off x="395536" y="745249"/>
            <a:ext cx="8640960" cy="830997"/>
          </a:xfrm>
          <a:prstGeom prst="rect">
            <a:avLst/>
          </a:prstGeom>
          <a:solidFill>
            <a:schemeClr val="accent6">
              <a:lumMod val="60000"/>
              <a:lumOff val="40000"/>
            </a:schemeClr>
          </a:solidFill>
          <a:ln w="25400">
            <a:solidFill>
              <a:schemeClr val="accent6">
                <a:lumMod val="75000"/>
              </a:schemeClr>
            </a:solidFill>
          </a:ln>
        </p:spPr>
        <p:txBody>
          <a:bodyPr wrap="square" rtlCol="0">
            <a:spAutoFit/>
          </a:bodyPr>
          <a:lstStyle/>
          <a:p>
            <a:pPr algn="ctr"/>
            <a:r>
              <a:rPr lang="en-GB" sz="2400" dirty="0"/>
              <a:t>A change of state can be brought about by changing the </a:t>
            </a:r>
            <a:r>
              <a:rPr lang="en-GB" sz="2400" b="1" dirty="0"/>
              <a:t>temperature</a:t>
            </a:r>
            <a:r>
              <a:rPr lang="en-GB" sz="2400" dirty="0"/>
              <a:t> or</a:t>
            </a:r>
            <a:r>
              <a:rPr lang="en-GB" sz="2400" b="1" dirty="0"/>
              <a:t> pressure </a:t>
            </a:r>
            <a:r>
              <a:rPr lang="en-GB" sz="2400" dirty="0"/>
              <a:t>of a material.</a:t>
            </a:r>
          </a:p>
        </p:txBody>
      </p:sp>
      <p:pic>
        <p:nvPicPr>
          <p:cNvPr id="11" name="Picture 10" descr="Image result for change of state diagram">
            <a:extLst>
              <a:ext uri="{FF2B5EF4-FFF2-40B4-BE49-F238E27FC236}">
                <a16:creationId xmlns:a16="http://schemas.microsoft.com/office/drawing/2014/main" id="{70954E79-30A8-4237-8AFC-6A74CB12C6E2}"/>
              </a:ext>
            </a:extLst>
          </p:cNvPr>
          <p:cNvPicPr/>
          <p:nvPr/>
        </p:nvPicPr>
        <p:blipFill rotWithShape="1">
          <a:blip r:embed="rId4">
            <a:extLst>
              <a:ext uri="{28A0092B-C50C-407E-A947-70E740481C1C}">
                <a14:useLocalDpi xmlns:a14="http://schemas.microsoft.com/office/drawing/2010/main" val="0"/>
              </a:ext>
            </a:extLst>
          </a:blip>
          <a:srcRect b="5195"/>
          <a:stretch/>
        </p:blipFill>
        <p:spPr bwMode="auto">
          <a:xfrm>
            <a:off x="2843809" y="1772816"/>
            <a:ext cx="3456384" cy="3383915"/>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EA04EE17-4414-4033-86DF-AE18FEE2D974}"/>
              </a:ext>
            </a:extLst>
          </p:cNvPr>
          <p:cNvSpPr txBox="1"/>
          <p:nvPr/>
        </p:nvSpPr>
        <p:spPr>
          <a:xfrm>
            <a:off x="395536" y="1657036"/>
            <a:ext cx="2448269" cy="4801314"/>
          </a:xfrm>
          <a:prstGeom prst="rect">
            <a:avLst/>
          </a:prstGeom>
          <a:noFill/>
          <a:ln w="25400">
            <a:solidFill>
              <a:schemeClr val="accent6">
                <a:lumMod val="75000"/>
              </a:schemeClr>
            </a:solidFill>
          </a:ln>
        </p:spPr>
        <p:txBody>
          <a:bodyPr wrap="square" rtlCol="0">
            <a:spAutoFit/>
          </a:bodyPr>
          <a:lstStyle/>
          <a:p>
            <a:r>
              <a:rPr lang="en-GB" sz="2400" dirty="0"/>
              <a:t>If the solid shown has a mass of 1kg, then the liquid and gas will both have a mass of</a:t>
            </a:r>
          </a:p>
          <a:p>
            <a:r>
              <a:rPr lang="en-GB" sz="2400" dirty="0"/>
              <a:t>1 kg.</a:t>
            </a:r>
          </a:p>
          <a:p>
            <a:endParaRPr lang="en-GB" dirty="0"/>
          </a:p>
          <a:p>
            <a:r>
              <a:rPr lang="en-GB" sz="2400" b="1" dirty="0">
                <a:solidFill>
                  <a:schemeClr val="accent6">
                    <a:lumMod val="75000"/>
                  </a:schemeClr>
                </a:solidFill>
              </a:rPr>
              <a:t>Mass is conserved when a substance changes state, only the volume changes.</a:t>
            </a:r>
          </a:p>
        </p:txBody>
      </p:sp>
      <p:sp>
        <p:nvSpPr>
          <p:cNvPr id="10" name="TextBox 9">
            <a:extLst>
              <a:ext uri="{FF2B5EF4-FFF2-40B4-BE49-F238E27FC236}">
                <a16:creationId xmlns:a16="http://schemas.microsoft.com/office/drawing/2014/main" id="{0A15C1D8-71DC-41A8-BBE4-D2B3C1CDBD8D}"/>
              </a:ext>
            </a:extLst>
          </p:cNvPr>
          <p:cNvSpPr txBox="1"/>
          <p:nvPr/>
        </p:nvSpPr>
        <p:spPr>
          <a:xfrm>
            <a:off x="6228184" y="1657036"/>
            <a:ext cx="2808312" cy="4832092"/>
          </a:xfrm>
          <a:prstGeom prst="rect">
            <a:avLst/>
          </a:prstGeom>
          <a:noFill/>
          <a:ln w="25400">
            <a:solidFill>
              <a:schemeClr val="accent6">
                <a:lumMod val="75000"/>
              </a:schemeClr>
            </a:solidFill>
          </a:ln>
        </p:spPr>
        <p:txBody>
          <a:bodyPr wrap="square" rtlCol="0">
            <a:spAutoFit/>
          </a:bodyPr>
          <a:lstStyle/>
          <a:p>
            <a:r>
              <a:rPr lang="en-GB" sz="2400" dirty="0"/>
              <a:t>Changes of state are </a:t>
            </a:r>
            <a:r>
              <a:rPr lang="en-GB" sz="2400" b="1" dirty="0">
                <a:solidFill>
                  <a:schemeClr val="accent6">
                    <a:lumMod val="75000"/>
                  </a:schemeClr>
                </a:solidFill>
              </a:rPr>
              <a:t>physical changes </a:t>
            </a:r>
            <a:r>
              <a:rPr lang="en-GB" sz="2400" b="1" dirty="0"/>
              <a:t>not</a:t>
            </a:r>
            <a:r>
              <a:rPr lang="en-GB" sz="2400" b="1" dirty="0">
                <a:solidFill>
                  <a:schemeClr val="accent6">
                    <a:lumMod val="75000"/>
                  </a:schemeClr>
                </a:solidFill>
              </a:rPr>
              <a:t> </a:t>
            </a:r>
            <a:r>
              <a:rPr lang="en-GB" sz="2400" dirty="0"/>
              <a:t>chemical changes.</a:t>
            </a:r>
          </a:p>
          <a:p>
            <a:r>
              <a:rPr lang="en-GB" sz="2400" dirty="0"/>
              <a:t>The change can be </a:t>
            </a:r>
            <a:r>
              <a:rPr lang="en-GB" sz="2400" b="1" dirty="0">
                <a:solidFill>
                  <a:schemeClr val="accent6">
                    <a:lumMod val="75000"/>
                  </a:schemeClr>
                </a:solidFill>
              </a:rPr>
              <a:t>reversed</a:t>
            </a:r>
            <a:r>
              <a:rPr lang="en-GB" sz="2400" dirty="0"/>
              <a:t> in a physical change so the material recovers its </a:t>
            </a:r>
            <a:r>
              <a:rPr lang="en-GB" sz="2400" b="1" dirty="0">
                <a:solidFill>
                  <a:schemeClr val="accent6">
                    <a:lumMod val="75000"/>
                  </a:schemeClr>
                </a:solidFill>
              </a:rPr>
              <a:t>original properties</a:t>
            </a:r>
            <a:r>
              <a:rPr lang="en-GB" sz="2400" dirty="0"/>
              <a:t>.</a:t>
            </a:r>
          </a:p>
          <a:p>
            <a:r>
              <a:rPr lang="en-GB" sz="2400" dirty="0"/>
              <a:t>This does not happen with a chemical change.</a:t>
            </a:r>
          </a:p>
          <a:p>
            <a:endParaRPr lang="en-GB" sz="1100" dirty="0"/>
          </a:p>
        </p:txBody>
      </p:sp>
      <p:sp>
        <p:nvSpPr>
          <p:cNvPr id="13" name="TextBox 12">
            <a:extLst>
              <a:ext uri="{FF2B5EF4-FFF2-40B4-BE49-F238E27FC236}">
                <a16:creationId xmlns:a16="http://schemas.microsoft.com/office/drawing/2014/main" id="{C17FFAD2-27C6-4A39-9E66-DFFB66CD57C2}"/>
              </a:ext>
            </a:extLst>
          </p:cNvPr>
          <p:cNvSpPr txBox="1"/>
          <p:nvPr/>
        </p:nvSpPr>
        <p:spPr>
          <a:xfrm>
            <a:off x="2843807" y="5272511"/>
            <a:ext cx="3384375" cy="707886"/>
          </a:xfrm>
          <a:prstGeom prst="rect">
            <a:avLst/>
          </a:prstGeom>
          <a:noFill/>
        </p:spPr>
        <p:txBody>
          <a:bodyPr wrap="square" rtlCol="0">
            <a:spAutoFit/>
          </a:bodyPr>
          <a:lstStyle/>
          <a:p>
            <a:pPr algn="ctr"/>
            <a:r>
              <a:rPr lang="en-GB" sz="2000" b="1" dirty="0"/>
              <a:t>The arrows show the direction in change of state.</a:t>
            </a:r>
          </a:p>
        </p:txBody>
      </p:sp>
      <p:pic>
        <p:nvPicPr>
          <p:cNvPr id="4" name="Audio 3">
            <a:hlinkClick r:id="" action="ppaction://media"/>
            <a:extLst>
              <a:ext uri="{FF2B5EF4-FFF2-40B4-BE49-F238E27FC236}">
                <a16:creationId xmlns:a16="http://schemas.microsoft.com/office/drawing/2014/main" id="{22D735F0-C1A2-4B77-A734-B75B393AB3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7501282"/>
      </p:ext>
    </p:extLst>
  </p:cSld>
  <p:clrMapOvr>
    <a:masterClrMapping/>
  </p:clrMapOvr>
  <mc:AlternateContent xmlns:mc="http://schemas.openxmlformats.org/markup-compatibility/2006">
    <mc:Choice xmlns:p14="http://schemas.microsoft.com/office/powerpoint/2010/main" Requires="p14">
      <p:transition spd="slow" p14:dur="2000" advTm="171754"/>
    </mc:Choice>
    <mc:Fallback>
      <p:transition spd="slow" advTm="17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509200"/>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r>
              <a:rPr lang="en-GB" sz="3600" b="1" dirty="0">
                <a:solidFill>
                  <a:schemeClr val="tx1">
                    <a:lumMod val="50000"/>
                    <a:lumOff val="50000"/>
                  </a:schemeClr>
                </a:solidFill>
              </a:rPr>
              <a:t>Changes of state and the particle model</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Density of materials</a:t>
            </a:r>
          </a:p>
          <a:p>
            <a:pPr marL="457200" indent="-457200">
              <a:lnSpc>
                <a:spcPct val="150000"/>
              </a:lnSpc>
              <a:buFont typeface="Arial" charset="0"/>
              <a:buChar char="•"/>
            </a:pPr>
            <a:r>
              <a:rPr lang="en-GB" sz="2400" b="1" dirty="0">
                <a:solidFill>
                  <a:schemeClr val="tx1">
                    <a:lumMod val="50000"/>
                    <a:lumOff val="50000"/>
                  </a:schemeClr>
                </a:solidFill>
              </a:rPr>
              <a:t>Changes of state</a:t>
            </a:r>
          </a:p>
          <a:p>
            <a:pPr marL="457200" indent="-457200">
              <a:lnSpc>
                <a:spcPct val="150000"/>
              </a:lnSpc>
              <a:buFont typeface="Arial" charset="0"/>
              <a:buChar char="•"/>
            </a:pPr>
            <a:endParaRPr lang="en-GB" sz="2400" b="1" dirty="0">
              <a:solidFill>
                <a:schemeClr val="tx1">
                  <a:lumMod val="50000"/>
                  <a:lumOff val="50000"/>
                </a:schemeClr>
              </a:solidFill>
            </a:endParaRPr>
          </a:p>
          <a:p>
            <a:endParaRPr lang="en-GB" dirty="0"/>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4211960" y="886544"/>
            <a:ext cx="4914900" cy="5638800"/>
          </a:xfrm>
          <a:prstGeom prst="rect">
            <a:avLst/>
          </a:prstGeom>
        </p:spPr>
      </p:pic>
      <p:pic>
        <p:nvPicPr>
          <p:cNvPr id="2" name="Audio 1">
            <a:hlinkClick r:id="" action="ppaction://media"/>
            <a:extLst>
              <a:ext uri="{FF2B5EF4-FFF2-40B4-BE49-F238E27FC236}">
                <a16:creationId xmlns:a16="http://schemas.microsoft.com/office/drawing/2014/main" id="{83140B34-3C8A-4C33-840A-2FA6975E17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4288455"/>
      </p:ext>
    </p:extLst>
  </p:cSld>
  <p:clrMapOvr>
    <a:masterClrMapping/>
  </p:clrMapOvr>
  <mc:AlternateContent xmlns:mc="http://schemas.openxmlformats.org/markup-compatibility/2006">
    <mc:Choice xmlns:p14="http://schemas.microsoft.com/office/powerpoint/2010/main" Requires="p14">
      <p:transition spd="slow" p14:dur="2000" advTm="41171"/>
    </mc:Choice>
    <mc:Fallback>
      <p:transition spd="slow" advTm="4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0"/>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77630" y="599567"/>
            <a:ext cx="8915400" cy="6001643"/>
          </a:xfrm>
          <a:prstGeom prst="rect">
            <a:avLst/>
          </a:prstGeom>
          <a:noFill/>
        </p:spPr>
        <p:txBody>
          <a:bodyPr wrap="square" rtlCol="0">
            <a:spAutoFit/>
          </a:bodyPr>
          <a:lstStyle/>
          <a:p>
            <a:pPr marL="457200" indent="-457200">
              <a:lnSpc>
                <a:spcPct val="150000"/>
              </a:lnSpc>
              <a:buAutoNum type="arabicPeriod"/>
            </a:pPr>
            <a:r>
              <a:rPr lang="en-GB" sz="2400" dirty="0"/>
              <a:t>Why is it incorrect to say iron is heavier than wood?</a:t>
            </a:r>
          </a:p>
          <a:p>
            <a:r>
              <a:rPr lang="en-GB" sz="2400" dirty="0">
                <a:solidFill>
                  <a:srgbClr val="00B050"/>
                </a:solidFill>
              </a:rPr>
              <a:t>        </a:t>
            </a:r>
          </a:p>
          <a:p>
            <a:r>
              <a:rPr lang="en-GB" sz="2400" dirty="0">
                <a:solidFill>
                  <a:srgbClr val="00B050"/>
                </a:solidFill>
              </a:rPr>
              <a:t>        </a:t>
            </a:r>
          </a:p>
          <a:p>
            <a:pPr>
              <a:lnSpc>
                <a:spcPct val="150000"/>
              </a:lnSpc>
            </a:pPr>
            <a:r>
              <a:rPr lang="en-GB" sz="2400" dirty="0"/>
              <a:t>2. Water has a density of 1000 kg/m</a:t>
            </a:r>
            <a:r>
              <a:rPr lang="en-GB" sz="2400" b="1" baseline="30000" dirty="0"/>
              <a:t>3</a:t>
            </a:r>
            <a:r>
              <a:rPr lang="en-GB" sz="2400" dirty="0"/>
              <a:t>. A piece of rubber has a density</a:t>
            </a:r>
          </a:p>
          <a:p>
            <a:r>
              <a:rPr lang="en-GB" sz="2400" dirty="0"/>
              <a:t>     of 1024 kg/m</a:t>
            </a:r>
            <a:r>
              <a:rPr lang="en-GB" sz="2400" b="1" baseline="30000" dirty="0"/>
              <a:t>3</a:t>
            </a:r>
            <a:r>
              <a:rPr lang="en-GB" sz="2400" dirty="0"/>
              <a:t>. Explain what would happen if the rubber was put in</a:t>
            </a:r>
          </a:p>
          <a:p>
            <a:r>
              <a:rPr lang="en-GB" sz="2400" dirty="0"/>
              <a:t>     a pool of water? </a:t>
            </a:r>
          </a:p>
          <a:p>
            <a:r>
              <a:rPr lang="en-GB" sz="2400" dirty="0"/>
              <a:t>      </a:t>
            </a:r>
            <a:r>
              <a:rPr lang="en-GB" sz="2400" b="1" dirty="0">
                <a:solidFill>
                  <a:srgbClr val="00B050"/>
                </a:solidFill>
              </a:rPr>
              <a:t> </a:t>
            </a:r>
          </a:p>
          <a:p>
            <a:r>
              <a:rPr lang="en-GB" sz="2400" b="1" dirty="0">
                <a:solidFill>
                  <a:srgbClr val="00B050"/>
                </a:solidFill>
              </a:rPr>
              <a:t>       </a:t>
            </a:r>
          </a:p>
          <a:p>
            <a:pPr lvl="0"/>
            <a:r>
              <a:rPr lang="en-GB" sz="2400" dirty="0"/>
              <a:t>3. This “ready-mix” concrete waggon contains </a:t>
            </a:r>
          </a:p>
          <a:p>
            <a:pPr lvl="0"/>
            <a:r>
              <a:rPr lang="en-GB" sz="2400" dirty="0"/>
              <a:t>     9600 kg of concrete. If the density of the</a:t>
            </a:r>
          </a:p>
          <a:p>
            <a:pPr lvl="0"/>
            <a:r>
              <a:rPr lang="en-GB" sz="2400" dirty="0"/>
              <a:t>     concrete is 2400 kg/m</a:t>
            </a:r>
            <a:r>
              <a:rPr lang="en-GB" sz="2400" b="1" baseline="30000" dirty="0"/>
              <a:t>3</a:t>
            </a:r>
            <a:r>
              <a:rPr lang="en-GB" sz="2400" dirty="0"/>
              <a:t>, what volume of </a:t>
            </a:r>
          </a:p>
          <a:p>
            <a:pPr lvl="0"/>
            <a:r>
              <a:rPr lang="en-GB" sz="2400" dirty="0"/>
              <a:t>     concrete does the waggon contain?</a:t>
            </a:r>
          </a:p>
          <a:p>
            <a:pPr lvl="0"/>
            <a:r>
              <a:rPr lang="en-GB" sz="2400" dirty="0"/>
              <a:t>       </a:t>
            </a:r>
            <a:r>
              <a:rPr lang="en-GB" sz="2400" b="1" dirty="0">
                <a:solidFill>
                  <a:srgbClr val="00B050"/>
                </a:solidFill>
              </a:rPr>
              <a:t> </a:t>
            </a:r>
          </a:p>
          <a:p>
            <a:pPr lvl="0"/>
            <a:r>
              <a:rPr lang="en-GB" sz="2400" b="1" dirty="0">
                <a:solidFill>
                  <a:srgbClr val="00B050"/>
                </a:solidFill>
              </a:rPr>
              <a:t>                           </a:t>
            </a:r>
            <a:endParaRPr lang="en-GB" sz="2400" b="1" baseline="30000" dirty="0">
              <a:solidFill>
                <a:srgbClr val="00B050"/>
              </a:solidFill>
            </a:endParaRPr>
          </a:p>
          <a:p>
            <a:pPr lvl="0"/>
            <a:r>
              <a:rPr lang="en-GB" sz="2400" b="1" dirty="0">
                <a:solidFill>
                  <a:srgbClr val="00B050"/>
                </a:solidFill>
              </a:rPr>
              <a:t>                         </a:t>
            </a:r>
            <a:endParaRPr lang="en-GB" sz="1600" b="1" baseline="30000" dirty="0">
              <a:solidFill>
                <a:srgbClr val="00B050"/>
              </a:solidFill>
            </a:endParaRPr>
          </a:p>
        </p:txBody>
      </p:sp>
      <p:pic>
        <p:nvPicPr>
          <p:cNvPr id="5" name="Picture 4">
            <a:extLst>
              <a:ext uri="{FF2B5EF4-FFF2-40B4-BE49-F238E27FC236}">
                <a16:creationId xmlns:a16="http://schemas.microsoft.com/office/drawing/2014/main" id="{2D88332B-D9CC-4DD2-B275-7D2CF6C97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3549501"/>
            <a:ext cx="2143125" cy="2143125"/>
          </a:xfrm>
          <a:prstGeom prst="rect">
            <a:avLst/>
          </a:prstGeom>
        </p:spPr>
      </p:pic>
    </p:spTree>
    <p:extLst>
      <p:ext uri="{BB962C8B-B14F-4D97-AF65-F5344CB8AC3E}">
        <p14:creationId xmlns:p14="http://schemas.microsoft.com/office/powerpoint/2010/main" val="9906038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489A17B-A778-43E8-8CAD-39AF0ABD1C3C}" vid="{5B90DF28-B678-4AF8-820C-D210C98786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25300</TotalTime>
  <Words>5716</Words>
  <Application>Microsoft Office PowerPoint</Application>
  <PresentationFormat>On-screen Show (4:3)</PresentationFormat>
  <Paragraphs>393</Paragraphs>
  <Slides>31</Slides>
  <Notes>13</Notes>
  <HiddenSlides>0</HiddenSlides>
  <MMClips>25</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Arial</vt:lpstr>
      <vt:lpstr>Beirut</vt:lpstr>
      <vt:lpstr>Calibri</vt:lpstr>
      <vt:lpstr>Calibri Light</vt:lpstr>
      <vt:lpstr>Gill Sans</vt:lpstr>
      <vt:lpstr>Lato Medium</vt:lpstr>
      <vt:lpstr>News Gothic MT</vt:lpstr>
      <vt:lpstr>Times New Roman</vt:lpstr>
      <vt:lpstr>1_Office Theme</vt:lpstr>
      <vt:lpstr>Custom Design</vt:lpstr>
      <vt:lpstr>PIXL Sci</vt:lpstr>
      <vt:lpstr>PowerPoint Presentation</vt:lpstr>
      <vt:lpstr>Overview   Particle Model of Matter</vt:lpstr>
      <vt:lpstr>PowerPoint Presentation</vt:lpstr>
      <vt:lpstr>Changes of state and the particle model –  Density of materials</vt:lpstr>
      <vt:lpstr>     Changes of state and the particle model –  Density of materials</vt:lpstr>
      <vt:lpstr>Changes of state and the particle model –Density of materials</vt:lpstr>
      <vt:lpstr>Changes of state and the particle model – Changes of state</vt:lpstr>
      <vt:lpstr>PowerPoint Presentation</vt:lpstr>
      <vt:lpstr>Changes of state and the particle model – AnswerIT</vt:lpstr>
      <vt:lpstr>Changes of state and the particle model – AnswerIT</vt:lpstr>
      <vt:lpstr>Changes of state and the particle model – AnswerIT</vt:lpstr>
      <vt:lpstr>PowerPoint Presentation</vt:lpstr>
      <vt:lpstr>Changes of state and the particle model – AnswerIT</vt:lpstr>
      <vt:lpstr>Changes of state and the particle model – AnswerIT</vt:lpstr>
      <vt:lpstr>Changes of state and the particle model – AnswerIT</vt:lpstr>
      <vt:lpstr>PowerPoint Presentation</vt:lpstr>
      <vt:lpstr>Internal energy and energy transfers – Internal energy </vt:lpstr>
      <vt:lpstr>Internal energy and energy transfers – Internal energy </vt:lpstr>
      <vt:lpstr>Internal energy and energy transfers –  Temperature change in a system and specific heat capacity </vt:lpstr>
      <vt:lpstr>Internal energy and energy transfers –  Temperature change in a system and specific heat capacity </vt:lpstr>
      <vt:lpstr>   Internal energy and energy transfers –          Changes of heat and specific latent heat</vt:lpstr>
      <vt:lpstr>     Internal energy and energy transfers –          Changes of heat and specific latent heat</vt:lpstr>
      <vt:lpstr>     Internal energy and energy transfers –          Changes of heat and specific latent heat</vt:lpstr>
      <vt:lpstr>PowerPoint Presentation</vt:lpstr>
      <vt:lpstr>Internal energy and energy transfers – AnswerIT</vt:lpstr>
      <vt:lpstr>Internal energy and energy transfers – AnswerIT</vt:lpstr>
      <vt:lpstr>Internal energy and energy transfers – AnswerIT</vt:lpstr>
      <vt:lpstr>PowerPoint Presentation</vt:lpstr>
      <vt:lpstr>Internal energy and energy transfers – AnswerIT</vt:lpstr>
      <vt:lpstr>Internal energy and energy transfers – AnswerIT</vt:lpstr>
      <vt:lpstr>Internal energy and energy transfers – AnswerIT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zarina shaffi</dc:creator>
  <cp:lastModifiedBy>B Waite</cp:lastModifiedBy>
  <cp:revision>442</cp:revision>
  <cp:lastPrinted>2017-05-23T14:15:43Z</cp:lastPrinted>
  <dcterms:created xsi:type="dcterms:W3CDTF">2016-03-05T09:38:04Z</dcterms:created>
  <dcterms:modified xsi:type="dcterms:W3CDTF">2021-01-05T10:56:26Z</dcterms:modified>
</cp:coreProperties>
</file>