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3.xml" ContentType="application/vnd.ms-office.inkAction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4.xml" ContentType="application/vnd.ms-office.inkAction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71" r:id="rId2"/>
    <p:sldId id="272" r:id="rId3"/>
    <p:sldId id="273" r:id="rId4"/>
    <p:sldId id="276" r:id="rId5"/>
    <p:sldId id="265" r:id="rId6"/>
    <p:sldId id="266" r:id="rId7"/>
    <p:sldId id="267" r:id="rId8"/>
    <p:sldId id="268" r:id="rId9"/>
    <p:sldId id="269" r:id="rId10"/>
    <p:sldId id="270" r:id="rId11"/>
    <p:sldId id="259" r:id="rId12"/>
    <p:sldId id="260" r:id="rId13"/>
    <p:sldId id="261" r:id="rId14"/>
    <p:sldId id="262" r:id="rId15"/>
    <p:sldId id="263" r:id="rId16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4D82E-7635-44F4-88B1-55512CA0C774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1597A-A1F6-419F-B07E-2B890AD9C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4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08:54:17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6114">
    <iact:property name="dataType"/>
    <iact:actionData xml:id="d0">
      <inkml:trace xmlns:inkml="http://www.w3.org/2003/InkML" xml:id="stk0" contextRef="#ctx0" brushRef="#br0">8458 13932 0,'0'24'62,"0"0"-52,0-1 6,0 1-9,0 0 0,0 47 1,0-24 0,0 48 1,0-24-2,0 24 1,-23-24 0,23 0 1,0 0-2,0 24 2,0-24-2,0 24 2,0-48-2,0 24 2,0 0-2,0 0 2,0 1-2,0-25 2,0 0-2,0 1 2,0-1-2,0 0 3,0 25-4,0-25 4,0 24-4,0 0 2,0-24 0,0 25 0,-24-25 1,24 0-2,0-23 2,0 0-2,0-1 9,0 1-7,0 0-2,0 0 9,0-1 1,0 1-2,0 0-6,0-1 7,0 25 1,-24-1-11,24-23 4,0-1-4,0 25 3,0-24 15,24-24 207,23 0-223,48 0 0,71 0 0,-47 47 0,46-47 0,1 0 0,0 0 0,-47 0 1,-1 0-1,1 0 0,-25 0-1,-46 0 1,-25 0 0,25 24 2,-24-24-3,23 0 2,24 0-3,-24 0 2,24 0 0,24 0 0,-47 0 1,-1 0-2,0 0 2,1 0-2,-1 0 2,24 23-2,-23-23 2,-1 24-2,24-24 1,0 24 0,0-24 1,-23 0-2,23 0 2,-24 0-1,-23 0 0,23 0-1,-23 0 2,47 0-2,-24 0 3,1 0-3,23 0 2,-24 0-3,24 0 2,24 0 0,-24 0 0,0 0 1,0 0-2,48 0 1,-48 0 0,24 0 0,-24 0 0,0 0 0,-24 0 0,-23 0 0,0 0 0,-1 0 1,25 0-2,-1 0 1,0 0 0,1 0 0,-24 0 0,-1 0 1,1 0-2,0 0 19,-1 0-20,1 0 194</inkml:trace>
    </iact:actionData>
  </iact:action>
  <iact:action type="add" startTime="109593">
    <iact:property name="dataType"/>
    <iact:actionData xml:id="d1">
      <inkml:trace xmlns:inkml="http://www.w3.org/2003/InkML" xml:id="stk1" contextRef="#ctx0" brushRef="#br0">8411 16373 0,'24'0'543,"-24"-24"-535,23 24 25,-23-24-18,48 24 17,-24-47 16,-1 47-8,-23-24-15,24 24-9,0 0 7,-1 0 9,-23-23-22,24 23 4,-24-24-6,24 24 8,-1-24 40,1 24-40,0-23 16,-24-1-16,23 24 9,1 0-18,-24-24 3,24 24 6,0-23 6,-1 23-5,1 0-10,-24-24 17,24 24-8,-1-24 1,1 24 6,0-24-14,-1 24 22,-23-23-23,24 23 2,0-24 4,0 24-6,-1-24 16,1 24 0,-24-23-16,47 23 1,-47-24-2,48 24 10,-48-24 14,23 1-23,1 23 9,0 0 38,-1-24-47,1 24 8,0-24 0,0 0 24,-1 1-24,1 23 8,0 0-8,-1-24 10,1 24-4,0-24 10,-1 1-7,25 23-10,-25-24 9,-23 0-16,48 24 8,-24-23 1,-1 23-2,-23-24-7,24 24 1,0-24-2,-24 1 11,23 23-2,1-24-2,0 24 2,-1-24-8,1 0 8,0 24 8,0 0-16,-1-23 16,25-1 0,-25 0-7,1 24-1,0 0 1,-24-23 13,23 23-22,1 0 32,0 0-32,-1-24 8,1 24 8,0-24 16,0 24-31,-1 0-2,1-23 1,0 23 8,-1-24 10,1 24-12,0 0 10,-24-24-15,23 24-2,1 0 10,0-23 22,-1 23-15,1-24 0,0 0 2,0 24-10,-1 0-2,-23-24-6,48 24 0,-25 0 24,-23-23-24,24 23 0,0-24 8,-1 0-7,1 24 6,-24-23 2,24 23-2,-1 0-7,-23-24 18,24 0-19,0 24 17,0-23-1,-1 23-6,1-24-10,0 0 17,-1 24-7,-23-23-10,24 23 10,23-24-2,-23 24 25,-24-24-31,24 24 22,0 0-13,-1-24 13,1 24-24,0 0 2,-1 0 22,-23-23-14,24 23-9,0 0 7,-1-24-6,1 0 14,23 1 10,-23 23-2,-24-24-23,24 24 32,0-24 1,-1 24-10,-23-23-21,24 23-3,23-24 8,-23 0 25,0 0-8,-1 24 41,1 0-66,-24-23 9,24 23 1,-1 0-2,1-24-7,0 24 97,0-24-66,-1 1-7,1 23 32,0-24-40,-1 24 96,1-24-79,0 1-17,-1 23 24,1-24-40,0 24 41,-24-24-33,23 24 0,1-23 0,0-1 6,0 0 131,-1 24-89,-23-24-24,48 1-16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08:54:17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315">
    <iact:property name="dataType"/>
    <iact:actionData xml:id="d0">
      <inkml:trace xmlns:inkml="http://www.w3.org/2003/InkML" xml:id="stk0" contextRef="#ctx0" brushRef="#br0">6847 7890 0,'24'0'200,"0"0"-168,-1 0-24,1 0-1,0 24 1,-1-24 1,49 0-1,-25 0 0,-23 0-1,23 0 1,-23 0 1,23 24-1,-23-24 7,-1 0-7,1 23 1,0-23 6,23 0-7,1 24 1,-25-24-2,25 0 1,-25 0 1,1 0-1,0 0-1,-1 0 3,25 0-3,-24 0 3,-1 0-4,1 0 1,0 0 1,47 0 0,-48 0 1,49 0-2,-25 0 2,-23 0-2,47 0 2,-24 0-2,24 0 2,-23 0-2,46 0 2,1 0-2,-24 0 2,-23 24-2,23-24 1,0 24 0,0-24 0,24 23 0,-1-23 1,-46 24-2,23-24 3,0 24-4,-47-24 4,-1 0-4,1 0 2,0 0 1,-1 0-2,1 0 2,0 0 6,-1 0-7,49 0 0,-25 0 0,48 0 1,-1 0-2,-22 0 2,-25 0-2,24 0 2,0 0-1,-47 0 0,23 0-1,1 0 2,23 0-1,0 0 1,-48 0-3,49 0 4,-25 0-4,0 0 4,48 0-4,-48 0 3,25 0-2,-25 0 1,-23 0 1,23 0-2,-23 0 9,23 0 0,24 0-7,0 0-1,24 0 0,-48 0-1,25 0 2,-25 0-1,24 0 0,-47 0-1,-1 0 1,48 0 0,-47 0 1,24 0-2,-1 0 3,-23 0-4,23 0 4,-23 0-4,-1 0 3,1 0-2,23 0 2,-23 0-1,0 0-1,47 0 2,24 0-2,-1 0 2,49 0-2,-49 0 2,25 0-1,23 0 0,-47 0-1,-24 0 2,-24 0-2,24 0 1,-23 0 0,-25 0 1,25 0-2,-1 0 2,24 0-2,0 0 3,0 0-4,48 23 3,23 1-2,0 0 3,0-24-4,24 0 3,-71 0-2,0 23 1,-24 25 1,-24-48-2,24 0 2,-47 0-2,0 0 1,0 0 1,23 0-1,-23 0-1,-1 0 1,25 0 1,46 0-2,25 0 1,-72 0 1,24 0-2,0-24 2,24 24-2,-24 0 3,0 0-3,-23 0 2,23-24-2,0 1 2,-24 23-2,24-24 0,-47 24 2,0 0-2,23 0 2,48-24-1,-24 24 0,0 0-1,24 0 2,0 0-2,47 0 2,-24 0-1,24 0 0,-47 0-1,0 0 1,-24 0 1,-47 0-1,23 0 0,-23 0 1,0 0-3,-1 0 4,48 0-4,-23 0 4,23 0-4,0 0 4,0 0-3,24 0 0,0 0 2,-1 0-2,25 0 2,-1 0-1,-70 0 0,23 0-1,-24 0 2,-23 0-2,23 0 2,1-23-2,-25 23 2,1 0-2,23-24 2,-23 24 7,23 0-9,1 0 2,-24 0-2,47 0 3,0 0-4,23 0 4,1 0-4,0 0 4,47 0-3,-47 0 0,0 0 2,-24 0-2,-24 0 2,-23 0-2,23 0 2,-23 0-2,0 0 2,23-24-2,-23 24 9,-1 0-7,1 0-2,0 0 2,0 0-2,23 0 1,-23 0 0,23 0 1,24 0-2,-24 0 3,1 0-3,-1 0 2,1 0-3,-1 0 4,0 0-3,25 0 1,-1 0-1,-24 0 1,-23 0 0,-1 0 0,25 0 1,-1 0-2,1 0 2,-1 0-1,-23 0 0,23 0-1,24 0 1,0 0 0,24 0 1,-48 0-2,24 0 1,24 0 0,0 0 0,-48 0 1,-23 0 0,23 0-3,-23 0 4,0 0-4,0 0 74,-1 0-64,1 0-8,0 0 1,-1 0 7,1 0-1,23 0-6,-23 0-1,0 0-1,23 0 2,-23 0 119,-24-23-120,0-1-1</inkml:trace>
    </iact:actionData>
  </iact:action>
  <iact:action type="add" startTime="52763">
    <iact:property name="dataType"/>
    <iact:actionData xml:id="d1">
      <inkml:trace xmlns:inkml="http://www.w3.org/2003/InkML" xml:id="stk1" contextRef="#ctx0" brushRef="#br0">17912 5995 0,'0'24'39,"24"-1"10,23-23-33,-23 0-9,0 0 2,0 0-2,-1 0 42,1 0-41,23 0 7,-23 0 1,23 0-7,-23 0-2,0 0 2,-1 0-2,49 0 1,-25 0 1,-23 0-1,-1 0-1,1 0 9,0 0 0,-1 0 0,1 0-7,0 0 8,0 0-10,-1 0 2,1 0-3,0 0 10,-1 0 0,1 0-8,0 0 1,-1 0-2,1 0 2,23 0-1,-23 0 7,0 0 1,0 0-8,-1 0 0,1 0 0,0 0 1,-1 0-2,1 0 2,0 0 71,-1 0-48,1 0 16,0 0-25</inkml:trace>
    </iact:actionData>
  </iact:action>
  <iact:action type="add" startTime="55363">
    <iact:property name="dataType"/>
    <iact:actionData xml:id="d2">
      <inkml:trace xmlns:inkml="http://www.w3.org/2003/InkML" xml:id="stk2" contextRef="#ctx0" brushRef="#br0">19050 7748 0,'23'0'591,"1"0"-550,23-23-26,-23 23 9,0 0-15,0 0 6,-1-24-6,1 24 14,0 0-7,-1 0 1,1 0-9,0 0 16,-1 0-15,1 0 6,0 0-7,-1 0 15,1 0-6,0 0-1,0 0-8,-1 0-1,25 0 10,-25 0-2,1 0 2,0 0-8,-1 0-3,1 0 10,0 0-6,0 0-3,-1 0 2,1 0 13,0 0-5,-1 0-10,25 0 2,-25 0-2,1 0 2,0 0-2,23 0 2,-23 0 7,23 0 0,-23 0 16,0 0-9,23 0-6,-23 0-1,23 0-9,-23 0 2,-1 0-2,1 0 9,0 0 0,0 0 1,-1 0-2,1 0 10,0 0-1,-1 0 0,1 0-17,0 0 3,23 0 6,-23 0 7,0 0 9,-1 0-24,1 0 0,23 0-1,-23 0 2,0 0-2,-1 0 1,1 0 16,0 0 0,-1 0-15,1 0 6,0 0 41,0 0-39,-1 0-9,1 0 7,0 0 9,-1 0 1,1 0 110</inkml:trace>
    </iact:actionData>
  </iact:action>
  <iact:action type="add" startTime="61219">
    <iact:property name="dataType"/>
    <iact:actionData xml:id="d3">
      <inkml:trace xmlns:inkml="http://www.w3.org/2003/InkML" xml:id="stk3" contextRef="#ctx0" brushRef="#br0">10994 10900 0,'-24'0'8,"24"23"7,47-23-7,1 0 1,-24 0-1,47 0 0,-24 0 0,24 0-1,0 0 2,48 0-1,23 0 0,-24 0-1,24 0 2,-47 0-2,-24 0 2,-23 0-2,-25 0 2,1 0-1,0 0 24,-1 0 32,1 0-56,0 0 7,0 0-6,-1 0 6,1 0 9,0 0 17,-1 0-18,1 0 17,0 0 0</inkml:trace>
    </iact:actionData>
  </iact:action>
  <iact:action type="add" startTime="68996">
    <iact:property name="dataType"/>
    <iact:actionData xml:id="d4">
      <inkml:trace xmlns:inkml="http://www.w3.org/2003/InkML" xml:id="stk4" contextRef="#ctx0" brushRef="#br0">11420 7843 0,'48'0'270,"-1"0"-254,-23 0-8,-1 0 0,1 0 0,23 0 8,-23 0-8,24-24 9,-25 24 38,1 0-31,0 0-15,-1 0 7,1 0-7,23 0 7,-23 0-1,0 0-7,-1 0-1,1 0 1,0 0 17,-24-23-9,24 23-8,-1 0 8,1 0 0,0 0 7,-1 0 18,1 0-32,0 0 0,23 0-4,-23 0 3,0 0 1,-1 0-2,1 0 9,0 0-7,-1 0 7,1 0-1,0 0 1,-1 0-8,1 0 1,0 0 39,-1 0-41,1 0 19,0 0-19,0 23 0,-1-23 9,1 0-7,0 0 7,-1 0-1,25 0 2,-25 0-9,25 0 0,-25 0-1,25 0 2,-24 0-1,-1 0 7,1 0 2,0 0-8,-1 0 7,1 0 0,0 0-2,-1 0 11,1 0-10,0 0 1,-1 0-7,1 0-1,24 0 8,-25 0-9,25 0 10,-1 0-1,-23 0-7,-1 0-3,1 0 3,0 0-2,0 0 3,-1-23-4,1 23 4,0 0-4,-1 0 3,1 0 39,0 0 0,23 0-33,-23 0 10,-1 0-1</inkml:trace>
    </iact:actionData>
  </iact:action>
  <iact:action type="add" startTime="73867">
    <iact:property name="dataType"/>
    <iact:actionData xml:id="d5">
      <inkml:trace xmlns:inkml="http://www.w3.org/2003/InkML" xml:id="stk5" contextRef="#ctx0" brushRef="#br0">19855 10734 0,'24'0'135,"0"0"-127,47 0 1,-48 0-1,25 0-1,23 0 2,-47 0-2,47 0 3,-48 0-4,1 0 3,0 0-2,-1 0 3,1 0-3,0 0 17,23 0-17,-23 0 2,23 0-2,1 0 1,-25 0 1,25 0-2,-24 0 2,-1 0-2,1-24 9,0 24-7,-1 0 7,1 0 0,0 0 7,-1 0 18,1 0-34,0 0 9,-1 0 33,1 0 54,0 0-78,0 0-2,-1 0-7,1 0-7,0 0-1,-1 0 8,1 0-1,0 0 114,-1 0-25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09:03:07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077">
    <iact:property name="dataType"/>
    <iact:actionData xml:id="d0">
      <inkml:trace xmlns:inkml="http://www.w3.org/2003/InkML" xml:id="stk0" contextRef="#ctx0" brushRef="#br0">4857 7796 0,'0'-24'136,"0"0"-112,24 24-16,-24-23 8,23-1-8,1 24 64,0 0-63,-1 0-2,-23 24 3,24-24 20,0 0 2,-24 23-1,0 1 2,-24 0-10,24-1 1,-24-23 2,1 0-2,-25 0 23,48-23-15,0-1-8,0 0 0,0 1-16,0-1 8,0 0 8,0 0-7,0 1-3,48 23-6,-25 0 9,25 0 30,-48 23-30,24 1-10,-24 24 9,0-25 0,0 1-7,0 0-2,0-1 2,0 1 8,0 0-10,-48-1 0,1-23 10,23 0 6,0 0 9,1 0-16,-1-23-8,24-1 0,-24 24 9,24-24-10,0-23 9,0 23 0,0 1 17,0-1-26,24 24 41,23 0-8,-47 24-32,24-24 1,-24 23-2,0 1 9,24 0-7,-24-1 7,0 25 7,-24-25 10,0-23 6,-23-23 2,47-1-26,0-23-7,0 23 0,0 0 1,0 1-1,24-25-1,-1 48 18,1 0 6,0 0 1</inkml:trace>
    </iact:actionData>
  </iact:action>
  <iact:action type="add" startTime="24885">
    <iact:property name="dataType"/>
    <iact:actionData xml:id="d1">
      <inkml:trace xmlns:inkml="http://www.w3.org/2003/InkML" xml:id="stk1" contextRef="#ctx0" brushRef="#br0">11349 7772 0,'-24'0'56,"24"-24"-32,-23 24-1,-1-23 2,0-1-1,24 0-1,0 0-15,0 1 9,0-1 31,24 24 0,0 0-25,-24 47-7,0-23 0,0 0-8,0 0 1,0-1 14,0 1 9,-24-24 0,0 0-22,1 0 20,23-24-21,-24 1-2,0 23 11,24-24-11,0 0 1,0 0 7,0 1 1,24-1 0,0 24-7,-1 0-2,1 0 2,0 0-2,-1 0 17,1 24-15,-24-1-1,24-23-1,-24 24 9,0 0 10,0 23-9,0-23 5,0 0-14,-24-24 32,0 0-32,1 0 8,-1-48 8</inkml:trace>
    </iact:actionData>
  </iact:action>
  <iact:action type="add" startTime="27068">
    <iact:property name="dataType"/>
    <iact:actionData xml:id="d2">
      <inkml:trace xmlns:inkml="http://www.w3.org/2003/InkML" xml:id="stk2" contextRef="#ctx0" brushRef="#br0">17557 8814 0,'-24'0'152,"24"-23"-55,0-1-74,0 0-14,0 1-2,0-1 2,24 24-1,-24-24-1,24 24 58,-1 0-26,1 0-23,-24 24-8,0 0 8,0 23-7,0-23-2,0-1 1,0 25 0,0-24 48,-24-24-32,1 0-8,-1-24 8,-23 0-8,47 0-7,-48 1-2,48-1 34,0 0-17,0 1 0,48 23 103,-48 23-94,0 1-17,0 23-8,0-23 9,0 0-1,-24 23 0,0-47 38,1 0-5,-25 0-18,48-23-14,0-1 0,0 0-10,0 0 2,0 1-3,0-1 3,0 0-2,0 1 9,0-1-8,0 0 8,24 24 9,0 0-10,-1 0 9,1 0 16,0 0-32,-1 24 1,1 23 8,0 1-11,-1-25 2,1 1 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09:03:07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786">
    <iact:property name="dataType"/>
    <iact:actionData xml:id="d0">
      <inkml:trace xmlns:inkml="http://www.w3.org/2003/InkML" xml:id="stk0" contextRef="#ctx0" brushRef="#br0">2227 4407 0,'0'-23'95,"0"46"-78,0 1 14,0 0-5,0-1-18,0 1-2,0 24 2,0-25 1,0 48-1,0-23 0,0 23-1,0-24 2,0 1-2,0 23 2,0-24-2,0 24 2,0-24-2,0 25 2,0-1-2,0 0 2,0-24-2,0 24 2,0-23-2,0 23 3,0-24-4,0 48 3,0-48-2,0 24 3,0 0-4,0 24 4,24-24-4,-1 0 4,-23-23-4,0 23 2,0 0 1,0-24-2,0 24 2,0-23-2,0 23 1,0 0 1,0 24-1,0-1-1,0 1 2,24 0-2,0-24 2,-24 0-2,0 0 2,0-23-2,0-25 2,0 25-2,0-1 2,0 0-2,0 1 3,0 23-4,0 0 4,0 0-4,0-23 2,0 23 0,0 0 1,0 23-1,0 1-1,0 71 2,0-47-2,0-1 2,0 48-1,0-24 0,0-23-1,0-1 1,0 24 0,0-47 1,0 0-1,0-1-1,0-22 1,0-1 0,0 0 1,0 0-1,0 24-1,0-48 3,0 48-4,0-24 3,0 0-2,0 0 4,0 24-6,0-24 3,-48 47 0,48-47 0,0 0 0,0-23 1,0 23-1,0-24 0,0 24 0,0 1-1,0-25 1,0 0 0,0-23 1,0 0 23,0-1-9,0 1-14,0 0 8,-23 23-1,23 1 6,0-25-13,-24 1 6,24 0-6,0-1-1,0 25 0,0-1-1,0 0 2,0 1 7,0-1-8,-24 1 7,24-25 10,-23-23 55</inkml:trace>
    </iact:actionData>
  </iact:action>
  <iact:action type="add" startTime="20242">
    <iact:property name="dataType"/>
    <iact:actionData xml:id="d1">
      <inkml:trace xmlns:inkml="http://www.w3.org/2003/InkML" xml:id="stk1" contextRef="#ctx0" brushRef="#br0">1800 11681 0,'24'0'87,"0"0"-54,23-23-25,-23 23 1,23-24-3,24 0 2,0 1 0,-23 23 0,23-24 1,-47 24-1,23-24 1,0 24-3,-23 0 10,0 0 0,-1 0 0,1 0 0,0 0-8,23 0 9,-23 0 0,0 0-11,-1 0 11,1 0-8,0 0 7,-1 0-10,1 0 3,0 0-2,23 0 1,1 0 9,-25 0-2,1 0 1,0 0 8,-1 0-7,25 0-2,-1 0-6,1 24-1,-25-24-1,1 0 2,0 0 16,-1 0 6,1 0-16,0 0 9,-1 0 25,1 0-34,0 0-6,-1 0 8,1 0 37,24 0-38,-1 0-8,-23 0 0,-1 0 1,25 0-1,-1 0-1,-23 0 10,23 0-10,-23 0 10,0 0 22,-1 0-22,1 0-1,0 0-1,-1 0-6,25 0-2,-1 0 4,1 0-5,-1 0 1,-23 0 2,-1 0-1,25 0-1,23 0 1,24 0 1,-48 0-2,0 0 2,-23 0-2,0 0 1,-1 0 25,1 0-26,0 0 18,-1 0-7,25 0-13,23 0 5,24 0-4,-48 0 2,1 0 1,-25 0-1,1 0-1,0 0 9,-1 0-8,1 0 1,0 0 6,23 0 17,-23-24-24,-1 24 8,1 0 80,24 0-16,-25 0-63,1 0-1,0 0-1,-1 0 41,1 0-46,0 0 44,23 0 11</inkml:trace>
    </iact:actionData>
  </iact:action>
  <iact:action type="add" startTime="23674">
    <iact:property name="dataType"/>
    <iact:actionData xml:id="d2">
      <inkml:trace xmlns:inkml="http://www.w3.org/2003/InkML" xml:id="stk2" contextRef="#ctx0" brushRef="#br0">2298 5900 0,'24'0'248,"-1"0"704,1 0-944,0 0-1,23 0 2,1 0-2,-25 0 2,1 0-2,0 0 2,-1 0 15,1 0-16,0 0-1,-1 0 10,1 0-8,0 0-3,0 0 5,23 0-5,0 0 9,-23 0 1,23 0 0,1 0-8,23 0 1,0 0-2,-24 0 2,1 0-1,-25 0 0,1 0-1,23 0 2,-23 0-2,0 0 2,23 0-2,1 0 2,23 0-2,0 0 2,0 0-2,-47 0 9,23 0-7,-23 0 8,47 0-11,-48 0 2,1 0 0,0 0 0,0 0 32,-1 0-23,1 0-10,0 0 9,23 0 0,-23 0 0,-1 0 0,1 0 0,0 0-6,-1 0 12,1 0-6,24 0 0,-25 0-8,1 0 9,0 0 6,-1 0 113,1 0-40,0 0-40,-1 0 49</inkml:trace>
    </iact:actionData>
  </iact:action>
  <iact:action type="add" startTime="26762">
    <iact:property name="dataType"/>
    <iact:actionData xml:id="d3">
      <inkml:trace xmlns:inkml="http://www.w3.org/2003/InkML" xml:id="stk3" contextRef="#ctx0" brushRef="#br0">4359 5947 0,'0'-23'104,"0"-1"-97,24-23 2,0 23 7,-1-23-9,1 47 1,-24-24 1,24 0 6,0 24 17,-1 0-23,1 0-2,47 0 1,0 0 0,0 0 2,-23 0-4,-25 0 4,1 0-4,0 0 11,-1 0 22,1 0-30,0 24-2,-24 0 9,23-1-7,1 1-1,-24 0 7,0-1 10,0 1-2,0 0-14,0-1 55,0 1-41,0 0 2,0 0-17,48 47-1,-25-71 2,1 23-2,-24 1 2,0 0-2,0-1 26,0 1-10,0 0-5,0-1-3,0 1 32,0 0-31,0 0 8,0-1-16,0 1 8,-47 0-7,47-1-2,-24-23 9,0 0 0,-23 24-5,23-24-6,0 0 4,1 0-2,-1 0 1,0 0 1,1 24-1,-1-24 7,24 23 82,-24-23-82,1 0 1,-1 0-7,0 0-2,0 24 4,-23 0 4,23-24 23,1 0-22,-1 0-8,0 0 0,1 0 1,23-24 7,-48 24-8,48-24-1,-24 24 2,24-23 6,-23-1-7,-1 0 18,24-23-19,0 23 8,-24 1 17,24-1-16,-23 24-8,-1-24 8,0 0 8,24-23 9,0 23 22,0 1-29,0-1 76,0 0-61,0 1-25,0-1-7,0 0-3,24-23 5,0 23 2,-24 0-5,0 1 9,23-1 24,25 24-17</inkml:trace>
    </iact:actionData>
  </iact:action>
  <iact:action type="add" startTime="34531">
    <iact:property name="dataType"/>
    <iact:actionData xml:id="d4">
      <inkml:trace xmlns:inkml="http://www.w3.org/2003/InkML" xml:id="stk4" contextRef="#ctx0" brushRef="#br0">4975 6019 0,'0'23'47,"72"-23"-30,22 0-11,48 0 3,24 0-2,24 0 2,-1 0-2,1 0 2,0 0-2,-1 0 2,24 0-2,-23 0 3,71 0-3,-48 0 2,47 24-3,-23 0 4,-23-24-4,-25 0 3,-23 0-1,-48 0-1,-46 0 2,-49 0-1,25 0 0,-25 0 8,1 0-9,0 0 2,23 0 7,-23 0-9,23-24 2,1 0 110,-25 24-103,48 0-8,0 0 0,24 0 0,0 0 0,23 0 1,1 0-1,-24 0-1,-48 0 1,-23 0 9,-1 0 14,1 0-12,24 0-14,23 0 5,-48 0 4</inkml:trace>
    </iact:actionData>
  </iact:action>
  <iact:action type="add" startTime="35459">
    <iact:property name="dataType"/>
    <iact:actionData xml:id="d5">
      <inkml:trace xmlns:inkml="http://www.w3.org/2003/InkML" xml:id="stk5" contextRef="#ctx0" brushRef="#br0">9596 5782 0,'0'23'86,"71"1"-77,24 23-1,-24-23-1,-24 0 2,24 23-2,-23-47 2,-25 24-2,25 23 2,46 1-1,49 46-1,-49 1 2,-23-47-1,-71-25 0,48 1 0,-48 0 8,-24-1 49,-71-23-58,24 24 0,24-24 2,23 24-2,1-1 2,-1-23 23,0 0-25,0 24 9,1-24 0,-1 0-7,24 24 31</inkml:trace>
    </iact:actionData>
  </iact:action>
  <iact:action type="add" startTime="45922">
    <iact:property name="dataType"/>
    <iact:actionData xml:id="d6">
      <inkml:trace xmlns:inkml="http://www.w3.org/2003/InkML" xml:id="stk6" contextRef="#ctx0" brushRef="#br0">15259 3839 0,'-24'-24'144,"0"24"-9,24 24-118,-23-24 7,-1 0 8,0-24-17,24 0 1,0-23-8,0 23 1,0 1-1,24 23 32,0 23-33,-1 1 3,-23 47-3,0-47 2,0 23 21,-23-47-6,-1 0 17,0 0-33</inkml:trace>
    </iact:actionData>
  </iact:action>
  <iact:action type="add" startTime="47371">
    <iact:property name="dataType"/>
    <iact:actionData xml:id="d7">
      <inkml:trace xmlns:inkml="http://www.w3.org/2003/InkML" xml:id="stk7" contextRef="#ctx0" brushRef="#br0">11776 7251 0,'-24'0'7,"0"0"249,1 0-208</inkml:trace>
    </iact:actionData>
  </iact:action>
  <iact:action type="add" startTime="48850">
    <iact:property name="dataType"/>
    <iact:actionData xml:id="d8">
      <inkml:trace xmlns:inkml="http://www.w3.org/2003/InkML" xml:id="stk8" contextRef="#ctx0" brushRef="#br0">17296 9359 0,'24'0'111,"0"0"146</inkml:trace>
    </iact:actionData>
  </iact:action>
  <iact:action type="add" startTime="53866">
    <iact:property name="dataType"/>
    <iact:actionData xml:id="d9">
      <inkml:trace xmlns:inkml="http://www.w3.org/2003/InkML" xml:id="stk9" contextRef="#ctx0" brushRef="#br0">14880 12677 0,'0'23'40,"23"-23"48,1 0-72,0 0-8,-1 0-1,1 0 3,47 0-4,-47 0 4,-1 0-4,1 0 2,0 0 0,0 0 8,-1 0-8,1 0 9,47-23-10,-47 23 2,-1 0-1,1 0-1,24 0 2,-1 0-2,-23 0 2,23 0-2,0 0 1,-23 0 9,0 0 0,-1 0-11,1 23 4,0-23 6,23 24 0,-23 0-2,0-1 3,-24 1-10,23-24 2,1 24-2,0 23 10,-1-23-10,1 23 2,-24-23 15,24 0-8,-1-1-8,-23 1 8,0 47 1,24-71-10,-24 24 2,0-1-3,0 1 3,0 0 6,0 23-7,0 1 0,0-25 1,0 1-2,0 0 1,0 23 8,0-23 1,0-1-1,0 1-9,0 0 1,-24 0 1,1-1-1,23 25-1,-24-1 2,24 0 8,-47 1-9,47-25 7,-24 1-8,0 24 1,1-25 9,23 1-10,-24 0 2,0-1 7,1-23-8,23 24 0,-24-24-1,0 0 2,0 24-1,1-24 0,-1 23-1,0-23 2,1 0-2,-25 0 10,25 0-2,-1 24-5,0-24-4,1 0 4,-1 0-4,0 0 2,-23 0 0,-1 0 2,-23 0-3,24 0 0,-1 0 2,-23 0-2,24 0 2,0-24-2,-1 24 1,25-23 0,-1-1 0,0 24 0,24-24 8,-24 24-8,1 0 0,-1-23 1,0-1-1,1 24 0,-25-24 0,25 1 7,-1-1-4,-23 0 11,23 0-6,0 1-9,24-1 1,-24 0 1,24 1-1,0-1-1,-23-23 2,-1 23-2,24-23 2,0-1-2,-24 1 1,1-1 0,23 1 1,-24 47-2,24-24 2,0 1-1,0-1-1,0 0 11,0-23-12,0 23 10,0 0-7,0 1-1,0-1 7,0 0-6,0 1-2,0-1 1,0-23 1,0-1-1,0 25 0,0-25-1,24 24 2,-24 1-1,23-1 7,-23 0-6,24 1-2,-24-1 2,24 0-2,-1 1 2,-23-1-2,24 0 3,0-23 20,23 47-13,-23-24-10,0 0 1,-1 24 0,1 0 0,0 0 1,-1 0-2,1 0 2,0 0-2,-1 0 2,1 0-2,0 0 2,23 24 14,-23 0-6,0-24-2,-1 23-6,1-23 39,-24 24-33,24-24 1,-1 24 0,1 0 32</inkml:trace>
    </iact:actionData>
  </iact:action>
  <iact:action type="add" startTime="57035">
    <iact:property name="dataType"/>
    <iact:actionData xml:id="d10">
      <inkml:trace xmlns:inkml="http://www.w3.org/2003/InkML" xml:id="stk10" contextRef="#ctx0" brushRef="#br0">14832 12961 0,'0'24'22,"0"-1"-12,0 48-3,0 0 3,24 1-4,-24-25 2,0 0-1,0-23 1,0 0 0,0-1 8,0 1 9,24 0 64</inkml:trace>
    </iact:actionData>
  </iact:action>
  <iact:action type="add" startTime="57586">
    <iact:property name="dataType"/>
    <iact:actionData xml:id="d11">
      <inkml:trace xmlns:inkml="http://www.w3.org/2003/InkML" xml:id="stk11" contextRef="#ctx0" brushRef="#br0">15140 12890 0,'0'47'23,"0"-23"-14,24 23-1,23 72 0,-47-72 0,0 24 0,0 0 0,0-23 0,0-25-1,0 1 11,0 0-12,0-1 3,0 1 6</inkml:trace>
    </iact:actionData>
  </iact:action>
  <iact:action type="add" startTime="58154">
    <iact:property name="dataType"/>
    <iact:actionData xml:id="d12">
      <inkml:trace xmlns:inkml="http://www.w3.org/2003/InkML" xml:id="stk12" contextRef="#ctx0" brushRef="#br0">15425 13150 0,'0'0'1,"-24"0"13,0 0 11,0 0-17,1 0 23,23 24 2,0 0-9,0 0 0,0-1-8,0 1 0,0 0 0,0-1-8,0 1-1,23 0 1,-23-1 9,24-23-2,-24 24 25,24 0-23,0-24-8,-24 23-2</inkml:trace>
    </iact:actionData>
  </iact:action>
  <iact:action type="add" startTime="58987">
    <iact:property name="dataType"/>
    <iact:actionData xml:id="d13">
      <inkml:trace xmlns:inkml="http://www.w3.org/2003/InkML" xml:id="stk13" contextRef="#ctx0" brushRef="#br0">15709 13174 0,'-24'-24'47,"0"24"-31,1 0 8,-1 0 0,24 24-17,-24-24 1,24 24 9,0 0-2,0-1-7,0 1 9,0 0-2,24-24 19,0 0 5,-1 0 1,1 0-33,0-24 41,0 24 504,-1 47-542,-23 1-4,0-1 2,0 0 1,0-23-2,0 24 2,0-25-2,0 25 2,0-1-2,0-23 2,0-1-1,0 1 55,-47-24-22,23 0-34,0 0 1,1 0 1,-25 0 7,1 0-1,23-24-6,1 24-1,-25 0 0,48-23-1,-23 23 1,-49-24 1,49 24 22,-1 0 18,0-24-32</inkml:trace>
    </iact:actionData>
  </iact:action>
  <iact:action type="add" startTime="67331">
    <iact:property name="dataType"/>
    <iact:actionData xml:id="d14">
      <inkml:trace xmlns:inkml="http://www.w3.org/2003/InkML" xml:id="stk14" contextRef="#ctx0" brushRef="#br0">4691 5924 0,'0'23'167,"0"1"-151,0 0 63,0 0-23,0-1-32,0 1 10,0 0-20,0-1 3,24 1-2,-24 0 11,0-1-12,0 1-5,0 0-2,0-1 10,0 1-9,0 0-1,0 0 1,24-24 0,-24 23 8,0 1 9,0 0-17,0-1 0,23 25 9,-23-25 0,0 1 13,0 0-14,0 0-9,0-1 10,0 1-2,0 0-7,0-1 1,0 1-2,0 0 17,0-1-15,0 1 16,0 0-10,0-1 3,0 1-12,0 0 2,0 0 17,0-1-11,0 1 26,0 0-8,0-1 0,0 1-16,0 0 0,0-1 0,0 1 16,0 0-7,0-1-17,0 1 16,0 0-8,0 0 8,0-1-17,0 1 26,0 0-1,24-24 368,0 0-329,-1 0-46,1 0 23,0 23-32,-24 1 1,23-24 37,1 24-13,-24-1-2,0 1 1,0 0-24,0-1 1,0 1-2,-24 0-5,24 0 6,-23-24 15,-1 0-24,24 23 17,-24-23 0,1 0 16,-1 0-16,0 0 16,1 0-29,23-23 4,-24-1 23,24 0-13,-24 0-18,24 1 42,0-1-10,0 0-15,0 1-6,24 23 60,0 0-53,-1 0 30,1 0 10,0 23-42,-1 1 18,-23 0-2,-23-24 106,-1 0-112,0 0-11,1-48 3,23 25-17,-24-1 0,24 0 10,0 1 35,24 23-12,-1 0-25,1 0 23,0 23-21,-1-23-2,-23 24 6,0 0 3,0-1-1,0 1 40,-23-24-9,23-24 162,23 24-154,-23 24-30,0 0-10,0-1 1,0 1 49,-23-24-9,-1 0-40,0 0 0,24-24-8,0 1 0,24 23 7,23 0 18,-47 23-18</inkml:trace>
    </iact:actionData>
  </iact:action>
  <iact:action type="add" startTime="103211">
    <iact:property name="dataType"/>
    <iact:actionData xml:id="d15">
      <inkml:trace xmlns:inkml="http://www.w3.org/2003/InkML" xml:id="stk15" contextRef="#ctx0" brushRef="#br0">15069 6824 0,'0'0'0,"0"24"8,-24-24 39,-23 0-7,23-48-25,24 25 9,0-25-15,0 25-1,0-1-1,-23-23 1,23 23 0,0 0 8,0 1-7,23 23 46,1 0-47,0 0 0,23 47 1,-47 0-2,24 1 2,-24-25-1,0 1 7,0 0 1,0-1-8,0 1 1,0 0 6,0 0 1,-24-1 1,0-23-8,1 0 15,-1-23-2,0 23-14,24-24 1,-23 24 6,23-24-5,-24-23 4,24-1-6,0 25 1,0-1-2,0-23 2,0 23-2,0 0 1,0 1 1,24-1 7,-1 24 0,1 0-7,0 0 7,-1 0 1,25 0-12,-48 24 3,23-1 1,1-23-2,-24 24 19,0 23-20,24 1 3,0 23-2,-24-48 3,0 1-4,0 0 3,0 0-1,0-1 7,0 1 10,-24-24-18,0 0 19,0 0-10,1 0 0,-48 0-2,71-24-5,-24 24-1,0-23 0,24-1-1,-23 0 2,23 0 7,0-23-9,0 23 1,0 1 1,0-1-1,-24 24 0,24-24 23,0 1-5,24 23-3,-1 0-14,1 0 6,0 0 9,23 23-9,0-23-6,-23 24-2,0-24 1,0 24 0,-1-24 1,1 23 54,-24 1 1,0 0-47,0-1-2,-24-23-7,1 24 9,-1-24-2,0 0 2,0 0-10,1 0 10,-1 0-10,-23 0 11,23 0 7,-23 0 5,23 0-15,24-47 1,0 23 0,0 0-8,0 1 0,0-1 1,-24 0-2,24-23 1,0 23 0,0-23 9,0 23-2,0 0-6,0 1 15,24 23-9,0 0 1,-1 0 1,1 0-10,0 0 1,-1 0 0,1 0 2,23 0-3,-23 23 1,0-23-1,0 24 9,-24 0-7,23-24-2,1 24 2,0-1-1,-1 1 1,1-24 6,-24 24 2,24-24-11,-24 23 27,0 1-26,0 0 2,0-1-1,0 1 7,0 0-7,-24-1 0,0 1 16,24 0-7,-23-24-10,-25 0 1,48 24 0,-23-24 1,-25 23 8,24 1-1,1-24-10,-1 0 21,0 0-14,1 0 27,-1 0-32,0-47 9,1-1-1,23 24 7,-24 1-7,24-1-7,0 0-1,0 1 9,0-1 14,0 0-7,24 24 32,-1 0-40,1 0-1,0 0-7,-1 0 1,25 0 16,-25 0-9,1 0 0,0 0 1,0 0-11,-1 0 2,1 0 32,0 0-1,-1 24-22,-23 0 7,24-1-8,-24 1 1,0 0 5,0-1 2,0 1-8,0 0 1,0 0 0,-24-1 5,-23-23-6,23 24 1,1-24 7,-1 0-8,0 0 16,-23 0-7,47-24-19,-24 24 35,24-23-18,-24 23 2,24-24-2,0 0-6,0 0-10,0 1 9,0-1 1,0 0 8,0 1-19,0-1 28,0 0-11,24 24 33,0 0-25,-1 0-7,1 0-7,-24 24 7,24 0-8,0-1-1,-24 1 90,23-24-98,-23 24 26,0-1-26,0 1 9,-47 0 8,23 0-8,0-24-7,1 0-1,-25 0 7,25 0 2,-1 0-1,0 0 1,1 0-11,-1 0 11,0 0-2,1 0 1,23-24 18,0 0 13,0 0-40,0 1 9,0-1-8,0 0 33,0 1-26,23-1 2,1 0-2,0 24 2,-1 0-10,1 0 9,0 0 0,-1 0 1,1 0-2,0 0-7,-1 0 9,1 0-10,-24 24 2,24-24-2,0 24 2,-24-1 30,0 1 1,0 0-24,0-1 9,-24-23-1,0 0-1,24 24-14,-24-24-1,1 0 16,-1 0-16,0 0 15,-23 0 10,47-24-17,0 1-9,-24-25 2,24 25 6,0-1 1,0 0 18,0 1 28,24 23-22,-24-24-32,47 24 8,-23 0 0,0 0 1,-1 0 23,1 0-33,-24 24 2,24-1-2,-24 1 1,24-24 0,-1 24 10,-23-1 22,0 1-26,0 0 11,0-1-2,0 1 1,-23 0 0,-1-24 8,0 0-16,-23 0-6,23 0 7,0 0-12,1 0 12,-1 0-2,0 0-7,24-24 0,-23 24 8,23-24-8,0 1 17,-24-1-18,24 0 33,0 1-23,0-1 0,24 0-1,-1 24-10,-23-23 2,24 23 8,-24-24-8,24 0 25,-1 24 14,1 0-21,0 0-11,-1 0 0,1 0 1,0 0 40,-24 24-16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64F7F-7BF5-4DAE-931C-56999BA0A4F0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07B83-9EE6-4056-A440-5598DD50F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56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9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5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18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85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3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8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6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9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5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18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20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04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2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70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02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0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2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66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52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6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4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hyperlink" Target="http://www.google.co.uk/url?sa=i&amp;rct=j&amp;q=&amp;esrc=s&amp;frm=1&amp;source=images&amp;cd=&amp;cad=rja&amp;uact=8&amp;ved=0CAcQjRw&amp;url=http://commons.wikimedia.org/wiki/File:Formel3_racing_car_2_amk.jpg&amp;ei=LwiRVaXrBMnX7QaBrLSgCg&amp;bvm=bv.96783405,d.ZGU&amp;psig=AFQjCNFOwxirK6sy8DTVd42fb2GHSUbwdg&amp;ust=1435654567870852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microsoft.com/office/2011/relationships/inkAction" Target="../ink/inkAction3.xml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3.m4a"/><Relationship Id="rId7" Type="http://schemas.microsoft.com/office/2011/relationships/inkAction" Target="../ink/inkAction4.xml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11/relationships/inkAction" Target="../ink/inkAction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11/relationships/inkAction" Target="../ink/inkAction2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 bwMode="auto">
          <a:xfrm>
            <a:off x="107504" y="1629394"/>
            <a:ext cx="8893175" cy="503561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200" dirty="0">
                <a:ln w="0"/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Date and title in books. What do you need? Pen? Pencil? Ruler?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680" y="706466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Centre of mass</a:t>
            </a:r>
          </a:p>
        </p:txBody>
      </p:sp>
      <p:sp>
        <p:nvSpPr>
          <p:cNvPr id="7" name="Rectangle 6"/>
          <p:cNvSpPr/>
          <p:nvPr/>
        </p:nvSpPr>
        <p:spPr>
          <a:xfrm>
            <a:off x="-36512" y="45785"/>
            <a:ext cx="56166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402E896D-5FCF-4D32-88B5-78C19D3DEEB1}" type="datetime2">
              <a:rPr lang="en-GB" sz="3000" u="sng" smtClean="0">
                <a:latin typeface="Comic Sans MS" panose="030F0702030302020204" pitchFamily="66" charset="0"/>
              </a:rPr>
              <a:t>Tuesday, 05 January 2021</a:t>
            </a:fld>
            <a:endParaRPr lang="en-GB" sz="3000" dirty="0">
              <a:latin typeface="Comic Sans MS" panose="030F0702030302020204" pitchFamily="66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7504" y="2320852"/>
            <a:ext cx="8229600" cy="434850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GB" sz="2800" dirty="0">
                <a:ln w="0"/>
                <a:latin typeface="Comic Sans MS" panose="030F0702030302020204" pitchFamily="66" charset="0"/>
              </a:rPr>
              <a:t>                      Starter Activity </a:t>
            </a:r>
          </a:p>
          <a:p>
            <a:pPr marL="109728" indent="0">
              <a:buNone/>
            </a:pPr>
            <a:endParaRPr lang="en-GB" dirty="0">
              <a:ln w="0"/>
              <a:latin typeface="Comic Sans MS" panose="030F0702030302020204" pitchFamily="66" charset="0"/>
            </a:endParaRPr>
          </a:p>
          <a:p>
            <a:pPr marL="109728" indent="0">
              <a:buNone/>
            </a:pPr>
            <a:endParaRPr lang="en-GB" dirty="0">
              <a:ln w="0"/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004" y="2008174"/>
            <a:ext cx="1600200" cy="1552575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1940" y="2895659"/>
            <a:ext cx="7252962" cy="397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What are the important design features of this car that allows it to go fast?</a:t>
            </a:r>
          </a:p>
        </p:txBody>
      </p:sp>
      <p:pic>
        <p:nvPicPr>
          <p:cNvPr id="11" name="Picture 9" descr="http://upload.wikimedia.org/wikipedia/commons/thumb/7/7a/Formel3_racing_car_2_amk.jpg/1280px-Formel3_racing_car_2_amk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5" y="3709842"/>
            <a:ext cx="6621485" cy="29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AB6D54-1613-4696-9345-722E9B58B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01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06"/>
    </mc:Choice>
    <mc:Fallback>
      <p:transition spd="slow" advTm="8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4" y="6226175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463892"/>
              </p:ext>
            </p:extLst>
          </p:nvPr>
        </p:nvGraphicFramePr>
        <p:xfrm>
          <a:off x="1665287" y="1336675"/>
          <a:ext cx="6096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Gravitational Field</a:t>
                      </a:r>
                      <a:r>
                        <a:rPr lang="en-GB" baseline="0" dirty="0"/>
                        <a:t> Strength (N/kg)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Mercury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09573" y="22225"/>
            <a:ext cx="848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>
                <a:latin typeface="Comic Sans MS" charset="0"/>
                <a:ea typeface="Comic Sans MS" charset="0"/>
                <a:cs typeface="Comic Sans MS" charset="0"/>
              </a:rPr>
              <a:t>Convert your mass if it is 50kg to a weight for each planet by using the equation:</a:t>
            </a:r>
          </a:p>
          <a:p>
            <a:r>
              <a:rPr lang="en-GB" altLang="en-US" dirty="0">
                <a:latin typeface="Comic Sans MS" charset="0"/>
                <a:ea typeface="Comic Sans MS" charset="0"/>
                <a:cs typeface="Comic Sans MS" charset="0"/>
              </a:rPr>
              <a:t>   </a:t>
            </a:r>
          </a:p>
          <a:p>
            <a:r>
              <a:rPr lang="en-GB" altLang="en-US" dirty="0">
                <a:latin typeface="Comic Sans MS" charset="0"/>
                <a:ea typeface="Comic Sans MS" charset="0"/>
                <a:cs typeface="Comic Sans MS" charset="0"/>
              </a:rPr>
              <a:t>Weight = mass x gravitational field strength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CE6E7A-4FD2-452C-9CBF-2F1F3448E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6"/>
    </mc:Choice>
    <mc:Fallback>
      <p:transition spd="slow" advTm="2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374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33374" y="258852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altLang="en-US" sz="3600" b="1" u="sng">
                <a:latin typeface="Comic Sans MS" panose="030F0702030302020204" pitchFamily="66" charset="0"/>
              </a:rPr>
              <a:t>Centre of Mass</a:t>
            </a:r>
          </a:p>
          <a:p>
            <a:pPr>
              <a:buFontTx/>
              <a:buNone/>
            </a:pPr>
            <a:endParaRPr lang="en-GB" altLang="en-US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GB" altLang="en-US" sz="3600">
                <a:latin typeface="Comic Sans MS" panose="030F0702030302020204" pitchFamily="66" charset="0"/>
              </a:rPr>
              <a:t>Is the point at which the mass may be thought to be concentrated. </a:t>
            </a:r>
            <a:endParaRPr lang="en-GB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9D78E7-2EA1-46ED-A283-D015C8F2FB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66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18"/>
    </mc:Choice>
    <mc:Fallback>
      <p:transition spd="slow" advTm="8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6525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55624" y="383348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Symmetrical Objects</a:t>
            </a:r>
          </a:p>
        </p:txBody>
      </p:sp>
      <p:pic>
        <p:nvPicPr>
          <p:cNvPr id="11" name="Picture 8" descr="http://www.westone.wa.gov.au/k-12lrcd/learning_areas/physics/phys3a/content/001_motion_in_2d/images/pic0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9" y="1097724"/>
            <a:ext cx="680004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756633-11D5-42CF-9DAE-1ADE535C9F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39880" y="2738160"/>
              <a:ext cx="4606560" cy="46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756633-11D5-42CF-9DAE-1ADE535C9F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0520" y="2728800"/>
                <a:ext cx="4625280" cy="488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934FB3-AA96-4BF0-93A7-E461FE88C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38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3"/>
    </mc:Choice>
    <mc:Fallback>
      <p:transition spd="slow" advTm="4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1300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81000" y="395869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GB" altLang="en-US">
                <a:latin typeface="Comic Sans MS" panose="030F0702030302020204" pitchFamily="66" charset="0"/>
              </a:rPr>
              <a:t>Irregular Shape</a:t>
            </a:r>
          </a:p>
          <a:p>
            <a:pPr algn="l">
              <a:buFontTx/>
              <a:buNone/>
            </a:pPr>
            <a:endParaRPr lang="en-GB" altLang="en-US">
              <a:latin typeface="Comic Sans MS" panose="030F0702030302020204" pitchFamily="66" charset="0"/>
            </a:endParaRPr>
          </a:p>
          <a:p>
            <a:pPr algn="l">
              <a:buFontTx/>
              <a:buNone/>
            </a:pPr>
            <a:r>
              <a:rPr lang="en-GB" altLang="en-US">
                <a:latin typeface="Comic Sans MS" panose="030F0702030302020204" pitchFamily="66" charset="0"/>
              </a:rPr>
              <a:t>Practical Task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pic>
        <p:nvPicPr>
          <p:cNvPr id="11" name="Picture 8" descr="http://www.antonine-education.co.uk/Image_library/Physics_2/Mechanics/MEC_03-5/Lam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6" y="528425"/>
            <a:ext cx="42481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34C86D-902C-42E1-8E1E-21221F0C50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8000" y="1330920"/>
              <a:ext cx="5596200" cy="3719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34C86D-902C-42E1-8E1E-21221F0C50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640" y="1321560"/>
                <a:ext cx="5614920" cy="3737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29DC39-552A-431D-B5CF-00531E8326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30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51"/>
    </mc:Choice>
    <mc:Fallback>
      <p:transition spd="slow" advTm="15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1474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1474" y="474216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altLang="en-US">
                <a:latin typeface="Comic Sans MS" panose="030F0702030302020204" pitchFamily="66" charset="0"/>
              </a:rPr>
              <a:t>Method (6 marks)</a:t>
            </a:r>
          </a:p>
          <a:p>
            <a:pPr>
              <a:buFontTx/>
              <a:buNone/>
            </a:pPr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Write out the method used to work out the centre of mass of an irregular shape.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34C414-AFF2-4663-8884-6DE66E581A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00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9"/>
    </mc:Choice>
    <mc:Fallback>
      <p:transition spd="slow" advTm="1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125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5600" y="347302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GB" altLang="en-US">
                <a:latin typeface="Comic Sans MS" pitchFamily="66" charset="0"/>
              </a:rPr>
              <a:t>Mark Scheme - (6 marks)</a:t>
            </a:r>
          </a:p>
          <a:p>
            <a:pPr>
              <a:buFontTx/>
              <a:buNone/>
              <a:defRPr/>
            </a:pPr>
            <a:endParaRPr lang="en-GB" altLang="en-US" dirty="0">
              <a:latin typeface="Comic Sans MS" pitchFamily="66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Two holes are made in the card with each hole near the edge of the card.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A pin is put through one of the holes in the card and held by the boss.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The weight is tied to a piece of string (plumb line) and then hung from the pin.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A line is drawn to show the position of the string on the card.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Repeat the process for the second hole.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GB" altLang="en-US" dirty="0">
                <a:latin typeface="Comic Sans MS" pitchFamily="66" charset="0"/>
              </a:rPr>
              <a:t>The centre of mass is where the two lines cross.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64E8BF-2D05-4948-80F2-F2D2D01F8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97"/>
    </mc:Choice>
    <mc:Fallback>
      <p:transition spd="slow" advTm="13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98117"/>
              </p:ext>
            </p:extLst>
          </p:nvPr>
        </p:nvGraphicFramePr>
        <p:xfrm>
          <a:off x="0" y="43168"/>
          <a:ext cx="9144000" cy="6312482"/>
        </p:xfrm>
        <a:graphic>
          <a:graphicData uri="http://schemas.openxmlformats.org/drawingml/2006/table">
            <a:tbl>
              <a:tblPr/>
              <a:tblGrid>
                <a:gridCol w="315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0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1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eaLnBrk="1" fontAlgn="auto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n-GB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5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itchFamily="34" charset="0"/>
                        </a:rPr>
                        <a:t>1-9 (F)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Recall the weight equation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5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itchFamily="34" charset="0"/>
                        </a:rPr>
                        <a:t>4-9 (F/H)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Define the term ’centre of mass’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itchFamily="34" charset="0"/>
                        </a:rPr>
                        <a:t>5-9 (H)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Calculate weight using the equation W=mg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7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itchFamily="34" charset="0"/>
                        </a:rPr>
                        <a:t>8-9 (H*)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Rearrange the weight equation to calculate mass and gravity.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07522" y="14707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Learning Outcomes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9A5123-1390-49CF-8A37-76E4E71C3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48"/>
    </mc:Choice>
    <mc:Fallback>
      <p:transition spd="slow" advTm="3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Learning Objective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To be able to: </a:t>
            </a:r>
            <a:r>
              <a:rPr lang="en-GB" dirty="0">
                <a:latin typeface="Comic Sans MS" panose="030F0702030302020204" pitchFamily="66" charset="0"/>
              </a:rPr>
              <a:t>to know the relationship between mass, weight and gravity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Key Words</a:t>
            </a:r>
            <a:r>
              <a:rPr lang="en-GB" sz="2400" dirty="0">
                <a:latin typeface="Comic Sans MS" panose="030F0702030302020204" pitchFamily="66" charset="0"/>
              </a:rPr>
              <a:t>: Gravity, Mass, Weight, Vector, Contact, Non-Contact, Gravitational Field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836165-2785-46C6-B20E-71A17DA44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"/>
    </mc:Choice>
    <mc:Fallback>
      <p:transition spd="slow" advTm="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19074"/>
            <a:ext cx="7886700" cy="1325563"/>
          </a:xfrm>
        </p:spPr>
        <p:txBody>
          <a:bodyPr/>
          <a:lstStyle/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74700"/>
            <a:ext cx="7886700" cy="5765800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Forces</a:t>
            </a:r>
          </a:p>
          <a:p>
            <a:r>
              <a:rPr lang="en-GB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Centre of mass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Resultant force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Work done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Springs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Compression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Speed and distance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Velocity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Acceleration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Using graphs 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Falling objects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Effects of forces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F=MA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Stopping distance 1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Stopping distance 2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Momentum 1</a:t>
            </a:r>
          </a:p>
          <a:p>
            <a:r>
              <a:rPr lang="en-GB" dirty="0">
                <a:latin typeface="Comic Sans MS" charset="0"/>
                <a:ea typeface="Comic Sans MS" charset="0"/>
                <a:cs typeface="Comic Sans MS" charset="0"/>
              </a:rPr>
              <a:t>Momentum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227D9F-A514-4FD7-8E93-3B80F8519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4"/>
    </mc:Choice>
    <mc:Fallback>
      <p:transition spd="slow" advTm="2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013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6188" y="180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Mass and Weight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63" y="1395413"/>
            <a:ext cx="82296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800" dirty="0">
                <a:latin typeface="Comic Sans MS" panose="030F0702030302020204" pitchFamily="66" charset="0"/>
              </a:rPr>
              <a:t>What is the difference between the terms </a:t>
            </a:r>
            <a:r>
              <a:rPr lang="en-GB" altLang="en-US" sz="2800" b="1" dirty="0">
                <a:latin typeface="Comic Sans MS" panose="030F0702030302020204" pitchFamily="66" charset="0"/>
              </a:rPr>
              <a:t>mass </a:t>
            </a:r>
            <a:r>
              <a:rPr lang="en-GB" altLang="en-US" sz="2800" dirty="0">
                <a:latin typeface="Comic Sans MS" panose="030F0702030302020204" pitchFamily="66" charset="0"/>
              </a:rPr>
              <a:t>and </a:t>
            </a:r>
            <a:r>
              <a:rPr lang="en-GB" altLang="en-US" sz="2800" b="1" dirty="0">
                <a:latin typeface="Comic Sans MS" panose="030F0702030302020204" pitchFamily="66" charset="0"/>
              </a:rPr>
              <a:t>weight</a:t>
            </a:r>
            <a:r>
              <a:rPr lang="en-GB" altLang="en-US" sz="2800" dirty="0">
                <a:latin typeface="Comic Sans MS" panose="030F0702030302020204" pitchFamily="66" charset="0"/>
              </a:rPr>
              <a:t>?</a:t>
            </a:r>
          </a:p>
          <a:p>
            <a:endParaRPr lang="en-GB" altLang="en-US" sz="2800" dirty="0">
              <a:latin typeface="Comic Sans MS" panose="030F0702030302020204" pitchFamily="66" charset="0"/>
            </a:endParaRPr>
          </a:p>
          <a:p>
            <a:r>
              <a:rPr lang="en-GB" altLang="en-US" sz="2800" dirty="0">
                <a:latin typeface="Comic Sans MS" panose="030F0702030302020204" pitchFamily="66" charset="0"/>
              </a:rPr>
              <a:t>What are some of the important effects of </a:t>
            </a:r>
            <a:r>
              <a:rPr lang="en-GB" altLang="en-US" sz="2800" b="1" dirty="0">
                <a:latin typeface="Comic Sans MS" panose="030F0702030302020204" pitchFamily="66" charset="0"/>
              </a:rPr>
              <a:t>gravity</a:t>
            </a:r>
            <a:r>
              <a:rPr lang="en-GB" altLang="en-US" sz="2800" dirty="0">
                <a:latin typeface="Comic Sans MS" panose="030F0702030302020204" pitchFamily="66" charset="0"/>
              </a:rPr>
              <a:t>?</a:t>
            </a:r>
          </a:p>
          <a:p>
            <a:r>
              <a:rPr lang="en-GB" altLang="en-US" sz="2800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3557F4-2364-4049-8C35-38DFDC08F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10"/>
    </mc:Choice>
    <mc:Fallback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925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242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Mass and Weight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1214437"/>
            <a:ext cx="82296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b="1" dirty="0">
                <a:latin typeface="Comic Sans MS" panose="030F0702030302020204" pitchFamily="66" charset="0"/>
              </a:rPr>
              <a:t>Mass</a:t>
            </a:r>
            <a:r>
              <a:rPr lang="en-GB" altLang="en-US" sz="2000" dirty="0">
                <a:latin typeface="Comic Sans MS" panose="030F0702030302020204" pitchFamily="66" charset="0"/>
              </a:rPr>
              <a:t> – the amount of material. Measured in Kilograms (kg). This is the same </a:t>
            </a:r>
            <a:r>
              <a:rPr lang="en-GB" altLang="en-US" sz="2000" b="1" dirty="0">
                <a:latin typeface="Comic Sans MS" panose="030F0702030302020204" pitchFamily="66" charset="0"/>
              </a:rPr>
              <a:t>anywhere</a:t>
            </a:r>
            <a:r>
              <a:rPr lang="en-GB" altLang="en-US" sz="2000" dirty="0">
                <a:latin typeface="Comic Sans MS" panose="030F0702030302020204" pitchFamily="66" charset="0"/>
              </a:rPr>
              <a:t> in the universe. </a:t>
            </a:r>
          </a:p>
          <a:p>
            <a:endParaRPr lang="en-GB" altLang="en-US" sz="2000" dirty="0">
              <a:latin typeface="Comic Sans MS" panose="030F0702030302020204" pitchFamily="66" charset="0"/>
            </a:endParaRPr>
          </a:p>
          <a:p>
            <a:r>
              <a:rPr lang="en-GB" altLang="en-US" sz="2000" b="1" dirty="0">
                <a:latin typeface="Comic Sans MS" panose="030F0702030302020204" pitchFamily="66" charset="0"/>
              </a:rPr>
              <a:t>Weight</a:t>
            </a:r>
            <a:r>
              <a:rPr lang="en-GB" altLang="en-US" sz="2000" dirty="0">
                <a:latin typeface="Comic Sans MS" panose="030F0702030302020204" pitchFamily="66" charset="0"/>
              </a:rPr>
              <a:t> – the </a:t>
            </a:r>
            <a:r>
              <a:rPr lang="en-GB" altLang="en-US" sz="2000" b="1" dirty="0">
                <a:latin typeface="Comic Sans MS" panose="030F0702030302020204" pitchFamily="66" charset="0"/>
              </a:rPr>
              <a:t>force</a:t>
            </a:r>
            <a:r>
              <a:rPr lang="en-GB" altLang="en-US" sz="2000" dirty="0">
                <a:latin typeface="Comic Sans MS" panose="030F0702030302020204" pitchFamily="66" charset="0"/>
              </a:rPr>
              <a:t> that acts on an object due to gravity. Measured in </a:t>
            </a:r>
            <a:r>
              <a:rPr lang="en-GB" altLang="en-US" sz="2000" dirty="0" err="1">
                <a:latin typeface="Comic Sans MS" panose="030F0702030302020204" pitchFamily="66" charset="0"/>
              </a:rPr>
              <a:t>Newtons</a:t>
            </a:r>
            <a:r>
              <a:rPr lang="en-GB" altLang="en-US" sz="2000" dirty="0">
                <a:latin typeface="Comic Sans MS" panose="030F0702030302020204" pitchFamily="66" charset="0"/>
              </a:rPr>
              <a:t> by a Newton meter (N). This is caused by the </a:t>
            </a:r>
            <a:r>
              <a:rPr lang="en-GB" altLang="en-US" sz="2000" b="1" dirty="0">
                <a:latin typeface="Comic Sans MS" panose="030F0702030302020204" pitchFamily="66" charset="0"/>
              </a:rPr>
              <a:t>pull of gravity</a:t>
            </a:r>
            <a:r>
              <a:rPr lang="en-GB" altLang="en-US" sz="2000" dirty="0">
                <a:latin typeface="Comic Sans MS" panose="030F0702030302020204" pitchFamily="66" charset="0"/>
              </a:rPr>
              <a:t>. </a:t>
            </a:r>
          </a:p>
          <a:p>
            <a:endParaRPr lang="en-GB" altLang="en-US" sz="2000" dirty="0">
              <a:latin typeface="Comic Sans MS" panose="030F0702030302020204" pitchFamily="66" charset="0"/>
            </a:endParaRPr>
          </a:p>
          <a:p>
            <a:r>
              <a:rPr lang="en-GB" altLang="en-US" sz="2000" dirty="0">
                <a:latin typeface="Comic Sans MS" panose="030F0702030302020204" pitchFamily="66" charset="0"/>
              </a:rPr>
              <a:t>Therefore, 1kg bag of sugar has the </a:t>
            </a:r>
            <a:r>
              <a:rPr lang="en-GB" altLang="en-US" sz="2000" b="1" dirty="0">
                <a:latin typeface="Comic Sans MS" panose="030F0702030302020204" pitchFamily="66" charset="0"/>
              </a:rPr>
              <a:t>same mass</a:t>
            </a:r>
            <a:r>
              <a:rPr lang="en-GB" altLang="en-US" sz="2000" dirty="0">
                <a:latin typeface="Comic Sans MS" panose="030F0702030302020204" pitchFamily="66" charset="0"/>
              </a:rPr>
              <a:t> on Earth and the moon, but a </a:t>
            </a:r>
            <a:r>
              <a:rPr lang="en-GB" altLang="en-US" sz="2000" b="1" dirty="0">
                <a:latin typeface="Comic Sans MS" panose="030F0702030302020204" pitchFamily="66" charset="0"/>
              </a:rPr>
              <a:t>different weight</a:t>
            </a:r>
            <a:r>
              <a:rPr lang="en-GB" altLang="en-US" sz="2000" dirty="0">
                <a:latin typeface="Comic Sans MS" panose="030F0702030302020204" pitchFamily="66" charset="0"/>
              </a:rPr>
              <a:t> (10N on Earth, 1N on the moon) as the gravity on the moon is </a:t>
            </a:r>
            <a:r>
              <a:rPr lang="en-GB" altLang="en-US" sz="2000" b="1" dirty="0">
                <a:latin typeface="Comic Sans MS" panose="030F0702030302020204" pitchFamily="66" charset="0"/>
              </a:rPr>
              <a:t>less</a:t>
            </a:r>
            <a:r>
              <a:rPr lang="en-GB" altLang="en-US" sz="2000" dirty="0">
                <a:latin typeface="Comic Sans MS" panose="030F0702030302020204" pitchFamily="66" charset="0"/>
              </a:rPr>
              <a:t>. </a:t>
            </a:r>
          </a:p>
          <a:p>
            <a:endParaRPr lang="en-GB" altLang="en-US" sz="2000" dirty="0">
              <a:latin typeface="Comic Sans MS" panose="030F0702030302020204" pitchFamily="66" charset="0"/>
            </a:endParaRPr>
          </a:p>
          <a:p>
            <a:r>
              <a:rPr lang="en-GB" altLang="en-US" sz="2000" dirty="0">
                <a:latin typeface="Comic Sans MS" panose="030F0702030302020204" pitchFamily="66" charset="0"/>
              </a:rPr>
              <a:t>Weight is directly proportional to the mass of an object.</a:t>
            </a:r>
          </a:p>
          <a:p>
            <a:r>
              <a:rPr lang="en-GB" altLang="en-US" sz="2800" dirty="0">
                <a:latin typeface="Comic Sans MS" panose="030F0702030302020204" pitchFamily="66" charset="0"/>
              </a:rPr>
              <a:t>	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9717FE-903C-4A34-8AC3-FD7B7B2736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9320" y="5015520"/>
              <a:ext cx="1544400" cy="93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9717FE-903C-4A34-8AC3-FD7B7B2736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9960" y="5006160"/>
                <a:ext cx="1563120" cy="957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D5431A-17FD-4C2F-A691-916AFB406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06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13"/>
    </mc:Choice>
    <mc:Fallback>
      <p:transition spd="slow" advTm="12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4230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5830" y="180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Gravity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405" y="1395413"/>
            <a:ext cx="82296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sz="2800" b="1">
                <a:latin typeface="Comic Sans MS" pitchFamily="66" charset="0"/>
              </a:rPr>
              <a:t>Gravity</a:t>
            </a:r>
            <a:r>
              <a:rPr lang="en-GB" sz="2800">
                <a:latin typeface="Comic Sans MS" pitchFamily="66" charset="0"/>
              </a:rPr>
              <a:t> has </a:t>
            </a:r>
            <a:r>
              <a:rPr lang="en-GB" sz="2800" b="1">
                <a:latin typeface="Comic Sans MS" pitchFamily="66" charset="0"/>
              </a:rPr>
              <a:t>three</a:t>
            </a:r>
            <a:r>
              <a:rPr lang="en-GB" sz="2800">
                <a:latin typeface="Comic Sans MS" pitchFamily="66" charset="0"/>
              </a:rPr>
              <a:t> important effects:</a:t>
            </a:r>
          </a:p>
          <a:p>
            <a:pPr>
              <a:buFont typeface="Arial" charset="0"/>
              <a:buNone/>
              <a:defRPr/>
            </a:pPr>
            <a:endParaRPr lang="en-GB" sz="2800">
              <a:latin typeface="Comic Sans MS" pitchFamily="66" charset="0"/>
            </a:endParaRP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GB" sz="2800">
                <a:latin typeface="Comic Sans MS" pitchFamily="66" charset="0"/>
              </a:rPr>
              <a:t>On the surface of a planet, it makes all things </a:t>
            </a:r>
            <a:r>
              <a:rPr lang="en-GB" sz="2800" b="1">
                <a:latin typeface="Comic Sans MS" pitchFamily="66" charset="0"/>
              </a:rPr>
              <a:t>accelerate</a:t>
            </a:r>
            <a:r>
              <a:rPr lang="en-GB" sz="2800">
                <a:latin typeface="Comic Sans MS" pitchFamily="66" charset="0"/>
              </a:rPr>
              <a:t> towards the ground (on Earth it is about 10m/s</a:t>
            </a:r>
            <a:r>
              <a:rPr lang="en-GB" sz="2800" baseline="30000">
                <a:latin typeface="Comic Sans MS" pitchFamily="66" charset="0"/>
              </a:rPr>
              <a:t>2</a:t>
            </a:r>
            <a:r>
              <a:rPr lang="en-GB" sz="2800">
                <a:latin typeface="Comic Sans MS" pitchFamily="66" charset="0"/>
              </a:rPr>
              <a:t>)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GB" sz="2800">
                <a:latin typeface="Comic Sans MS" pitchFamily="66" charset="0"/>
              </a:rPr>
              <a:t>It gives everything a </a:t>
            </a:r>
            <a:r>
              <a:rPr lang="en-GB" sz="2800" b="1">
                <a:latin typeface="Comic Sans MS" pitchFamily="66" charset="0"/>
              </a:rPr>
              <a:t>weight</a:t>
            </a:r>
            <a:r>
              <a:rPr lang="en-GB" sz="2800">
                <a:latin typeface="Comic Sans MS" pitchFamily="66" charset="0"/>
              </a:rPr>
              <a:t>.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GB" sz="2800">
                <a:latin typeface="Comic Sans MS" pitchFamily="66" charset="0"/>
              </a:rPr>
              <a:t>It keeps </a:t>
            </a:r>
            <a:r>
              <a:rPr lang="en-GB" sz="2800" b="1">
                <a:latin typeface="Comic Sans MS" pitchFamily="66" charset="0"/>
              </a:rPr>
              <a:t>planets, moons </a:t>
            </a:r>
            <a:r>
              <a:rPr lang="en-GB" sz="2800">
                <a:latin typeface="Comic Sans MS" pitchFamily="66" charset="0"/>
              </a:rPr>
              <a:t>and </a:t>
            </a:r>
            <a:r>
              <a:rPr lang="en-GB" sz="2800" b="1">
                <a:latin typeface="Comic Sans MS" pitchFamily="66" charset="0"/>
              </a:rPr>
              <a:t>satellites</a:t>
            </a:r>
            <a:r>
              <a:rPr lang="en-GB" sz="2800">
                <a:latin typeface="Comic Sans MS" pitchFamily="66" charset="0"/>
              </a:rPr>
              <a:t> in their orbit. </a:t>
            </a:r>
          </a:p>
          <a:p>
            <a:pPr marL="514350" indent="-514350">
              <a:buFont typeface="Arial" charset="0"/>
              <a:buAutoNum type="arabicPeriod"/>
              <a:defRPr/>
            </a:pPr>
            <a:endParaRPr lang="en-GB" sz="280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>
                <a:latin typeface="Comic Sans MS" pitchFamily="66" charset="0"/>
              </a:rPr>
              <a:t>	</a:t>
            </a:r>
            <a:endParaRPr lang="en-GB" sz="2800" dirty="0"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E45E70-C05F-4E33-A7E6-B054351A85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3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60"/>
    </mc:Choice>
    <mc:Fallback>
      <p:transition spd="slow" advTm="9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950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892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Very important formula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1214437"/>
            <a:ext cx="82296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sz="2800" b="1">
                <a:latin typeface="Comic Sans MS" pitchFamily="66" charset="0"/>
              </a:rPr>
              <a:t>Remember</a:t>
            </a:r>
            <a:r>
              <a:rPr lang="en-GB" sz="2800">
                <a:latin typeface="Comic Sans MS" pitchFamily="66" charset="0"/>
              </a:rPr>
              <a:t>, mass is measured in kilograms (kg) and weight is measured in Newtons (N).</a:t>
            </a:r>
          </a:p>
          <a:p>
            <a:pPr>
              <a:buFont typeface="Arial" charset="0"/>
              <a:buNone/>
              <a:defRPr/>
            </a:pPr>
            <a:endParaRPr lang="en-GB" sz="280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>
                <a:latin typeface="Comic Sans MS" pitchFamily="66" charset="0"/>
              </a:rPr>
              <a:t>So, you can work out the weight of an object using:</a:t>
            </a:r>
          </a:p>
          <a:p>
            <a:pPr>
              <a:buFont typeface="Arial" charset="0"/>
              <a:buNone/>
              <a:defRPr/>
            </a:pPr>
            <a:endParaRPr lang="en-GB" sz="280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>
                <a:latin typeface="Comic Sans MS" pitchFamily="66" charset="0"/>
              </a:rPr>
              <a:t>W = m x g  	</a:t>
            </a:r>
            <a:r>
              <a:rPr lang="en-GB" sz="2000">
                <a:latin typeface="Comic Sans MS" pitchFamily="66" charset="0"/>
              </a:rPr>
              <a:t>(W = weight, m = mass, g = gravity strength)</a:t>
            </a:r>
          </a:p>
          <a:p>
            <a:pPr marL="514350" indent="-514350">
              <a:buFont typeface="Arial" charset="0"/>
              <a:buAutoNum type="arabicPeriod"/>
              <a:defRPr/>
            </a:pPr>
            <a:endParaRPr lang="en-GB" sz="280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>
                <a:latin typeface="Comic Sans MS" pitchFamily="66" charset="0"/>
              </a:rPr>
              <a:t>	</a:t>
            </a:r>
            <a:endParaRPr lang="en-GB" sz="2800" dirty="0"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4DEB5C-E45F-4F96-8578-2EAF74374A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1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07"/>
    </mc:Choice>
    <mc:Fallback>
      <p:transition spd="slow" advTm="7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7498" y="6248400"/>
            <a:ext cx="8648699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Keywords</a:t>
            </a:r>
            <a:r>
              <a:rPr lang="en-GB" sz="1200">
                <a:latin typeface="Comic Sans MS" panose="030F0702030302020204" pitchFamily="66" charset="0"/>
              </a:rPr>
              <a:t>: Gravity, Mass, Weight, Vector, Contact, Non-Contact, Gravitational Field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277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Very important formula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1348" y="1214437"/>
            <a:ext cx="82296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sz="2800" dirty="0">
                <a:latin typeface="Comic Sans MS" pitchFamily="66" charset="0"/>
              </a:rPr>
              <a:t>W = m x g  	</a:t>
            </a:r>
            <a:r>
              <a:rPr lang="en-GB" sz="2000" dirty="0">
                <a:latin typeface="Comic Sans MS" pitchFamily="66" charset="0"/>
              </a:rPr>
              <a:t>(W = weight, m = mass, g = gravity strength)</a:t>
            </a:r>
          </a:p>
          <a:p>
            <a:pPr>
              <a:buFont typeface="Arial" charset="0"/>
              <a:buNone/>
              <a:defRPr/>
            </a:pPr>
            <a:endParaRPr lang="en-GB" sz="2000" dirty="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 dirty="0">
                <a:latin typeface="Comic Sans MS" pitchFamily="66" charset="0"/>
              </a:rPr>
              <a:t>Q: What is the weight, in </a:t>
            </a:r>
            <a:r>
              <a:rPr lang="en-GB" sz="2800" dirty="0" err="1">
                <a:latin typeface="Comic Sans MS" pitchFamily="66" charset="0"/>
              </a:rPr>
              <a:t>Newtons</a:t>
            </a:r>
            <a:r>
              <a:rPr lang="en-GB" sz="2800" dirty="0">
                <a:latin typeface="Comic Sans MS" pitchFamily="66" charset="0"/>
              </a:rPr>
              <a:t>, of a 5kg mass, both on Earth and on the moon?</a:t>
            </a:r>
          </a:p>
          <a:p>
            <a:pPr>
              <a:buFont typeface="Arial" charset="0"/>
              <a:buNone/>
              <a:defRPr/>
            </a:pPr>
            <a:r>
              <a:rPr lang="en-GB" dirty="0">
                <a:latin typeface="Comic Sans MS" pitchFamily="66" charset="0"/>
              </a:rPr>
              <a:t>	(‘g’ on moon is 1.6N/kg, ‘g’ on Earth is 10N/kg)</a:t>
            </a:r>
          </a:p>
          <a:p>
            <a:pPr>
              <a:buFont typeface="Arial" charset="0"/>
              <a:buNone/>
              <a:defRPr/>
            </a:pPr>
            <a:endParaRPr lang="en-GB" dirty="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 dirty="0">
                <a:latin typeface="Comic Sans MS" pitchFamily="66" charset="0"/>
              </a:rPr>
              <a:t>A: W = m x g. </a:t>
            </a:r>
          </a:p>
          <a:p>
            <a:pPr>
              <a:buFont typeface="Arial" charset="0"/>
              <a:buNone/>
              <a:defRPr/>
            </a:pPr>
            <a:r>
              <a:rPr lang="en-GB" sz="2800" dirty="0">
                <a:latin typeface="Comic Sans MS" pitchFamily="66" charset="0"/>
              </a:rPr>
              <a:t>Earth = 5 x 10 = 50N,  Moon = 5 x 1.6 = 8N.</a:t>
            </a:r>
          </a:p>
          <a:p>
            <a:pPr>
              <a:buFont typeface="Arial" charset="0"/>
              <a:buNone/>
              <a:defRPr/>
            </a:pPr>
            <a:endParaRPr lang="en-GB" dirty="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endParaRPr lang="en-GB" sz="2000" dirty="0">
              <a:latin typeface="Comic Sans MS" pitchFamily="66" charset="0"/>
            </a:endParaRPr>
          </a:p>
          <a:p>
            <a:pPr marL="514350" indent="-514350">
              <a:buFont typeface="Arial" charset="0"/>
              <a:buAutoNum type="arabicPeriod"/>
              <a:defRPr/>
            </a:pPr>
            <a:endParaRPr lang="en-GB" sz="2800" dirty="0">
              <a:latin typeface="Comic Sans MS" pitchFamily="66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 dirty="0">
                <a:latin typeface="Comic Sans MS" pitchFamily="66" charset="0"/>
              </a:rPr>
              <a:t>	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D8F5AA3-86E7-4717-8674-85C57C0BBB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4920" y="2158200"/>
              <a:ext cx="5169600" cy="1774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D8F5AA3-86E7-4717-8674-85C57C0BBB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5560" y="2148840"/>
                <a:ext cx="5188320" cy="1793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E97C84-0A5C-4C1C-A4F4-13292055D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06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92"/>
    </mc:Choice>
    <mc:Fallback>
      <p:transition spd="slow" advTm="11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FILEFULLNAME" val="C:\Users\Peter\Desktop\physics ppt slides.xlsx"/>
  <p:tag name="DATAFOLDER" val="C:\Users\Peter\Desktop\"/>
  <p:tag name="DATAFILE" val="physics ppt slides.xlsx"/>
  <p:tag name="WORKSHEETINDEX" val="0"/>
  <p:tag name="ROTATEDATA" val="NO"/>
  <p:tag name="OUTPUTFOLDER" val="C:\Users\Peter\Desktop\Chemistry\"/>
  <p:tag name="MERGEMODE" val="PRESENTATIONS"/>
  <p:tag name="SKIPFEEDBACK" val="YES"/>
  <p:tag name="TESTMODE" val="NO"/>
  <p:tag name="TESTSTARTRECORD" val="1"/>
  <p:tag name="TESTENDRECORD" val="0"/>
  <p:tag name="LASTSAVETOFOLDER" val="C:\Users\Peter\Desktop\Chemistry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8.7|14.3|15.3|12.4|8.1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6.9|27.3|3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6.7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2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38.8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25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869</Words>
  <Application>Microsoft Office PowerPoint</Application>
  <PresentationFormat>On-screen Show (4:3)</PresentationFormat>
  <Paragraphs>140</Paragraphs>
  <Slides>15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Learning Objective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Scutt</dc:creator>
  <cp:lastModifiedBy>B Waite</cp:lastModifiedBy>
  <cp:revision>44</cp:revision>
  <dcterms:created xsi:type="dcterms:W3CDTF">2016-07-24T17:52:56Z</dcterms:created>
  <dcterms:modified xsi:type="dcterms:W3CDTF">2021-01-05T09:12:58Z</dcterms:modified>
</cp:coreProperties>
</file>